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95" r:id="rId5"/>
    <p:sldId id="297" r:id="rId6"/>
    <p:sldId id="298" r:id="rId7"/>
    <p:sldId id="299" r:id="rId8"/>
    <p:sldId id="300" r:id="rId9"/>
    <p:sldId id="301" r:id="rId10"/>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verview" id="{B77AE06A-74BF-4E7A-9187-00A2498C31E2}">
          <p14:sldIdLst>
            <p14:sldId id="295"/>
            <p14:sldId id="297"/>
            <p14:sldId id="298"/>
            <p14:sldId id="299"/>
            <p14:sldId id="300"/>
            <p14:sldId id="30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unice Lee (FILTER)" initials="EL(" lastIdx="12" clrIdx="0">
    <p:extLst>
      <p:ext uri="{19B8F6BF-5375-455C-9EA6-DF929625EA0E}">
        <p15:presenceInfo xmlns:p15="http://schemas.microsoft.com/office/powerpoint/2012/main" userId="S::v-eunile@microsoft.com::9aba6d04-b080-4d8e-8e53-f1d631b11b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F0F9"/>
    <a:srgbClr val="0067B8"/>
    <a:srgbClr val="58A358"/>
    <a:srgbClr val="262626"/>
    <a:srgbClr val="B4009E"/>
    <a:srgbClr val="4472C4"/>
    <a:srgbClr val="F1BD44"/>
    <a:srgbClr val="FBEB6A"/>
    <a:srgbClr val="DDDDD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AECDFC-E03B-420F-B105-799A428E32E1}" v="14" dt="2019-04-11T01:26:55.161"/>
    <p1510:client id="{E2ECB0EF-720B-465C-AF3A-FF9245E9223C}" v="9" dt="2019-04-11T17:22:46.1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20" autoAdjust="0"/>
    <p:restoredTop sz="93616" autoAdjust="0"/>
  </p:normalViewPr>
  <p:slideViewPr>
    <p:cSldViewPr snapToGrid="0">
      <p:cViewPr varScale="1">
        <p:scale>
          <a:sx n="61" d="100"/>
          <a:sy n="61" d="100"/>
        </p:scale>
        <p:origin x="66" y="645"/>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chana Suresh" userId="bc71b111-7738-4540-8e14-283f32eaf934" providerId="ADAL" clId="{E2ECB0EF-720B-465C-AF3A-FF9245E9223C}"/>
    <pc:docChg chg="undo custSel addSld delSld modSld delSection modSection">
      <pc:chgData name="Archana Suresh" userId="bc71b111-7738-4540-8e14-283f32eaf934" providerId="ADAL" clId="{E2ECB0EF-720B-465C-AF3A-FF9245E9223C}" dt="2019-04-11T17:23:32.667" v="121" actId="1076"/>
      <pc:docMkLst>
        <pc:docMk/>
      </pc:docMkLst>
      <pc:sldChg chg="del">
        <pc:chgData name="Archana Suresh" userId="bc71b111-7738-4540-8e14-283f32eaf934" providerId="ADAL" clId="{E2ECB0EF-720B-465C-AF3A-FF9245E9223C}" dt="2019-04-11T17:16:20.151" v="30" actId="2696"/>
        <pc:sldMkLst>
          <pc:docMk/>
          <pc:sldMk cId="4250075503" sldId="259"/>
        </pc:sldMkLst>
      </pc:sldChg>
      <pc:sldChg chg="del">
        <pc:chgData name="Archana Suresh" userId="bc71b111-7738-4540-8e14-283f32eaf934" providerId="ADAL" clId="{E2ECB0EF-720B-465C-AF3A-FF9245E9223C}" dt="2019-04-11T17:16:18.673" v="10" actId="2696"/>
        <pc:sldMkLst>
          <pc:docMk/>
          <pc:sldMk cId="564669943" sldId="260"/>
        </pc:sldMkLst>
      </pc:sldChg>
      <pc:sldChg chg="del">
        <pc:chgData name="Archana Suresh" userId="bc71b111-7738-4540-8e14-283f32eaf934" providerId="ADAL" clId="{E2ECB0EF-720B-465C-AF3A-FF9245E9223C}" dt="2019-04-11T17:16:19.667" v="26" actId="2696"/>
        <pc:sldMkLst>
          <pc:docMk/>
          <pc:sldMk cId="187759470" sldId="261"/>
        </pc:sldMkLst>
      </pc:sldChg>
      <pc:sldChg chg="del">
        <pc:chgData name="Archana Suresh" userId="bc71b111-7738-4540-8e14-283f32eaf934" providerId="ADAL" clId="{E2ECB0EF-720B-465C-AF3A-FF9245E9223C}" dt="2019-04-11T17:16:19.551" v="24" actId="2696"/>
        <pc:sldMkLst>
          <pc:docMk/>
          <pc:sldMk cId="824160014" sldId="262"/>
        </pc:sldMkLst>
      </pc:sldChg>
      <pc:sldChg chg="del">
        <pc:chgData name="Archana Suresh" userId="bc71b111-7738-4540-8e14-283f32eaf934" providerId="ADAL" clId="{E2ECB0EF-720B-465C-AF3A-FF9245E9223C}" dt="2019-04-11T17:16:18.403" v="6" actId="2696"/>
        <pc:sldMkLst>
          <pc:docMk/>
          <pc:sldMk cId="583157312" sldId="263"/>
        </pc:sldMkLst>
      </pc:sldChg>
      <pc:sldChg chg="del">
        <pc:chgData name="Archana Suresh" userId="bc71b111-7738-4540-8e14-283f32eaf934" providerId="ADAL" clId="{E2ECB0EF-720B-465C-AF3A-FF9245E9223C}" dt="2019-04-11T17:16:18.488" v="7" actId="2696"/>
        <pc:sldMkLst>
          <pc:docMk/>
          <pc:sldMk cId="1886958619" sldId="264"/>
        </pc:sldMkLst>
      </pc:sldChg>
      <pc:sldChg chg="del">
        <pc:chgData name="Archana Suresh" userId="bc71b111-7738-4540-8e14-283f32eaf934" providerId="ADAL" clId="{E2ECB0EF-720B-465C-AF3A-FF9245E9223C}" dt="2019-04-11T17:16:19.083" v="15" actId="2696"/>
        <pc:sldMkLst>
          <pc:docMk/>
          <pc:sldMk cId="3744730896" sldId="265"/>
        </pc:sldMkLst>
      </pc:sldChg>
      <pc:sldChg chg="del">
        <pc:chgData name="Archana Suresh" userId="bc71b111-7738-4540-8e14-283f32eaf934" providerId="ADAL" clId="{E2ECB0EF-720B-465C-AF3A-FF9245E9223C}" dt="2019-04-11T17:16:20.032" v="29" actId="2696"/>
        <pc:sldMkLst>
          <pc:docMk/>
          <pc:sldMk cId="1902404088" sldId="267"/>
        </pc:sldMkLst>
      </pc:sldChg>
      <pc:sldChg chg="del">
        <pc:chgData name="Archana Suresh" userId="bc71b111-7738-4540-8e14-283f32eaf934" providerId="ADAL" clId="{E2ECB0EF-720B-465C-AF3A-FF9245E9223C}" dt="2019-04-11T17:16:19.577" v="25" actId="2696"/>
        <pc:sldMkLst>
          <pc:docMk/>
          <pc:sldMk cId="2143508901" sldId="268"/>
        </pc:sldMkLst>
      </pc:sldChg>
      <pc:sldChg chg="del">
        <pc:chgData name="Archana Suresh" userId="bc71b111-7738-4540-8e14-283f32eaf934" providerId="ADAL" clId="{E2ECB0EF-720B-465C-AF3A-FF9245E9223C}" dt="2019-04-11T17:16:02.618" v="1" actId="2696"/>
        <pc:sldMkLst>
          <pc:docMk/>
          <pc:sldMk cId="2556739103" sldId="269"/>
        </pc:sldMkLst>
      </pc:sldChg>
      <pc:sldChg chg="del">
        <pc:chgData name="Archana Suresh" userId="bc71b111-7738-4540-8e14-283f32eaf934" providerId="ADAL" clId="{E2ECB0EF-720B-465C-AF3A-FF9245E9223C}" dt="2019-04-11T17:16:20.606" v="37" actId="2696"/>
        <pc:sldMkLst>
          <pc:docMk/>
          <pc:sldMk cId="2086213898" sldId="270"/>
        </pc:sldMkLst>
      </pc:sldChg>
      <pc:sldChg chg="del">
        <pc:chgData name="Archana Suresh" userId="bc71b111-7738-4540-8e14-283f32eaf934" providerId="ADAL" clId="{E2ECB0EF-720B-465C-AF3A-FF9245E9223C}" dt="2019-04-11T17:16:20.719" v="38" actId="2696"/>
        <pc:sldMkLst>
          <pc:docMk/>
          <pc:sldMk cId="461638052" sldId="271"/>
        </pc:sldMkLst>
      </pc:sldChg>
      <pc:sldChg chg="del">
        <pc:chgData name="Archana Suresh" userId="bc71b111-7738-4540-8e14-283f32eaf934" providerId="ADAL" clId="{E2ECB0EF-720B-465C-AF3A-FF9245E9223C}" dt="2019-04-11T17:16:20.761" v="39" actId="2696"/>
        <pc:sldMkLst>
          <pc:docMk/>
          <pc:sldMk cId="1377387093" sldId="272"/>
        </pc:sldMkLst>
      </pc:sldChg>
      <pc:sldChg chg="del">
        <pc:chgData name="Archana Suresh" userId="bc71b111-7738-4540-8e14-283f32eaf934" providerId="ADAL" clId="{E2ECB0EF-720B-465C-AF3A-FF9245E9223C}" dt="2019-04-11T17:16:20.783" v="40" actId="2696"/>
        <pc:sldMkLst>
          <pc:docMk/>
          <pc:sldMk cId="3911174211" sldId="274"/>
        </pc:sldMkLst>
      </pc:sldChg>
      <pc:sldChg chg="del">
        <pc:chgData name="Archana Suresh" userId="bc71b111-7738-4540-8e14-283f32eaf934" providerId="ADAL" clId="{E2ECB0EF-720B-465C-AF3A-FF9245E9223C}" dt="2019-04-11T17:16:20.799" v="41" actId="2696"/>
        <pc:sldMkLst>
          <pc:docMk/>
          <pc:sldMk cId="3655237851" sldId="276"/>
        </pc:sldMkLst>
      </pc:sldChg>
      <pc:sldChg chg="del">
        <pc:chgData name="Archana Suresh" userId="bc71b111-7738-4540-8e14-283f32eaf934" providerId="ADAL" clId="{E2ECB0EF-720B-465C-AF3A-FF9245E9223C}" dt="2019-04-11T17:16:20.209" v="31" actId="2696"/>
        <pc:sldMkLst>
          <pc:docMk/>
          <pc:sldMk cId="3352470177" sldId="279"/>
        </pc:sldMkLst>
      </pc:sldChg>
      <pc:sldChg chg="del">
        <pc:chgData name="Archana Suresh" userId="bc71b111-7738-4540-8e14-283f32eaf934" providerId="ADAL" clId="{E2ECB0EF-720B-465C-AF3A-FF9245E9223C}" dt="2019-04-11T17:16:18.138" v="4" actId="2696"/>
        <pc:sldMkLst>
          <pc:docMk/>
          <pc:sldMk cId="678756583" sldId="283"/>
        </pc:sldMkLst>
      </pc:sldChg>
      <pc:sldChg chg="del">
        <pc:chgData name="Archana Suresh" userId="bc71b111-7738-4540-8e14-283f32eaf934" providerId="ADAL" clId="{E2ECB0EF-720B-465C-AF3A-FF9245E9223C}" dt="2019-04-11T17:16:18.303" v="5" actId="2696"/>
        <pc:sldMkLst>
          <pc:docMk/>
          <pc:sldMk cId="719944044" sldId="284"/>
        </pc:sldMkLst>
      </pc:sldChg>
      <pc:sldChg chg="del">
        <pc:chgData name="Archana Suresh" userId="bc71b111-7738-4540-8e14-283f32eaf934" providerId="ADAL" clId="{E2ECB0EF-720B-465C-AF3A-FF9245E9223C}" dt="2019-04-11T17:16:19.333" v="20" actId="2696"/>
        <pc:sldMkLst>
          <pc:docMk/>
          <pc:sldMk cId="628628421" sldId="285"/>
        </pc:sldMkLst>
      </pc:sldChg>
      <pc:sldChg chg="del">
        <pc:chgData name="Archana Suresh" userId="bc71b111-7738-4540-8e14-283f32eaf934" providerId="ADAL" clId="{E2ECB0EF-720B-465C-AF3A-FF9245E9223C}" dt="2019-04-11T17:16:18.902" v="13" actId="2696"/>
        <pc:sldMkLst>
          <pc:docMk/>
          <pc:sldMk cId="3042736360" sldId="286"/>
        </pc:sldMkLst>
      </pc:sldChg>
      <pc:sldChg chg="del">
        <pc:chgData name="Archana Suresh" userId="bc71b111-7738-4540-8e14-283f32eaf934" providerId="ADAL" clId="{E2ECB0EF-720B-465C-AF3A-FF9245E9223C}" dt="2019-04-11T17:16:02.736" v="2" actId="2696"/>
        <pc:sldMkLst>
          <pc:docMk/>
          <pc:sldMk cId="1061912157" sldId="287"/>
        </pc:sldMkLst>
      </pc:sldChg>
      <pc:sldChg chg="del">
        <pc:chgData name="Archana Suresh" userId="bc71b111-7738-4540-8e14-283f32eaf934" providerId="ADAL" clId="{E2ECB0EF-720B-465C-AF3A-FF9245E9223C}" dt="2019-04-11T17:16:19.835" v="27" actId="2696"/>
        <pc:sldMkLst>
          <pc:docMk/>
          <pc:sldMk cId="1681206511" sldId="290"/>
        </pc:sldMkLst>
      </pc:sldChg>
      <pc:sldChg chg="del">
        <pc:chgData name="Archana Suresh" userId="bc71b111-7738-4540-8e14-283f32eaf934" providerId="ADAL" clId="{E2ECB0EF-720B-465C-AF3A-FF9245E9223C}" dt="2019-04-11T17:16:19.925" v="28" actId="2696"/>
        <pc:sldMkLst>
          <pc:docMk/>
          <pc:sldMk cId="1016321781" sldId="291"/>
        </pc:sldMkLst>
      </pc:sldChg>
      <pc:sldChg chg="modSp">
        <pc:chgData name="Archana Suresh" userId="bc71b111-7738-4540-8e14-283f32eaf934" providerId="ADAL" clId="{E2ECB0EF-720B-465C-AF3A-FF9245E9223C}" dt="2019-04-11T17:23:32.667" v="121" actId="1076"/>
        <pc:sldMkLst>
          <pc:docMk/>
          <pc:sldMk cId="1069237948" sldId="295"/>
        </pc:sldMkLst>
        <pc:spChg chg="mod">
          <ac:chgData name="Archana Suresh" userId="bc71b111-7738-4540-8e14-283f32eaf934" providerId="ADAL" clId="{E2ECB0EF-720B-465C-AF3A-FF9245E9223C}" dt="2019-04-11T17:23:29.937" v="120" actId="2710"/>
          <ac:spMkLst>
            <pc:docMk/>
            <pc:sldMk cId="1069237948" sldId="295"/>
            <ac:spMk id="3" creationId="{CE2C7F97-3A89-4E47-8866-FB921A3813D9}"/>
          </ac:spMkLst>
        </pc:spChg>
        <pc:spChg chg="mod">
          <ac:chgData name="Archana Suresh" userId="bc71b111-7738-4540-8e14-283f32eaf934" providerId="ADAL" clId="{E2ECB0EF-720B-465C-AF3A-FF9245E9223C}" dt="2019-04-11T17:23:32.667" v="121" actId="1076"/>
          <ac:spMkLst>
            <pc:docMk/>
            <pc:sldMk cId="1069237948" sldId="295"/>
            <ac:spMk id="4" creationId="{5E8BA5CE-2292-4CE2-9DEB-8710A691A1C4}"/>
          </ac:spMkLst>
        </pc:spChg>
      </pc:sldChg>
      <pc:sldChg chg="del">
        <pc:chgData name="Archana Suresh" userId="bc71b111-7738-4540-8e14-283f32eaf934" providerId="ADAL" clId="{E2ECB0EF-720B-465C-AF3A-FF9245E9223C}" dt="2019-04-11T17:21:21.406" v="106" actId="2696"/>
        <pc:sldMkLst>
          <pc:docMk/>
          <pc:sldMk cId="3532052404" sldId="296"/>
        </pc:sldMkLst>
      </pc:sldChg>
      <pc:sldChg chg="modSp">
        <pc:chgData name="Archana Suresh" userId="bc71b111-7738-4540-8e14-283f32eaf934" providerId="ADAL" clId="{E2ECB0EF-720B-465C-AF3A-FF9245E9223C}" dt="2019-04-11T17:21:14.912" v="105" actId="1076"/>
        <pc:sldMkLst>
          <pc:docMk/>
          <pc:sldMk cId="768434679" sldId="297"/>
        </pc:sldMkLst>
        <pc:spChg chg="mod">
          <ac:chgData name="Archana Suresh" userId="bc71b111-7738-4540-8e14-283f32eaf934" providerId="ADAL" clId="{E2ECB0EF-720B-465C-AF3A-FF9245E9223C}" dt="2019-04-11T17:19:45.940" v="58" actId="20577"/>
          <ac:spMkLst>
            <pc:docMk/>
            <pc:sldMk cId="768434679" sldId="297"/>
            <ac:spMk id="2" creationId="{5D71FD36-0BBD-4BF5-96FD-8D9B9607DE3C}"/>
          </ac:spMkLst>
        </pc:spChg>
        <pc:spChg chg="mod">
          <ac:chgData name="Archana Suresh" userId="bc71b111-7738-4540-8e14-283f32eaf934" providerId="ADAL" clId="{E2ECB0EF-720B-465C-AF3A-FF9245E9223C}" dt="2019-04-11T17:19:57.178" v="60" actId="12"/>
          <ac:spMkLst>
            <pc:docMk/>
            <pc:sldMk cId="768434679" sldId="297"/>
            <ac:spMk id="3" creationId="{EAFC460B-645C-44E2-A4D0-FD40B5671730}"/>
          </ac:spMkLst>
        </pc:spChg>
        <pc:spChg chg="mod">
          <ac:chgData name="Archana Suresh" userId="bc71b111-7738-4540-8e14-283f32eaf934" providerId="ADAL" clId="{E2ECB0EF-720B-465C-AF3A-FF9245E9223C}" dt="2019-04-11T17:21:14.912" v="105" actId="1076"/>
          <ac:spMkLst>
            <pc:docMk/>
            <pc:sldMk cId="768434679" sldId="297"/>
            <ac:spMk id="6" creationId="{D26E2C4E-A566-433D-94B1-C1EFF33EE8F4}"/>
          </ac:spMkLst>
        </pc:spChg>
        <pc:picChg chg="mod">
          <ac:chgData name="Archana Suresh" userId="bc71b111-7738-4540-8e14-283f32eaf934" providerId="ADAL" clId="{E2ECB0EF-720B-465C-AF3A-FF9245E9223C}" dt="2019-04-11T17:20:03.560" v="61" actId="1076"/>
          <ac:picMkLst>
            <pc:docMk/>
            <pc:sldMk cId="768434679" sldId="297"/>
            <ac:picMk id="8" creationId="{5BD62861-2D81-423D-95DF-C759C30A0EE5}"/>
          </ac:picMkLst>
        </pc:picChg>
      </pc:sldChg>
      <pc:sldChg chg="add">
        <pc:chgData name="Archana Suresh" userId="bc71b111-7738-4540-8e14-283f32eaf934" providerId="ADAL" clId="{E2ECB0EF-720B-465C-AF3A-FF9245E9223C}" dt="2019-04-11T17:21:24.046" v="107"/>
        <pc:sldMkLst>
          <pc:docMk/>
          <pc:sldMk cId="1167664273" sldId="298"/>
        </pc:sldMkLst>
      </pc:sldChg>
      <pc:sldChg chg="add">
        <pc:chgData name="Archana Suresh" userId="bc71b111-7738-4540-8e14-283f32eaf934" providerId="ADAL" clId="{E2ECB0EF-720B-465C-AF3A-FF9245E9223C}" dt="2019-04-11T17:21:26.980" v="108"/>
        <pc:sldMkLst>
          <pc:docMk/>
          <pc:sldMk cId="2735200231" sldId="299"/>
        </pc:sldMkLst>
      </pc:sldChg>
      <pc:sldChg chg="add">
        <pc:chgData name="Archana Suresh" userId="bc71b111-7738-4540-8e14-283f32eaf934" providerId="ADAL" clId="{E2ECB0EF-720B-465C-AF3A-FF9245E9223C}" dt="2019-04-11T17:21:28.556" v="109"/>
        <pc:sldMkLst>
          <pc:docMk/>
          <pc:sldMk cId="322782500" sldId="300"/>
        </pc:sldMkLst>
      </pc:sldChg>
      <pc:sldChg chg="add">
        <pc:chgData name="Archana Suresh" userId="bc71b111-7738-4540-8e14-283f32eaf934" providerId="ADAL" clId="{E2ECB0EF-720B-465C-AF3A-FF9245E9223C}" dt="2019-04-11T17:21:30.595" v="110"/>
        <pc:sldMkLst>
          <pc:docMk/>
          <pc:sldMk cId="3418625772" sldId="301"/>
        </pc:sldMkLst>
      </pc:sldChg>
      <pc:sldChg chg="del">
        <pc:chgData name="Archana Suresh" userId="bc71b111-7738-4540-8e14-283f32eaf934" providerId="ADAL" clId="{E2ECB0EF-720B-465C-AF3A-FF9245E9223C}" dt="2019-04-11T17:16:19.405" v="21" actId="2696"/>
        <pc:sldMkLst>
          <pc:docMk/>
          <pc:sldMk cId="217412821" sldId="319"/>
        </pc:sldMkLst>
      </pc:sldChg>
      <pc:sldChg chg="del">
        <pc:chgData name="Archana Suresh" userId="bc71b111-7738-4540-8e14-283f32eaf934" providerId="ADAL" clId="{E2ECB0EF-720B-465C-AF3A-FF9245E9223C}" dt="2019-04-11T17:16:19.490" v="22" actId="2696"/>
        <pc:sldMkLst>
          <pc:docMk/>
          <pc:sldMk cId="2192987059" sldId="320"/>
        </pc:sldMkLst>
      </pc:sldChg>
      <pc:sldChg chg="del">
        <pc:chgData name="Archana Suresh" userId="bc71b111-7738-4540-8e14-283f32eaf934" providerId="ADAL" clId="{E2ECB0EF-720B-465C-AF3A-FF9245E9223C}" dt="2019-04-11T17:16:19.513" v="23" actId="2696"/>
        <pc:sldMkLst>
          <pc:docMk/>
          <pc:sldMk cId="407479256" sldId="321"/>
        </pc:sldMkLst>
      </pc:sldChg>
      <pc:sldChg chg="del">
        <pc:chgData name="Archana Suresh" userId="bc71b111-7738-4540-8e14-283f32eaf934" providerId="ADAL" clId="{E2ECB0EF-720B-465C-AF3A-FF9245E9223C}" dt="2019-04-11T17:16:17.972" v="3" actId="2696"/>
        <pc:sldMkLst>
          <pc:docMk/>
          <pc:sldMk cId="3750605536" sldId="322"/>
        </pc:sldMkLst>
      </pc:sldChg>
      <pc:sldChg chg="del">
        <pc:chgData name="Archana Suresh" userId="bc71b111-7738-4540-8e14-283f32eaf934" providerId="ADAL" clId="{E2ECB0EF-720B-465C-AF3A-FF9245E9223C}" dt="2019-04-11T17:16:18.775" v="12" actId="2696"/>
        <pc:sldMkLst>
          <pc:docMk/>
          <pc:sldMk cId="3937775819" sldId="323"/>
        </pc:sldMkLst>
      </pc:sldChg>
      <pc:sldChg chg="del">
        <pc:chgData name="Archana Suresh" userId="bc71b111-7738-4540-8e14-283f32eaf934" providerId="ADAL" clId="{E2ECB0EF-720B-465C-AF3A-FF9245E9223C}" dt="2019-04-11T17:16:20.282" v="32" actId="2696"/>
        <pc:sldMkLst>
          <pc:docMk/>
          <pc:sldMk cId="219479720" sldId="324"/>
        </pc:sldMkLst>
      </pc:sldChg>
      <pc:sldChg chg="del">
        <pc:chgData name="Archana Suresh" userId="bc71b111-7738-4540-8e14-283f32eaf934" providerId="ADAL" clId="{E2ECB0EF-720B-465C-AF3A-FF9245E9223C}" dt="2019-04-11T17:16:18.731" v="11" actId="2696"/>
        <pc:sldMkLst>
          <pc:docMk/>
          <pc:sldMk cId="2216782257" sldId="325"/>
        </pc:sldMkLst>
      </pc:sldChg>
      <pc:sldChg chg="del">
        <pc:chgData name="Archana Suresh" userId="bc71b111-7738-4540-8e14-283f32eaf934" providerId="ADAL" clId="{E2ECB0EF-720B-465C-AF3A-FF9245E9223C}" dt="2019-04-11T17:16:18.951" v="14" actId="2696"/>
        <pc:sldMkLst>
          <pc:docMk/>
          <pc:sldMk cId="2800194095" sldId="326"/>
        </pc:sldMkLst>
      </pc:sldChg>
      <pc:sldChg chg="del">
        <pc:chgData name="Archana Suresh" userId="bc71b111-7738-4540-8e14-283f32eaf934" providerId="ADAL" clId="{E2ECB0EF-720B-465C-AF3A-FF9245E9223C}" dt="2019-04-11T17:16:18.571" v="8" actId="2696"/>
        <pc:sldMkLst>
          <pc:docMk/>
          <pc:sldMk cId="523449528" sldId="327"/>
        </pc:sldMkLst>
      </pc:sldChg>
      <pc:sldChg chg="del">
        <pc:chgData name="Archana Suresh" userId="bc71b111-7738-4540-8e14-283f32eaf934" providerId="ADAL" clId="{E2ECB0EF-720B-465C-AF3A-FF9245E9223C}" dt="2019-04-11T17:16:19.213" v="18" actId="2696"/>
        <pc:sldMkLst>
          <pc:docMk/>
          <pc:sldMk cId="1489774159" sldId="329"/>
        </pc:sldMkLst>
      </pc:sldChg>
      <pc:sldChg chg="del">
        <pc:chgData name="Archana Suresh" userId="bc71b111-7738-4540-8e14-283f32eaf934" providerId="ADAL" clId="{E2ECB0EF-720B-465C-AF3A-FF9245E9223C}" dt="2019-04-11T17:16:19.269" v="19" actId="2696"/>
        <pc:sldMkLst>
          <pc:docMk/>
          <pc:sldMk cId="1159775682" sldId="330"/>
        </pc:sldMkLst>
      </pc:sldChg>
      <pc:sldChg chg="del">
        <pc:chgData name="Archana Suresh" userId="bc71b111-7738-4540-8e14-283f32eaf934" providerId="ADAL" clId="{E2ECB0EF-720B-465C-AF3A-FF9245E9223C}" dt="2019-04-11T17:16:20.300" v="33" actId="2696"/>
        <pc:sldMkLst>
          <pc:docMk/>
          <pc:sldMk cId="3613805174" sldId="331"/>
        </pc:sldMkLst>
      </pc:sldChg>
      <pc:sldChg chg="del">
        <pc:chgData name="Archana Suresh" userId="bc71b111-7738-4540-8e14-283f32eaf934" providerId="ADAL" clId="{E2ECB0EF-720B-465C-AF3A-FF9245E9223C}" dt="2019-04-11T17:16:18.631" v="9" actId="2696"/>
        <pc:sldMkLst>
          <pc:docMk/>
          <pc:sldMk cId="1089421510" sldId="332"/>
        </pc:sldMkLst>
      </pc:sldChg>
      <pc:sldChg chg="del">
        <pc:chgData name="Archana Suresh" userId="bc71b111-7738-4540-8e14-283f32eaf934" providerId="ADAL" clId="{E2ECB0EF-720B-465C-AF3A-FF9245E9223C}" dt="2019-04-11T17:16:20.414" v="35" actId="2696"/>
        <pc:sldMkLst>
          <pc:docMk/>
          <pc:sldMk cId="3979898162" sldId="333"/>
        </pc:sldMkLst>
      </pc:sldChg>
      <pc:sldChg chg="del">
        <pc:chgData name="Archana Suresh" userId="bc71b111-7738-4540-8e14-283f32eaf934" providerId="ADAL" clId="{E2ECB0EF-720B-465C-AF3A-FF9245E9223C}" dt="2019-04-11T17:16:20.484" v="36" actId="2696"/>
        <pc:sldMkLst>
          <pc:docMk/>
          <pc:sldMk cId="3116980755" sldId="335"/>
        </pc:sldMkLst>
      </pc:sldChg>
      <pc:sldChg chg="del">
        <pc:chgData name="Archana Suresh" userId="bc71b111-7738-4540-8e14-283f32eaf934" providerId="ADAL" clId="{E2ECB0EF-720B-465C-AF3A-FF9245E9223C}" dt="2019-04-11T17:15:51.099" v="0" actId="2696"/>
        <pc:sldMkLst>
          <pc:docMk/>
          <pc:sldMk cId="1303556726" sldId="336"/>
        </pc:sldMkLst>
      </pc:sldChg>
      <pc:sldChg chg="del">
        <pc:chgData name="Archana Suresh" userId="bc71b111-7738-4540-8e14-283f32eaf934" providerId="ADAL" clId="{E2ECB0EF-720B-465C-AF3A-FF9245E9223C}" dt="2019-04-11T17:16:19.141" v="17" actId="2696"/>
        <pc:sldMkLst>
          <pc:docMk/>
          <pc:sldMk cId="4005360852" sldId="337"/>
        </pc:sldMkLst>
      </pc:sldChg>
      <pc:sldChg chg="del">
        <pc:chgData name="Archana Suresh" userId="bc71b111-7738-4540-8e14-283f32eaf934" providerId="ADAL" clId="{E2ECB0EF-720B-465C-AF3A-FF9245E9223C}" dt="2019-04-11T17:16:20.351" v="34" actId="2696"/>
        <pc:sldMkLst>
          <pc:docMk/>
          <pc:sldMk cId="3644049891" sldId="338"/>
        </pc:sldMkLst>
      </pc:sldChg>
      <pc:sldChg chg="del">
        <pc:chgData name="Archana Suresh" userId="bc71b111-7738-4540-8e14-283f32eaf934" providerId="ADAL" clId="{E2ECB0EF-720B-465C-AF3A-FF9245E9223C}" dt="2019-04-11T17:16:19.113" v="16" actId="2696"/>
        <pc:sldMkLst>
          <pc:docMk/>
          <pc:sldMk cId="2657802677" sldId="340"/>
        </pc:sldMkLst>
      </pc:sldChg>
    </pc:docChg>
  </pc:docChgLst>
  <pc:docChgLst>
    <pc:chgData name="Tanya Stockland (Insight Global)" userId="e127f1ab-8e40-4472-810d-70fd7fa39009" providerId="ADAL" clId="{AB72CBDD-AF93-6146-931B-1DA481090F27}"/>
    <pc:docChg chg="undo custSel addSld delSld modSld sldOrd modSection">
      <pc:chgData name="Tanya Stockland (Insight Global)" userId="e127f1ab-8e40-4472-810d-70fd7fa39009" providerId="ADAL" clId="{AB72CBDD-AF93-6146-931B-1DA481090F27}" dt="2019-03-28T21:29:07.384" v="1804" actId="478"/>
      <pc:docMkLst>
        <pc:docMk/>
      </pc:docMkLst>
      <pc:sldChg chg="addSp modSp">
        <pc:chgData name="Tanya Stockland (Insight Global)" userId="e127f1ab-8e40-4472-810d-70fd7fa39009" providerId="ADAL" clId="{AB72CBDD-AF93-6146-931B-1DA481090F27}" dt="2019-03-27T20:42:48.919" v="168" actId="20577"/>
        <pc:sldMkLst>
          <pc:docMk/>
          <pc:sldMk cId="564669943" sldId="260"/>
        </pc:sldMkLst>
        <pc:spChg chg="add mod">
          <ac:chgData name="Tanya Stockland (Insight Global)" userId="e127f1ab-8e40-4472-810d-70fd7fa39009" providerId="ADAL" clId="{AB72CBDD-AF93-6146-931B-1DA481090F27}" dt="2019-03-27T20:42:48.919" v="168" actId="20577"/>
          <ac:spMkLst>
            <pc:docMk/>
            <pc:sldMk cId="564669943" sldId="260"/>
            <ac:spMk id="76" creationId="{45342245-11E8-3842-9C30-354047B52B1B}"/>
          </ac:spMkLst>
        </pc:spChg>
      </pc:sldChg>
      <pc:sldChg chg="modSp">
        <pc:chgData name="Tanya Stockland (Insight Global)" userId="e127f1ab-8e40-4472-810d-70fd7fa39009" providerId="ADAL" clId="{AB72CBDD-AF93-6146-931B-1DA481090F27}" dt="2019-03-27T21:48:52.537" v="1404" actId="1076"/>
        <pc:sldMkLst>
          <pc:docMk/>
          <pc:sldMk cId="187759470" sldId="261"/>
        </pc:sldMkLst>
        <pc:grpChg chg="mod">
          <ac:chgData name="Tanya Stockland (Insight Global)" userId="e127f1ab-8e40-4472-810d-70fd7fa39009" providerId="ADAL" clId="{AB72CBDD-AF93-6146-931B-1DA481090F27}" dt="2019-03-27T21:48:52.537" v="1404" actId="1076"/>
          <ac:grpSpMkLst>
            <pc:docMk/>
            <pc:sldMk cId="187759470" sldId="261"/>
            <ac:grpSpMk id="2" creationId="{DB3972D2-F0FC-4242-AFDA-1A21B112834F}"/>
          </ac:grpSpMkLst>
        </pc:grpChg>
      </pc:sldChg>
      <pc:sldChg chg="addSp modSp">
        <pc:chgData name="Tanya Stockland (Insight Global)" userId="e127f1ab-8e40-4472-810d-70fd7fa39009" providerId="ADAL" clId="{AB72CBDD-AF93-6146-931B-1DA481090F27}" dt="2019-03-27T21:47:49.046" v="1401" actId="20577"/>
        <pc:sldMkLst>
          <pc:docMk/>
          <pc:sldMk cId="824160014" sldId="262"/>
        </pc:sldMkLst>
        <pc:spChg chg="add mod">
          <ac:chgData name="Tanya Stockland (Insight Global)" userId="e127f1ab-8e40-4472-810d-70fd7fa39009" providerId="ADAL" clId="{AB72CBDD-AF93-6146-931B-1DA481090F27}" dt="2019-03-27T21:47:49.046" v="1401" actId="20577"/>
          <ac:spMkLst>
            <pc:docMk/>
            <pc:sldMk cId="824160014" sldId="262"/>
            <ac:spMk id="45" creationId="{3CA53652-5595-8B43-9455-ED028B30BFB3}"/>
          </ac:spMkLst>
        </pc:spChg>
      </pc:sldChg>
      <pc:sldChg chg="modSp">
        <pc:chgData name="Tanya Stockland (Insight Global)" userId="e127f1ab-8e40-4472-810d-70fd7fa39009" providerId="ADAL" clId="{AB72CBDD-AF93-6146-931B-1DA481090F27}" dt="2019-03-27T21:38:53.853" v="1230" actId="1076"/>
        <pc:sldMkLst>
          <pc:docMk/>
          <pc:sldMk cId="3744730896" sldId="265"/>
        </pc:sldMkLst>
        <pc:grpChg chg="mod">
          <ac:chgData name="Tanya Stockland (Insight Global)" userId="e127f1ab-8e40-4472-810d-70fd7fa39009" providerId="ADAL" clId="{AB72CBDD-AF93-6146-931B-1DA481090F27}" dt="2019-03-27T21:38:53.853" v="1230" actId="1076"/>
          <ac:grpSpMkLst>
            <pc:docMk/>
            <pc:sldMk cId="3744730896" sldId="265"/>
            <ac:grpSpMk id="5" creationId="{AB6B4DEA-38FF-4281-8CF7-F9963677F4D6}"/>
          </ac:grpSpMkLst>
        </pc:grpChg>
        <pc:grpChg chg="mod">
          <ac:chgData name="Tanya Stockland (Insight Global)" userId="e127f1ab-8e40-4472-810d-70fd7fa39009" providerId="ADAL" clId="{AB72CBDD-AF93-6146-931B-1DA481090F27}" dt="2019-03-27T21:38:53.853" v="1230" actId="1076"/>
          <ac:grpSpMkLst>
            <pc:docMk/>
            <pc:sldMk cId="3744730896" sldId="265"/>
            <ac:grpSpMk id="17" creationId="{F1C000C8-43C0-4DAB-97C2-A7A24A1201B0}"/>
          </ac:grpSpMkLst>
        </pc:grpChg>
        <pc:grpChg chg="mod">
          <ac:chgData name="Tanya Stockland (Insight Global)" userId="e127f1ab-8e40-4472-810d-70fd7fa39009" providerId="ADAL" clId="{AB72CBDD-AF93-6146-931B-1DA481090F27}" dt="2019-03-27T21:38:53.853" v="1230" actId="1076"/>
          <ac:grpSpMkLst>
            <pc:docMk/>
            <pc:sldMk cId="3744730896" sldId="265"/>
            <ac:grpSpMk id="19" creationId="{84C80240-0E45-4654-844D-58E592AF2CB4}"/>
          </ac:grpSpMkLst>
        </pc:grpChg>
        <pc:grpChg chg="mod">
          <ac:chgData name="Tanya Stockland (Insight Global)" userId="e127f1ab-8e40-4472-810d-70fd7fa39009" providerId="ADAL" clId="{AB72CBDD-AF93-6146-931B-1DA481090F27}" dt="2019-03-27T21:38:53.853" v="1230" actId="1076"/>
          <ac:grpSpMkLst>
            <pc:docMk/>
            <pc:sldMk cId="3744730896" sldId="265"/>
            <ac:grpSpMk id="21" creationId="{BB146A14-A661-47D6-A201-417AFBA86723}"/>
          </ac:grpSpMkLst>
        </pc:grpChg>
      </pc:sldChg>
      <pc:sldChg chg="modSp ord">
        <pc:chgData name="Tanya Stockland (Insight Global)" userId="e127f1ab-8e40-4472-810d-70fd7fa39009" providerId="ADAL" clId="{AB72CBDD-AF93-6146-931B-1DA481090F27}" dt="2019-03-27T21:48:44.160" v="1403" actId="1076"/>
        <pc:sldMkLst>
          <pc:docMk/>
          <pc:sldMk cId="2143508901" sldId="268"/>
        </pc:sldMkLst>
        <pc:grpChg chg="mod">
          <ac:chgData name="Tanya Stockland (Insight Global)" userId="e127f1ab-8e40-4472-810d-70fd7fa39009" providerId="ADAL" clId="{AB72CBDD-AF93-6146-931B-1DA481090F27}" dt="2019-03-27T21:48:44.160" v="1403" actId="1076"/>
          <ac:grpSpMkLst>
            <pc:docMk/>
            <pc:sldMk cId="2143508901" sldId="268"/>
            <ac:grpSpMk id="2" creationId="{2ADBD38D-E39E-4DFC-813A-3ACB2BF3560A}"/>
          </ac:grpSpMkLst>
        </pc:grpChg>
      </pc:sldChg>
      <pc:sldChg chg="addSp modSp">
        <pc:chgData name="Tanya Stockland (Insight Global)" userId="e127f1ab-8e40-4472-810d-70fd7fa39009" providerId="ADAL" clId="{AB72CBDD-AF93-6146-931B-1DA481090F27}" dt="2019-03-28T21:24:01.836" v="1720" actId="20577"/>
        <pc:sldMkLst>
          <pc:docMk/>
          <pc:sldMk cId="3655237851" sldId="276"/>
        </pc:sldMkLst>
        <pc:spChg chg="add mod">
          <ac:chgData name="Tanya Stockland (Insight Global)" userId="e127f1ab-8e40-4472-810d-70fd7fa39009" providerId="ADAL" clId="{AB72CBDD-AF93-6146-931B-1DA481090F27}" dt="2019-03-28T21:24:01.836" v="1720" actId="20577"/>
          <ac:spMkLst>
            <pc:docMk/>
            <pc:sldMk cId="3655237851" sldId="276"/>
            <ac:spMk id="63" creationId="{84AFB2EE-D0E7-CA4C-94B6-FEE4B87838C2}"/>
          </ac:spMkLst>
        </pc:spChg>
      </pc:sldChg>
      <pc:sldChg chg="addSp modSp">
        <pc:chgData name="Tanya Stockland (Insight Global)" userId="e127f1ab-8e40-4472-810d-70fd7fa39009" providerId="ADAL" clId="{AB72CBDD-AF93-6146-931B-1DA481090F27}" dt="2019-03-27T20:54:03.512" v="524" actId="1076"/>
        <pc:sldMkLst>
          <pc:docMk/>
          <pc:sldMk cId="3352470177" sldId="279"/>
        </pc:sldMkLst>
        <pc:spChg chg="add mod">
          <ac:chgData name="Tanya Stockland (Insight Global)" userId="e127f1ab-8e40-4472-810d-70fd7fa39009" providerId="ADAL" clId="{AB72CBDD-AF93-6146-931B-1DA481090F27}" dt="2019-03-27T20:54:03.512" v="524" actId="1076"/>
          <ac:spMkLst>
            <pc:docMk/>
            <pc:sldMk cId="3352470177" sldId="279"/>
            <ac:spMk id="163" creationId="{67D3A272-B1BF-AD4F-B455-12FB25FF2DB5}"/>
          </ac:spMkLst>
        </pc:spChg>
      </pc:sldChg>
      <pc:sldChg chg="addSp delSp modSp">
        <pc:chgData name="Tanya Stockland (Insight Global)" userId="e127f1ab-8e40-4472-810d-70fd7fa39009" providerId="ADAL" clId="{AB72CBDD-AF93-6146-931B-1DA481090F27}" dt="2019-03-27T21:26:19.248" v="825" actId="20577"/>
        <pc:sldMkLst>
          <pc:docMk/>
          <pc:sldMk cId="3042736360" sldId="286"/>
        </pc:sldMkLst>
        <pc:spChg chg="add del">
          <ac:chgData name="Tanya Stockland (Insight Global)" userId="e127f1ab-8e40-4472-810d-70fd7fa39009" providerId="ADAL" clId="{AB72CBDD-AF93-6146-931B-1DA481090F27}" dt="2019-03-27T21:25:39.373" v="779"/>
          <ac:spMkLst>
            <pc:docMk/>
            <pc:sldMk cId="3042736360" sldId="286"/>
            <ac:spMk id="34" creationId="{3B8B1C93-ED15-1C4D-A015-6EA84E269629}"/>
          </ac:spMkLst>
        </pc:spChg>
        <pc:spChg chg="add mod">
          <ac:chgData name="Tanya Stockland (Insight Global)" userId="e127f1ab-8e40-4472-810d-70fd7fa39009" providerId="ADAL" clId="{AB72CBDD-AF93-6146-931B-1DA481090F27}" dt="2019-03-27T21:26:19.248" v="825" actId="20577"/>
          <ac:spMkLst>
            <pc:docMk/>
            <pc:sldMk cId="3042736360" sldId="286"/>
            <ac:spMk id="37" creationId="{2144778A-4996-3848-9030-8EB95E5DFFB0}"/>
          </ac:spMkLst>
        </pc:spChg>
        <pc:grpChg chg="add del">
          <ac:chgData name="Tanya Stockland (Insight Global)" userId="e127f1ab-8e40-4472-810d-70fd7fa39009" providerId="ADAL" clId="{AB72CBDD-AF93-6146-931B-1DA481090F27}" dt="2019-03-27T21:25:39.373" v="779"/>
          <ac:grpSpMkLst>
            <pc:docMk/>
            <pc:sldMk cId="3042736360" sldId="286"/>
            <ac:grpSpMk id="23" creationId="{3AF9C970-30AB-D14D-AA01-6F419A3279C4}"/>
          </ac:grpSpMkLst>
        </pc:grpChg>
        <pc:picChg chg="add del">
          <ac:chgData name="Tanya Stockland (Insight Global)" userId="e127f1ab-8e40-4472-810d-70fd7fa39009" providerId="ADAL" clId="{AB72CBDD-AF93-6146-931B-1DA481090F27}" dt="2019-03-27T21:25:39.373" v="779"/>
          <ac:picMkLst>
            <pc:docMk/>
            <pc:sldMk cId="3042736360" sldId="286"/>
            <ac:picMk id="32" creationId="{9408F0C1-4DA8-1742-A756-74E4DB2D72E2}"/>
          </ac:picMkLst>
        </pc:picChg>
        <pc:picChg chg="add del">
          <ac:chgData name="Tanya Stockland (Insight Global)" userId="e127f1ab-8e40-4472-810d-70fd7fa39009" providerId="ADAL" clId="{AB72CBDD-AF93-6146-931B-1DA481090F27}" dt="2019-03-27T21:25:39.373" v="779"/>
          <ac:picMkLst>
            <pc:docMk/>
            <pc:sldMk cId="3042736360" sldId="286"/>
            <ac:picMk id="33" creationId="{C70BD8F3-43C4-524C-9D0C-3E71C6244DC3}"/>
          </ac:picMkLst>
        </pc:picChg>
        <pc:picChg chg="add del">
          <ac:chgData name="Tanya Stockland (Insight Global)" userId="e127f1ab-8e40-4472-810d-70fd7fa39009" providerId="ADAL" clId="{AB72CBDD-AF93-6146-931B-1DA481090F27}" dt="2019-03-27T21:25:39.373" v="779"/>
          <ac:picMkLst>
            <pc:docMk/>
            <pc:sldMk cId="3042736360" sldId="286"/>
            <ac:picMk id="36" creationId="{F0A13B19-CA48-AE4C-B75D-8A10A45B11B5}"/>
          </ac:picMkLst>
        </pc:picChg>
      </pc:sldChg>
      <pc:sldChg chg="addSp modSp">
        <pc:chgData name="Tanya Stockland (Insight Global)" userId="e127f1ab-8e40-4472-810d-70fd7fa39009" providerId="ADAL" clId="{AB72CBDD-AF93-6146-931B-1DA481090F27}" dt="2019-03-27T20:46:18.057" v="218" actId="20577"/>
        <pc:sldMkLst>
          <pc:docMk/>
          <pc:sldMk cId="217412821" sldId="319"/>
        </pc:sldMkLst>
        <pc:spChg chg="add mod">
          <ac:chgData name="Tanya Stockland (Insight Global)" userId="e127f1ab-8e40-4472-810d-70fd7fa39009" providerId="ADAL" clId="{AB72CBDD-AF93-6146-931B-1DA481090F27}" dt="2019-03-27T20:46:18.057" v="218" actId="20577"/>
          <ac:spMkLst>
            <pc:docMk/>
            <pc:sldMk cId="217412821" sldId="319"/>
            <ac:spMk id="92" creationId="{CE20B3B5-0201-5A41-AB58-3690316D4A19}"/>
          </ac:spMkLst>
        </pc:spChg>
      </pc:sldChg>
      <pc:sldChg chg="addSp modSp">
        <pc:chgData name="Tanya Stockland (Insight Global)" userId="e127f1ab-8e40-4472-810d-70fd7fa39009" providerId="ADAL" clId="{AB72CBDD-AF93-6146-931B-1DA481090F27}" dt="2019-03-27T21:52:53.721" v="1449" actId="20577"/>
        <pc:sldMkLst>
          <pc:docMk/>
          <pc:sldMk cId="2192987059" sldId="320"/>
        </pc:sldMkLst>
        <pc:spChg chg="add mod">
          <ac:chgData name="Tanya Stockland (Insight Global)" userId="e127f1ab-8e40-4472-810d-70fd7fa39009" providerId="ADAL" clId="{AB72CBDD-AF93-6146-931B-1DA481090F27}" dt="2019-03-27T21:52:53.721" v="1449" actId="20577"/>
          <ac:spMkLst>
            <pc:docMk/>
            <pc:sldMk cId="2192987059" sldId="320"/>
            <ac:spMk id="164" creationId="{B1E0FA7F-BD02-F14E-96C3-187168EBB2DF}"/>
          </ac:spMkLst>
        </pc:spChg>
      </pc:sldChg>
      <pc:sldChg chg="addSp modSp">
        <pc:chgData name="Tanya Stockland (Insight Global)" userId="e127f1ab-8e40-4472-810d-70fd7fa39009" providerId="ADAL" clId="{AB72CBDD-AF93-6146-931B-1DA481090F27}" dt="2019-03-28T21:28:39.045" v="1791"/>
        <pc:sldMkLst>
          <pc:docMk/>
          <pc:sldMk cId="3750605536" sldId="322"/>
        </pc:sldMkLst>
        <pc:spChg chg="add mod">
          <ac:chgData name="Tanya Stockland (Insight Global)" userId="e127f1ab-8e40-4472-810d-70fd7fa39009" providerId="ADAL" clId="{AB72CBDD-AF93-6146-931B-1DA481090F27}" dt="2019-03-28T21:28:39.045" v="1791"/>
          <ac:spMkLst>
            <pc:docMk/>
            <pc:sldMk cId="3750605536" sldId="322"/>
            <ac:spMk id="206" creationId="{BE6E6B1D-FE1D-C745-ADF3-152692FADFCA}"/>
          </ac:spMkLst>
        </pc:spChg>
      </pc:sldChg>
      <pc:sldChg chg="addSp modSp add">
        <pc:chgData name="Tanya Stockland (Insight Global)" userId="e127f1ab-8e40-4472-810d-70fd7fa39009" providerId="ADAL" clId="{AB72CBDD-AF93-6146-931B-1DA481090F27}" dt="2019-03-27T21:29:15.631" v="993" actId="20577"/>
        <pc:sldMkLst>
          <pc:docMk/>
          <pc:sldMk cId="3937775819" sldId="323"/>
        </pc:sldMkLst>
        <pc:spChg chg="add mod">
          <ac:chgData name="Tanya Stockland (Insight Global)" userId="e127f1ab-8e40-4472-810d-70fd7fa39009" providerId="ADAL" clId="{AB72CBDD-AF93-6146-931B-1DA481090F27}" dt="2019-03-27T21:29:15.631" v="993" actId="20577"/>
          <ac:spMkLst>
            <pc:docMk/>
            <pc:sldMk cId="3937775819" sldId="323"/>
            <ac:spMk id="3" creationId="{2F06A74C-3262-D043-AE38-387865769D7B}"/>
          </ac:spMkLst>
        </pc:spChg>
        <pc:picChg chg="add mod">
          <ac:chgData name="Tanya Stockland (Insight Global)" userId="e127f1ab-8e40-4472-810d-70fd7fa39009" providerId="ADAL" clId="{AB72CBDD-AF93-6146-931B-1DA481090F27}" dt="2019-03-27T21:19:59.697" v="739" actId="1076"/>
          <ac:picMkLst>
            <pc:docMk/>
            <pc:sldMk cId="3937775819" sldId="323"/>
            <ac:picMk id="2" creationId="{8BF8A4BB-4FF5-0C4C-9A37-C70ED04F3569}"/>
          </ac:picMkLst>
        </pc:picChg>
      </pc:sldChg>
      <pc:sldChg chg="addSp modSp add">
        <pc:chgData name="Tanya Stockland (Insight Global)" userId="e127f1ab-8e40-4472-810d-70fd7fa39009" providerId="ADAL" clId="{AB72CBDD-AF93-6146-931B-1DA481090F27}" dt="2019-03-28T21:21:02.061" v="1699" actId="20577"/>
        <pc:sldMkLst>
          <pc:docMk/>
          <pc:sldMk cId="219479720" sldId="324"/>
        </pc:sldMkLst>
        <pc:spChg chg="add mod">
          <ac:chgData name="Tanya Stockland (Insight Global)" userId="e127f1ab-8e40-4472-810d-70fd7fa39009" providerId="ADAL" clId="{AB72CBDD-AF93-6146-931B-1DA481090F27}" dt="2019-03-28T21:21:02.061" v="1699" actId="20577"/>
          <ac:spMkLst>
            <pc:docMk/>
            <pc:sldMk cId="219479720" sldId="324"/>
            <ac:spMk id="2" creationId="{BA374A19-40CD-6E47-955C-2F976B5D11A8}"/>
          </ac:spMkLst>
        </pc:spChg>
      </pc:sldChg>
    </pc:docChg>
  </pc:docChgLst>
  <pc:docChgLst>
    <pc:chgData name="Jason Gerend" userId="a3b47124-2abc-440a-80ba-42106004b436" providerId="ADAL" clId="{2B2C2475-4F7E-4085-99FF-9F00B880015F}"/>
    <pc:docChg chg="undo redo custSel modSld">
      <pc:chgData name="Jason Gerend" userId="a3b47124-2abc-440a-80ba-42106004b436" providerId="ADAL" clId="{2B2C2475-4F7E-4085-99FF-9F00B880015F}" dt="2019-04-09T23:25:10.704" v="268" actId="478"/>
      <pc:docMkLst>
        <pc:docMk/>
      </pc:docMkLst>
      <pc:sldChg chg="delSp modSp">
        <pc:chgData name="Jason Gerend" userId="a3b47124-2abc-440a-80ba-42106004b436" providerId="ADAL" clId="{2B2C2475-4F7E-4085-99FF-9F00B880015F}" dt="2019-04-09T23:25:10.704" v="268" actId="478"/>
        <pc:sldMkLst>
          <pc:docMk/>
          <pc:sldMk cId="1902404088" sldId="267"/>
        </pc:sldMkLst>
        <pc:spChg chg="mod">
          <ac:chgData name="Jason Gerend" userId="a3b47124-2abc-440a-80ba-42106004b436" providerId="ADAL" clId="{2B2C2475-4F7E-4085-99FF-9F00B880015F}" dt="2019-04-09T23:25:07.674" v="267" actId="20577"/>
          <ac:spMkLst>
            <pc:docMk/>
            <pc:sldMk cId="1902404088" sldId="267"/>
            <ac:spMk id="14" creationId="{319AE65E-B2B3-4B05-B27F-42FAD70BCE21}"/>
          </ac:spMkLst>
        </pc:spChg>
        <pc:spChg chg="del mod">
          <ac:chgData name="Jason Gerend" userId="a3b47124-2abc-440a-80ba-42106004b436" providerId="ADAL" clId="{2B2C2475-4F7E-4085-99FF-9F00B880015F}" dt="2019-04-09T23:25:10.704" v="268" actId="478"/>
          <ac:spMkLst>
            <pc:docMk/>
            <pc:sldMk cId="1902404088" sldId="267"/>
            <ac:spMk id="15" creationId="{957C343B-5B08-4A7C-8DC8-C8331FD19500}"/>
          </ac:spMkLst>
        </pc:spChg>
        <pc:spChg chg="mod">
          <ac:chgData name="Jason Gerend" userId="a3b47124-2abc-440a-80ba-42106004b436" providerId="ADAL" clId="{2B2C2475-4F7E-4085-99FF-9F00B880015F}" dt="2019-04-09T23:24:40.984" v="220" actId="20577"/>
          <ac:spMkLst>
            <pc:docMk/>
            <pc:sldMk cId="1902404088" sldId="267"/>
            <ac:spMk id="57" creationId="{61A2AB79-F7D3-46E6-BDF6-6FF002F4C4D9}"/>
          </ac:spMkLst>
        </pc:spChg>
      </pc:sldChg>
      <pc:sldChg chg="modSp">
        <pc:chgData name="Jason Gerend" userId="a3b47124-2abc-440a-80ba-42106004b436" providerId="ADAL" clId="{2B2C2475-4F7E-4085-99FF-9F00B880015F}" dt="2019-04-09T23:23:05.884" v="177" actId="20577"/>
        <pc:sldMkLst>
          <pc:docMk/>
          <pc:sldMk cId="2143508901" sldId="268"/>
        </pc:sldMkLst>
        <pc:spChg chg="mod">
          <ac:chgData name="Jason Gerend" userId="a3b47124-2abc-440a-80ba-42106004b436" providerId="ADAL" clId="{2B2C2475-4F7E-4085-99FF-9F00B880015F}" dt="2019-04-09T23:23:05.884" v="177" actId="20577"/>
          <ac:spMkLst>
            <pc:docMk/>
            <pc:sldMk cId="2143508901" sldId="268"/>
            <ac:spMk id="75" creationId="{DADDD2DB-CD9B-482D-928E-0CF1B20227C7}"/>
          </ac:spMkLst>
        </pc:spChg>
      </pc:sldChg>
      <pc:sldChg chg="modSp">
        <pc:chgData name="Jason Gerend" userId="a3b47124-2abc-440a-80ba-42106004b436" providerId="ADAL" clId="{2B2C2475-4F7E-4085-99FF-9F00B880015F}" dt="2019-04-09T23:19:50.164" v="14" actId="20577"/>
        <pc:sldMkLst>
          <pc:docMk/>
          <pc:sldMk cId="1061912157" sldId="287"/>
        </pc:sldMkLst>
        <pc:spChg chg="mod">
          <ac:chgData name="Jason Gerend" userId="a3b47124-2abc-440a-80ba-42106004b436" providerId="ADAL" clId="{2B2C2475-4F7E-4085-99FF-9F00B880015F}" dt="2019-04-09T23:19:50.164" v="14" actId="20577"/>
          <ac:spMkLst>
            <pc:docMk/>
            <pc:sldMk cId="1061912157" sldId="287"/>
            <ac:spMk id="267" creationId="{B535B0F8-6631-4898-8689-55136A77CAAC}"/>
          </ac:spMkLst>
        </pc:spChg>
      </pc:sldChg>
      <pc:sldChg chg="modSp">
        <pc:chgData name="Jason Gerend" userId="a3b47124-2abc-440a-80ba-42106004b436" providerId="ADAL" clId="{2B2C2475-4F7E-4085-99FF-9F00B880015F}" dt="2019-04-09T23:23:24.134" v="183" actId="20577"/>
        <pc:sldMkLst>
          <pc:docMk/>
          <pc:sldMk cId="1681206511" sldId="290"/>
        </pc:sldMkLst>
        <pc:spChg chg="mod">
          <ac:chgData name="Jason Gerend" userId="a3b47124-2abc-440a-80ba-42106004b436" providerId="ADAL" clId="{2B2C2475-4F7E-4085-99FF-9F00B880015F}" dt="2019-04-09T23:23:21.245" v="181" actId="20577"/>
          <ac:spMkLst>
            <pc:docMk/>
            <pc:sldMk cId="1681206511" sldId="290"/>
            <ac:spMk id="122" creationId="{2B57B26E-7B9C-435D-A68B-C12A620F5F14}"/>
          </ac:spMkLst>
        </pc:spChg>
        <pc:spChg chg="mod">
          <ac:chgData name="Jason Gerend" userId="a3b47124-2abc-440a-80ba-42106004b436" providerId="ADAL" clId="{2B2C2475-4F7E-4085-99FF-9F00B880015F}" dt="2019-04-09T23:23:24.134" v="183" actId="20577"/>
          <ac:spMkLst>
            <pc:docMk/>
            <pc:sldMk cId="1681206511" sldId="290"/>
            <ac:spMk id="124" creationId="{A0673FE9-8AD3-425F-9C84-CF6D8B0D3942}"/>
          </ac:spMkLst>
        </pc:spChg>
      </pc:sldChg>
      <pc:sldChg chg="modSp">
        <pc:chgData name="Jason Gerend" userId="a3b47124-2abc-440a-80ba-42106004b436" providerId="ADAL" clId="{2B2C2475-4F7E-4085-99FF-9F00B880015F}" dt="2019-04-09T23:23:48.069" v="188" actId="20577"/>
        <pc:sldMkLst>
          <pc:docMk/>
          <pc:sldMk cId="1016321781" sldId="291"/>
        </pc:sldMkLst>
        <pc:graphicFrameChg chg="modGraphic">
          <ac:chgData name="Jason Gerend" userId="a3b47124-2abc-440a-80ba-42106004b436" providerId="ADAL" clId="{2B2C2475-4F7E-4085-99FF-9F00B880015F}" dt="2019-04-09T23:23:48.069" v="188" actId="20577"/>
          <ac:graphicFrameMkLst>
            <pc:docMk/>
            <pc:sldMk cId="1016321781" sldId="291"/>
            <ac:graphicFrameMk id="182" creationId="{442E9886-5262-4820-8FF1-8A54BB85383B}"/>
          </ac:graphicFrameMkLst>
        </pc:graphicFrameChg>
      </pc:sldChg>
      <pc:sldChg chg="modSp">
        <pc:chgData name="Jason Gerend" userId="a3b47124-2abc-440a-80ba-42106004b436" providerId="ADAL" clId="{2B2C2475-4F7E-4085-99FF-9F00B880015F}" dt="2019-04-09T23:21:42.235" v="175" actId="20577"/>
        <pc:sldMkLst>
          <pc:docMk/>
          <pc:sldMk cId="3937775819" sldId="323"/>
        </pc:sldMkLst>
        <pc:spChg chg="mod">
          <ac:chgData name="Jason Gerend" userId="a3b47124-2abc-440a-80ba-42106004b436" providerId="ADAL" clId="{2B2C2475-4F7E-4085-99FF-9F00B880015F}" dt="2019-04-09T23:21:42.235" v="175" actId="20577"/>
          <ac:spMkLst>
            <pc:docMk/>
            <pc:sldMk cId="3937775819" sldId="323"/>
            <ac:spMk id="7" creationId="{D8BAE22E-6FDC-4E7E-8BDD-FCFB18B38208}"/>
          </ac:spMkLst>
        </pc:spChg>
        <pc:spChg chg="mod">
          <ac:chgData name="Jason Gerend" userId="a3b47124-2abc-440a-80ba-42106004b436" providerId="ADAL" clId="{2B2C2475-4F7E-4085-99FF-9F00B880015F}" dt="2019-04-09T23:20:22.889" v="16" actId="20577"/>
          <ac:spMkLst>
            <pc:docMk/>
            <pc:sldMk cId="3937775819" sldId="323"/>
            <ac:spMk id="100" creationId="{3B5D4808-C8C6-40D0-91D8-F09BE2C10028}"/>
          </ac:spMkLst>
        </pc:spChg>
      </pc:sldChg>
    </pc:docChg>
  </pc:docChgLst>
  <pc:docChgLst>
    <pc:chgData name="Archana Suresh" userId="bc71b111-7738-4540-8e14-283f32eaf934" providerId="ADAL" clId="{FBAFBB5E-06B4-46DD-B6B3-4B5FCBB3B1B8}"/>
    <pc:docChg chg="undo custSel addSld delSld modSld sldOrd delMainMaster modMainMaster delSection modSection">
      <pc:chgData name="Archana Suresh" userId="bc71b111-7738-4540-8e14-283f32eaf934" providerId="ADAL" clId="{FBAFBB5E-06B4-46DD-B6B3-4B5FCBB3B1B8}" dt="2019-04-09T23:11:17.355" v="10061"/>
      <pc:docMkLst>
        <pc:docMk/>
      </pc:docMkLst>
      <pc:sldChg chg="addSp delSp modSp">
        <pc:chgData name="Archana Suresh" userId="bc71b111-7738-4540-8e14-283f32eaf934" providerId="ADAL" clId="{FBAFBB5E-06B4-46DD-B6B3-4B5FCBB3B1B8}" dt="2019-04-05T22:33:37.665" v="6244"/>
        <pc:sldMkLst>
          <pc:docMk/>
          <pc:sldMk cId="4250075503" sldId="259"/>
        </pc:sldMkLst>
        <pc:spChg chg="add">
          <ac:chgData name="Archana Suresh" userId="bc71b111-7738-4540-8e14-283f32eaf934" providerId="ADAL" clId="{FBAFBB5E-06B4-46DD-B6B3-4B5FCBB3B1B8}" dt="2019-04-05T22:33:37.665" v="6244"/>
          <ac:spMkLst>
            <pc:docMk/>
            <pc:sldMk cId="4250075503" sldId="259"/>
            <ac:spMk id="152" creationId="{01845A3A-930D-452A-BDC7-D53894BC59CA}"/>
          </ac:spMkLst>
        </pc:spChg>
        <pc:spChg chg="add del mod">
          <ac:chgData name="Archana Suresh" userId="bc71b111-7738-4540-8e14-283f32eaf934" providerId="ADAL" clId="{FBAFBB5E-06B4-46DD-B6B3-4B5FCBB3B1B8}" dt="2019-03-28T23:01:59.794" v="493"/>
          <ac:spMkLst>
            <pc:docMk/>
            <pc:sldMk cId="4250075503" sldId="259"/>
            <ac:spMk id="152" creationId="{8CCB1441-3B38-4423-B243-67479B0E136B}"/>
          </ac:spMkLst>
        </pc:spChg>
        <pc:spChg chg="add">
          <ac:chgData name="Archana Suresh" userId="bc71b111-7738-4540-8e14-283f32eaf934" providerId="ADAL" clId="{FBAFBB5E-06B4-46DD-B6B3-4B5FCBB3B1B8}" dt="2019-04-05T22:33:37.665" v="6244"/>
          <ac:spMkLst>
            <pc:docMk/>
            <pc:sldMk cId="4250075503" sldId="259"/>
            <ac:spMk id="153" creationId="{AAEFE707-FA5B-4643-AF9F-7ECCE9C62602}"/>
          </ac:spMkLst>
        </pc:spChg>
        <pc:spChg chg="del">
          <ac:chgData name="Archana Suresh" userId="bc71b111-7738-4540-8e14-283f32eaf934" providerId="ADAL" clId="{FBAFBB5E-06B4-46DD-B6B3-4B5FCBB3B1B8}" dt="2019-04-05T22:33:29.456" v="6243" actId="478"/>
          <ac:spMkLst>
            <pc:docMk/>
            <pc:sldMk cId="4250075503" sldId="259"/>
            <ac:spMk id="161" creationId="{45CF671F-8137-474D-8BAE-E77FB6A085A5}"/>
          </ac:spMkLst>
        </pc:spChg>
        <pc:spChg chg="del">
          <ac:chgData name="Archana Suresh" userId="bc71b111-7738-4540-8e14-283f32eaf934" providerId="ADAL" clId="{FBAFBB5E-06B4-46DD-B6B3-4B5FCBB3B1B8}" dt="2019-04-05T22:33:29.456" v="6243" actId="478"/>
          <ac:spMkLst>
            <pc:docMk/>
            <pc:sldMk cId="4250075503" sldId="259"/>
            <ac:spMk id="162" creationId="{4CC74716-30BF-432C-AFF4-E2C40A7FA3A6}"/>
          </ac:spMkLst>
        </pc:spChg>
        <pc:spChg chg="del">
          <ac:chgData name="Archana Suresh" userId="bc71b111-7738-4540-8e14-283f32eaf934" providerId="ADAL" clId="{FBAFBB5E-06B4-46DD-B6B3-4B5FCBB3B1B8}" dt="2019-04-05T22:33:29.456" v="6243" actId="478"/>
          <ac:spMkLst>
            <pc:docMk/>
            <pc:sldMk cId="4250075503" sldId="259"/>
            <ac:spMk id="164" creationId="{5988F278-2D9B-4676-98F6-CAADE68FF588}"/>
          </ac:spMkLst>
        </pc:spChg>
        <pc:spChg chg="del">
          <ac:chgData name="Archana Suresh" userId="bc71b111-7738-4540-8e14-283f32eaf934" providerId="ADAL" clId="{FBAFBB5E-06B4-46DD-B6B3-4B5FCBB3B1B8}" dt="2019-04-05T22:33:29.456" v="6243" actId="478"/>
          <ac:spMkLst>
            <pc:docMk/>
            <pc:sldMk cId="4250075503" sldId="259"/>
            <ac:spMk id="166" creationId="{1991EA62-DFA6-4BE1-BF2F-4F85B8322FDC}"/>
          </ac:spMkLst>
        </pc:spChg>
        <pc:spChg chg="del">
          <ac:chgData name="Archana Suresh" userId="bc71b111-7738-4540-8e14-283f32eaf934" providerId="ADAL" clId="{FBAFBB5E-06B4-46DD-B6B3-4B5FCBB3B1B8}" dt="2019-04-05T22:33:29.456" v="6243" actId="478"/>
          <ac:spMkLst>
            <pc:docMk/>
            <pc:sldMk cId="4250075503" sldId="259"/>
            <ac:spMk id="168" creationId="{DB211439-E36B-4154-ACE3-D36106D5654C}"/>
          </ac:spMkLst>
        </pc:spChg>
        <pc:spChg chg="del">
          <ac:chgData name="Archana Suresh" userId="bc71b111-7738-4540-8e14-283f32eaf934" providerId="ADAL" clId="{FBAFBB5E-06B4-46DD-B6B3-4B5FCBB3B1B8}" dt="2019-04-05T22:33:29.456" v="6243" actId="478"/>
          <ac:spMkLst>
            <pc:docMk/>
            <pc:sldMk cId="4250075503" sldId="259"/>
            <ac:spMk id="170" creationId="{90ADE524-CEAE-4253-98A6-8FF071100835}"/>
          </ac:spMkLst>
        </pc:spChg>
        <pc:spChg chg="del">
          <ac:chgData name="Archana Suresh" userId="bc71b111-7738-4540-8e14-283f32eaf934" providerId="ADAL" clId="{FBAFBB5E-06B4-46DD-B6B3-4B5FCBB3B1B8}" dt="2019-04-05T22:33:29.456" v="6243" actId="478"/>
          <ac:spMkLst>
            <pc:docMk/>
            <pc:sldMk cId="4250075503" sldId="259"/>
            <ac:spMk id="172" creationId="{28A0D763-EE4F-4559-A674-F2414A60723E}"/>
          </ac:spMkLst>
        </pc:spChg>
        <pc:spChg chg="del">
          <ac:chgData name="Archana Suresh" userId="bc71b111-7738-4540-8e14-283f32eaf934" providerId="ADAL" clId="{FBAFBB5E-06B4-46DD-B6B3-4B5FCBB3B1B8}" dt="2019-04-05T22:33:29.456" v="6243" actId="478"/>
          <ac:spMkLst>
            <pc:docMk/>
            <pc:sldMk cId="4250075503" sldId="259"/>
            <ac:spMk id="174" creationId="{295955E7-A050-454F-886B-EDAA5BD456DB}"/>
          </ac:spMkLst>
        </pc:spChg>
        <pc:spChg chg="del">
          <ac:chgData name="Archana Suresh" userId="bc71b111-7738-4540-8e14-283f32eaf934" providerId="ADAL" clId="{FBAFBB5E-06B4-46DD-B6B3-4B5FCBB3B1B8}" dt="2019-04-05T22:33:29.456" v="6243" actId="478"/>
          <ac:spMkLst>
            <pc:docMk/>
            <pc:sldMk cId="4250075503" sldId="259"/>
            <ac:spMk id="175" creationId="{187623C2-3584-45B4-B7F2-5B31F87C577E}"/>
          </ac:spMkLst>
        </pc:spChg>
        <pc:spChg chg="del">
          <ac:chgData name="Archana Suresh" userId="bc71b111-7738-4540-8e14-283f32eaf934" providerId="ADAL" clId="{FBAFBB5E-06B4-46DD-B6B3-4B5FCBB3B1B8}" dt="2019-04-05T22:33:29.456" v="6243" actId="478"/>
          <ac:spMkLst>
            <pc:docMk/>
            <pc:sldMk cId="4250075503" sldId="259"/>
            <ac:spMk id="176" creationId="{CEBFE0B3-1783-4228-B29B-7BAABA2A7461}"/>
          </ac:spMkLst>
        </pc:spChg>
        <pc:spChg chg="del">
          <ac:chgData name="Archana Suresh" userId="bc71b111-7738-4540-8e14-283f32eaf934" providerId="ADAL" clId="{FBAFBB5E-06B4-46DD-B6B3-4B5FCBB3B1B8}" dt="2019-04-05T22:33:29.456" v="6243" actId="478"/>
          <ac:spMkLst>
            <pc:docMk/>
            <pc:sldMk cId="4250075503" sldId="259"/>
            <ac:spMk id="177" creationId="{BC9982AE-BE19-4B50-8D18-D5451BD73B45}"/>
          </ac:spMkLst>
        </pc:spChg>
        <pc:spChg chg="del">
          <ac:chgData name="Archana Suresh" userId="bc71b111-7738-4540-8e14-283f32eaf934" providerId="ADAL" clId="{FBAFBB5E-06B4-46DD-B6B3-4B5FCBB3B1B8}" dt="2019-04-05T22:33:29.456" v="6243" actId="478"/>
          <ac:spMkLst>
            <pc:docMk/>
            <pc:sldMk cId="4250075503" sldId="259"/>
            <ac:spMk id="178" creationId="{36715AE8-B91B-4CCC-81BB-A9A50DF26FED}"/>
          </ac:spMkLst>
        </pc:spChg>
        <pc:spChg chg="del">
          <ac:chgData name="Archana Suresh" userId="bc71b111-7738-4540-8e14-283f32eaf934" providerId="ADAL" clId="{FBAFBB5E-06B4-46DD-B6B3-4B5FCBB3B1B8}" dt="2019-04-05T22:33:29.456" v="6243" actId="478"/>
          <ac:spMkLst>
            <pc:docMk/>
            <pc:sldMk cId="4250075503" sldId="259"/>
            <ac:spMk id="179" creationId="{36EB1023-0BBA-4F8F-845D-A7184E7343BC}"/>
          </ac:spMkLst>
        </pc:spChg>
        <pc:spChg chg="del">
          <ac:chgData name="Archana Suresh" userId="bc71b111-7738-4540-8e14-283f32eaf934" providerId="ADAL" clId="{FBAFBB5E-06B4-46DD-B6B3-4B5FCBB3B1B8}" dt="2019-04-05T22:33:29.456" v="6243" actId="478"/>
          <ac:spMkLst>
            <pc:docMk/>
            <pc:sldMk cId="4250075503" sldId="259"/>
            <ac:spMk id="180" creationId="{3E9DF8F0-C05A-4701-95C3-8E8EB81A77C2}"/>
          </ac:spMkLst>
        </pc:spChg>
        <pc:spChg chg="del">
          <ac:chgData name="Archana Suresh" userId="bc71b111-7738-4540-8e14-283f32eaf934" providerId="ADAL" clId="{FBAFBB5E-06B4-46DD-B6B3-4B5FCBB3B1B8}" dt="2019-04-05T22:33:29.456" v="6243" actId="478"/>
          <ac:spMkLst>
            <pc:docMk/>
            <pc:sldMk cId="4250075503" sldId="259"/>
            <ac:spMk id="181" creationId="{51968987-8D56-4830-AD33-47F1E5A2D1C7}"/>
          </ac:spMkLst>
        </pc:spChg>
        <pc:spChg chg="del">
          <ac:chgData name="Archana Suresh" userId="bc71b111-7738-4540-8e14-283f32eaf934" providerId="ADAL" clId="{FBAFBB5E-06B4-46DD-B6B3-4B5FCBB3B1B8}" dt="2019-04-05T22:33:29.456" v="6243" actId="478"/>
          <ac:spMkLst>
            <pc:docMk/>
            <pc:sldMk cId="4250075503" sldId="259"/>
            <ac:spMk id="182" creationId="{D0DBC3F8-7EEC-4D83-A12D-4AF9B42ED4EB}"/>
          </ac:spMkLst>
        </pc:spChg>
        <pc:spChg chg="del">
          <ac:chgData name="Archana Suresh" userId="bc71b111-7738-4540-8e14-283f32eaf934" providerId="ADAL" clId="{FBAFBB5E-06B4-46DD-B6B3-4B5FCBB3B1B8}" dt="2019-04-05T22:33:29.456" v="6243" actId="478"/>
          <ac:spMkLst>
            <pc:docMk/>
            <pc:sldMk cId="4250075503" sldId="259"/>
            <ac:spMk id="183" creationId="{1F04B815-7306-4506-A1E0-8E428BA9872F}"/>
          </ac:spMkLst>
        </pc:spChg>
        <pc:spChg chg="del">
          <ac:chgData name="Archana Suresh" userId="bc71b111-7738-4540-8e14-283f32eaf934" providerId="ADAL" clId="{FBAFBB5E-06B4-46DD-B6B3-4B5FCBB3B1B8}" dt="2019-04-05T22:33:29.456" v="6243" actId="478"/>
          <ac:spMkLst>
            <pc:docMk/>
            <pc:sldMk cId="4250075503" sldId="259"/>
            <ac:spMk id="362" creationId="{00110AB9-7DB1-4677-92E0-28145828F0C5}"/>
          </ac:spMkLst>
        </pc:spChg>
        <pc:spChg chg="del">
          <ac:chgData name="Archana Suresh" userId="bc71b111-7738-4540-8e14-283f32eaf934" providerId="ADAL" clId="{FBAFBB5E-06B4-46DD-B6B3-4B5FCBB3B1B8}" dt="2019-04-05T22:33:29.456" v="6243" actId="478"/>
          <ac:spMkLst>
            <pc:docMk/>
            <pc:sldMk cId="4250075503" sldId="259"/>
            <ac:spMk id="363" creationId="{E828715B-0358-4580-96BB-19974E8472A8}"/>
          </ac:spMkLst>
        </pc:spChg>
        <pc:spChg chg="del">
          <ac:chgData name="Archana Suresh" userId="bc71b111-7738-4540-8e14-283f32eaf934" providerId="ADAL" clId="{FBAFBB5E-06B4-46DD-B6B3-4B5FCBB3B1B8}" dt="2019-04-05T22:33:29.456" v="6243" actId="478"/>
          <ac:spMkLst>
            <pc:docMk/>
            <pc:sldMk cId="4250075503" sldId="259"/>
            <ac:spMk id="364" creationId="{7045197D-0169-4F5B-A908-BDE42E064C55}"/>
          </ac:spMkLst>
        </pc:spChg>
        <pc:spChg chg="del">
          <ac:chgData name="Archana Suresh" userId="bc71b111-7738-4540-8e14-283f32eaf934" providerId="ADAL" clId="{FBAFBB5E-06B4-46DD-B6B3-4B5FCBB3B1B8}" dt="2019-04-05T22:33:29.456" v="6243" actId="478"/>
          <ac:spMkLst>
            <pc:docMk/>
            <pc:sldMk cId="4250075503" sldId="259"/>
            <ac:spMk id="365" creationId="{5E73B4FC-AC7D-498B-9F7D-6E8AF169FD61}"/>
          </ac:spMkLst>
        </pc:spChg>
        <pc:spChg chg="del">
          <ac:chgData name="Archana Suresh" userId="bc71b111-7738-4540-8e14-283f32eaf934" providerId="ADAL" clId="{FBAFBB5E-06B4-46DD-B6B3-4B5FCBB3B1B8}" dt="2019-04-05T22:33:29.456" v="6243" actId="478"/>
          <ac:spMkLst>
            <pc:docMk/>
            <pc:sldMk cId="4250075503" sldId="259"/>
            <ac:spMk id="366" creationId="{EF5E8F4F-6196-4256-BE44-EAF8B81B6F10}"/>
          </ac:spMkLst>
        </pc:spChg>
        <pc:spChg chg="del">
          <ac:chgData name="Archana Suresh" userId="bc71b111-7738-4540-8e14-283f32eaf934" providerId="ADAL" clId="{FBAFBB5E-06B4-46DD-B6B3-4B5FCBB3B1B8}" dt="2019-04-05T22:33:29.456" v="6243" actId="478"/>
          <ac:spMkLst>
            <pc:docMk/>
            <pc:sldMk cId="4250075503" sldId="259"/>
            <ac:spMk id="367" creationId="{0CDDC852-8929-4489-BB8D-6104009298A8}"/>
          </ac:spMkLst>
        </pc:spChg>
        <pc:spChg chg="del">
          <ac:chgData name="Archana Suresh" userId="bc71b111-7738-4540-8e14-283f32eaf934" providerId="ADAL" clId="{FBAFBB5E-06B4-46DD-B6B3-4B5FCBB3B1B8}" dt="2019-04-05T22:33:29.456" v="6243" actId="478"/>
          <ac:spMkLst>
            <pc:docMk/>
            <pc:sldMk cId="4250075503" sldId="259"/>
            <ac:spMk id="368" creationId="{873DD63C-7F2A-425A-8AD7-DB5BBE2F2EA0}"/>
          </ac:spMkLst>
        </pc:spChg>
        <pc:spChg chg="del">
          <ac:chgData name="Archana Suresh" userId="bc71b111-7738-4540-8e14-283f32eaf934" providerId="ADAL" clId="{FBAFBB5E-06B4-46DD-B6B3-4B5FCBB3B1B8}" dt="2019-04-05T22:33:29.456" v="6243" actId="478"/>
          <ac:spMkLst>
            <pc:docMk/>
            <pc:sldMk cId="4250075503" sldId="259"/>
            <ac:spMk id="369" creationId="{349DD6A5-A211-43F8-B258-6FB90F2281FA}"/>
          </ac:spMkLst>
        </pc:spChg>
        <pc:spChg chg="del">
          <ac:chgData name="Archana Suresh" userId="bc71b111-7738-4540-8e14-283f32eaf934" providerId="ADAL" clId="{FBAFBB5E-06B4-46DD-B6B3-4B5FCBB3B1B8}" dt="2019-04-05T22:33:29.456" v="6243" actId="478"/>
          <ac:spMkLst>
            <pc:docMk/>
            <pc:sldMk cId="4250075503" sldId="259"/>
            <ac:spMk id="370" creationId="{C59FEDA6-D462-430B-A9C5-E30919D8E184}"/>
          </ac:spMkLst>
        </pc:spChg>
        <pc:spChg chg="del">
          <ac:chgData name="Archana Suresh" userId="bc71b111-7738-4540-8e14-283f32eaf934" providerId="ADAL" clId="{FBAFBB5E-06B4-46DD-B6B3-4B5FCBB3B1B8}" dt="2019-04-05T22:33:29.456" v="6243" actId="478"/>
          <ac:spMkLst>
            <pc:docMk/>
            <pc:sldMk cId="4250075503" sldId="259"/>
            <ac:spMk id="371" creationId="{A7F9DAA7-DB24-4343-8452-2846A7124D3F}"/>
          </ac:spMkLst>
        </pc:spChg>
        <pc:spChg chg="del">
          <ac:chgData name="Archana Suresh" userId="bc71b111-7738-4540-8e14-283f32eaf934" providerId="ADAL" clId="{FBAFBB5E-06B4-46DD-B6B3-4B5FCBB3B1B8}" dt="2019-04-05T22:33:29.456" v="6243" actId="478"/>
          <ac:spMkLst>
            <pc:docMk/>
            <pc:sldMk cId="4250075503" sldId="259"/>
            <ac:spMk id="372" creationId="{9798B634-73BA-4C60-8DDD-323054ADBCC3}"/>
          </ac:spMkLst>
        </pc:spChg>
        <pc:spChg chg="del">
          <ac:chgData name="Archana Suresh" userId="bc71b111-7738-4540-8e14-283f32eaf934" providerId="ADAL" clId="{FBAFBB5E-06B4-46DD-B6B3-4B5FCBB3B1B8}" dt="2019-04-05T22:33:29.456" v="6243" actId="478"/>
          <ac:spMkLst>
            <pc:docMk/>
            <pc:sldMk cId="4250075503" sldId="259"/>
            <ac:spMk id="373" creationId="{19CD8A63-3847-4C3D-84B6-A05EA9ECE402}"/>
          </ac:spMkLst>
        </pc:spChg>
        <pc:spChg chg="del">
          <ac:chgData name="Archana Suresh" userId="bc71b111-7738-4540-8e14-283f32eaf934" providerId="ADAL" clId="{FBAFBB5E-06B4-46DD-B6B3-4B5FCBB3B1B8}" dt="2019-04-05T22:33:29.456" v="6243" actId="478"/>
          <ac:spMkLst>
            <pc:docMk/>
            <pc:sldMk cId="4250075503" sldId="259"/>
            <ac:spMk id="374" creationId="{6EC3B654-EB44-4D50-B498-C369A29B5D36}"/>
          </ac:spMkLst>
        </pc:spChg>
        <pc:spChg chg="del">
          <ac:chgData name="Archana Suresh" userId="bc71b111-7738-4540-8e14-283f32eaf934" providerId="ADAL" clId="{FBAFBB5E-06B4-46DD-B6B3-4B5FCBB3B1B8}" dt="2019-04-05T22:33:29.456" v="6243" actId="478"/>
          <ac:spMkLst>
            <pc:docMk/>
            <pc:sldMk cId="4250075503" sldId="259"/>
            <ac:spMk id="375" creationId="{B4254EF0-02E8-48BE-9F2F-9A81D3BD8332}"/>
          </ac:spMkLst>
        </pc:spChg>
        <pc:spChg chg="del">
          <ac:chgData name="Archana Suresh" userId="bc71b111-7738-4540-8e14-283f32eaf934" providerId="ADAL" clId="{FBAFBB5E-06B4-46DD-B6B3-4B5FCBB3B1B8}" dt="2019-04-05T22:33:29.456" v="6243" actId="478"/>
          <ac:spMkLst>
            <pc:docMk/>
            <pc:sldMk cId="4250075503" sldId="259"/>
            <ac:spMk id="376" creationId="{859D55F0-DB45-48D0-8906-9E34975A9E1C}"/>
          </ac:spMkLst>
        </pc:spChg>
        <pc:spChg chg="del">
          <ac:chgData name="Archana Suresh" userId="bc71b111-7738-4540-8e14-283f32eaf934" providerId="ADAL" clId="{FBAFBB5E-06B4-46DD-B6B3-4B5FCBB3B1B8}" dt="2019-04-05T22:33:29.456" v="6243" actId="478"/>
          <ac:spMkLst>
            <pc:docMk/>
            <pc:sldMk cId="4250075503" sldId="259"/>
            <ac:spMk id="377" creationId="{5911C324-3FF8-45C3-8C2F-FE24357A454A}"/>
          </ac:spMkLst>
        </pc:spChg>
        <pc:spChg chg="del">
          <ac:chgData name="Archana Suresh" userId="bc71b111-7738-4540-8e14-283f32eaf934" providerId="ADAL" clId="{FBAFBB5E-06B4-46DD-B6B3-4B5FCBB3B1B8}" dt="2019-04-05T22:33:29.456" v="6243" actId="478"/>
          <ac:spMkLst>
            <pc:docMk/>
            <pc:sldMk cId="4250075503" sldId="259"/>
            <ac:spMk id="378" creationId="{0643E92C-0FCD-4DDE-88DA-2CC42518A0A7}"/>
          </ac:spMkLst>
        </pc:spChg>
        <pc:spChg chg="del">
          <ac:chgData name="Archana Suresh" userId="bc71b111-7738-4540-8e14-283f32eaf934" providerId="ADAL" clId="{FBAFBB5E-06B4-46DD-B6B3-4B5FCBB3B1B8}" dt="2019-04-05T22:33:29.456" v="6243" actId="478"/>
          <ac:spMkLst>
            <pc:docMk/>
            <pc:sldMk cId="4250075503" sldId="259"/>
            <ac:spMk id="379" creationId="{55A13788-CFA5-4493-AC7A-F37F8346D7BD}"/>
          </ac:spMkLst>
        </pc:spChg>
        <pc:spChg chg="del">
          <ac:chgData name="Archana Suresh" userId="bc71b111-7738-4540-8e14-283f32eaf934" providerId="ADAL" clId="{FBAFBB5E-06B4-46DD-B6B3-4B5FCBB3B1B8}" dt="2019-04-05T22:33:29.456" v="6243" actId="478"/>
          <ac:spMkLst>
            <pc:docMk/>
            <pc:sldMk cId="4250075503" sldId="259"/>
            <ac:spMk id="380" creationId="{18961561-86AF-41FE-B065-6D53E5542C53}"/>
          </ac:spMkLst>
        </pc:spChg>
        <pc:spChg chg="del">
          <ac:chgData name="Archana Suresh" userId="bc71b111-7738-4540-8e14-283f32eaf934" providerId="ADAL" clId="{FBAFBB5E-06B4-46DD-B6B3-4B5FCBB3B1B8}" dt="2019-04-05T22:33:29.456" v="6243" actId="478"/>
          <ac:spMkLst>
            <pc:docMk/>
            <pc:sldMk cId="4250075503" sldId="259"/>
            <ac:spMk id="381" creationId="{BCA5AD70-825D-40CC-AD41-E87AD348BB5D}"/>
          </ac:spMkLst>
        </pc:spChg>
        <pc:spChg chg="del">
          <ac:chgData name="Archana Suresh" userId="bc71b111-7738-4540-8e14-283f32eaf934" providerId="ADAL" clId="{FBAFBB5E-06B4-46DD-B6B3-4B5FCBB3B1B8}" dt="2019-04-05T22:33:29.456" v="6243" actId="478"/>
          <ac:spMkLst>
            <pc:docMk/>
            <pc:sldMk cId="4250075503" sldId="259"/>
            <ac:spMk id="400" creationId="{F4912D69-A0C5-4272-B437-CA71CDDD6698}"/>
          </ac:spMkLst>
        </pc:spChg>
        <pc:spChg chg="del">
          <ac:chgData name="Archana Suresh" userId="bc71b111-7738-4540-8e14-283f32eaf934" providerId="ADAL" clId="{FBAFBB5E-06B4-46DD-B6B3-4B5FCBB3B1B8}" dt="2019-04-05T22:33:29.456" v="6243" actId="478"/>
          <ac:spMkLst>
            <pc:docMk/>
            <pc:sldMk cId="4250075503" sldId="259"/>
            <ac:spMk id="401" creationId="{8419CDE6-E1D9-40BE-9E03-5242E02315E7}"/>
          </ac:spMkLst>
        </pc:spChg>
        <pc:graphicFrameChg chg="modGraphic">
          <ac:chgData name="Archana Suresh" userId="bc71b111-7738-4540-8e14-283f32eaf934" providerId="ADAL" clId="{FBAFBB5E-06B4-46DD-B6B3-4B5FCBB3B1B8}" dt="2019-04-05T21:53:55.778" v="5886" actId="255"/>
          <ac:graphicFrameMkLst>
            <pc:docMk/>
            <pc:sldMk cId="4250075503" sldId="259"/>
            <ac:graphicFrameMk id="223" creationId="{307A65BE-CA16-4CFE-82EC-85D4156FB2A9}"/>
          </ac:graphicFrameMkLst>
        </pc:graphicFrameChg>
        <pc:picChg chg="del">
          <ac:chgData name="Archana Suresh" userId="bc71b111-7738-4540-8e14-283f32eaf934" providerId="ADAL" clId="{FBAFBB5E-06B4-46DD-B6B3-4B5FCBB3B1B8}" dt="2019-04-05T22:33:29.456" v="6243" actId="478"/>
          <ac:picMkLst>
            <pc:docMk/>
            <pc:sldMk cId="4250075503" sldId="259"/>
            <ac:picMk id="402" creationId="{853D8B32-6FE7-4EC4-9ABE-EEB0E56E727B}"/>
          </ac:picMkLst>
        </pc:picChg>
        <pc:picChg chg="del">
          <ac:chgData name="Archana Suresh" userId="bc71b111-7738-4540-8e14-283f32eaf934" providerId="ADAL" clId="{FBAFBB5E-06B4-46DD-B6B3-4B5FCBB3B1B8}" dt="2019-04-05T22:33:29.456" v="6243" actId="478"/>
          <ac:picMkLst>
            <pc:docMk/>
            <pc:sldMk cId="4250075503" sldId="259"/>
            <ac:picMk id="403" creationId="{940F6F63-4123-4DA5-9794-9539D9A66F34}"/>
          </ac:picMkLst>
        </pc:picChg>
        <pc:picChg chg="del">
          <ac:chgData name="Archana Suresh" userId="bc71b111-7738-4540-8e14-283f32eaf934" providerId="ADAL" clId="{FBAFBB5E-06B4-46DD-B6B3-4B5FCBB3B1B8}" dt="2019-04-05T22:33:29.456" v="6243" actId="478"/>
          <ac:picMkLst>
            <pc:docMk/>
            <pc:sldMk cId="4250075503" sldId="259"/>
            <ac:picMk id="404" creationId="{565B9417-0E6E-44D4-BF31-238A19DB8919}"/>
          </ac:picMkLst>
        </pc:picChg>
        <pc:picChg chg="del">
          <ac:chgData name="Archana Suresh" userId="bc71b111-7738-4540-8e14-283f32eaf934" providerId="ADAL" clId="{FBAFBB5E-06B4-46DD-B6B3-4B5FCBB3B1B8}" dt="2019-04-05T22:33:29.456" v="6243" actId="478"/>
          <ac:picMkLst>
            <pc:docMk/>
            <pc:sldMk cId="4250075503" sldId="259"/>
            <ac:picMk id="405" creationId="{E3F1AB99-9597-450E-A6D8-C5DDE4D0A860}"/>
          </ac:picMkLst>
        </pc:picChg>
        <pc:picChg chg="del">
          <ac:chgData name="Archana Suresh" userId="bc71b111-7738-4540-8e14-283f32eaf934" providerId="ADAL" clId="{FBAFBB5E-06B4-46DD-B6B3-4B5FCBB3B1B8}" dt="2019-04-05T22:33:29.456" v="6243" actId="478"/>
          <ac:picMkLst>
            <pc:docMk/>
            <pc:sldMk cId="4250075503" sldId="259"/>
            <ac:picMk id="406" creationId="{1E5D707F-4D9F-45E4-B682-4943F24EB61D}"/>
          </ac:picMkLst>
        </pc:picChg>
        <pc:picChg chg="del">
          <ac:chgData name="Archana Suresh" userId="bc71b111-7738-4540-8e14-283f32eaf934" providerId="ADAL" clId="{FBAFBB5E-06B4-46DD-B6B3-4B5FCBB3B1B8}" dt="2019-04-05T22:33:29.456" v="6243" actId="478"/>
          <ac:picMkLst>
            <pc:docMk/>
            <pc:sldMk cId="4250075503" sldId="259"/>
            <ac:picMk id="407" creationId="{F71BB901-790B-4706-B230-EFDB1E679F2D}"/>
          </ac:picMkLst>
        </pc:picChg>
        <pc:picChg chg="del">
          <ac:chgData name="Archana Suresh" userId="bc71b111-7738-4540-8e14-283f32eaf934" providerId="ADAL" clId="{FBAFBB5E-06B4-46DD-B6B3-4B5FCBB3B1B8}" dt="2019-04-05T22:33:29.456" v="6243" actId="478"/>
          <ac:picMkLst>
            <pc:docMk/>
            <pc:sldMk cId="4250075503" sldId="259"/>
            <ac:picMk id="408" creationId="{51023E44-0655-4FB9-A51F-60DA7C0ADF7B}"/>
          </ac:picMkLst>
        </pc:picChg>
        <pc:picChg chg="del">
          <ac:chgData name="Archana Suresh" userId="bc71b111-7738-4540-8e14-283f32eaf934" providerId="ADAL" clId="{FBAFBB5E-06B4-46DD-B6B3-4B5FCBB3B1B8}" dt="2019-04-05T22:33:29.456" v="6243" actId="478"/>
          <ac:picMkLst>
            <pc:docMk/>
            <pc:sldMk cId="4250075503" sldId="259"/>
            <ac:picMk id="409" creationId="{368177F6-5215-4256-BC6C-397A7B6D890F}"/>
          </ac:picMkLst>
        </pc:picChg>
        <pc:picChg chg="del">
          <ac:chgData name="Archana Suresh" userId="bc71b111-7738-4540-8e14-283f32eaf934" providerId="ADAL" clId="{FBAFBB5E-06B4-46DD-B6B3-4B5FCBB3B1B8}" dt="2019-04-05T22:33:29.456" v="6243" actId="478"/>
          <ac:picMkLst>
            <pc:docMk/>
            <pc:sldMk cId="4250075503" sldId="259"/>
            <ac:picMk id="410" creationId="{731D9EC7-EF6C-4885-9B80-563DD511025D}"/>
          </ac:picMkLst>
        </pc:picChg>
        <pc:picChg chg="del">
          <ac:chgData name="Archana Suresh" userId="bc71b111-7738-4540-8e14-283f32eaf934" providerId="ADAL" clId="{FBAFBB5E-06B4-46DD-B6B3-4B5FCBB3B1B8}" dt="2019-04-05T22:33:29.456" v="6243" actId="478"/>
          <ac:picMkLst>
            <pc:docMk/>
            <pc:sldMk cId="4250075503" sldId="259"/>
            <ac:picMk id="411" creationId="{9D8C4451-EDC7-4E10-9B0C-C25419B4C535}"/>
          </ac:picMkLst>
        </pc:picChg>
        <pc:picChg chg="del">
          <ac:chgData name="Archana Suresh" userId="bc71b111-7738-4540-8e14-283f32eaf934" providerId="ADAL" clId="{FBAFBB5E-06B4-46DD-B6B3-4B5FCBB3B1B8}" dt="2019-04-05T22:33:29.456" v="6243" actId="478"/>
          <ac:picMkLst>
            <pc:docMk/>
            <pc:sldMk cId="4250075503" sldId="259"/>
            <ac:picMk id="412" creationId="{6C75DC3B-6750-4F8D-A0C1-7E0D9414EF4B}"/>
          </ac:picMkLst>
        </pc:picChg>
        <pc:picChg chg="del">
          <ac:chgData name="Archana Suresh" userId="bc71b111-7738-4540-8e14-283f32eaf934" providerId="ADAL" clId="{FBAFBB5E-06B4-46DD-B6B3-4B5FCBB3B1B8}" dt="2019-04-05T22:33:29.456" v="6243" actId="478"/>
          <ac:picMkLst>
            <pc:docMk/>
            <pc:sldMk cId="4250075503" sldId="259"/>
            <ac:picMk id="413" creationId="{E20F72C8-CF93-4D72-9706-274FC095A52D}"/>
          </ac:picMkLst>
        </pc:picChg>
        <pc:picChg chg="del">
          <ac:chgData name="Archana Suresh" userId="bc71b111-7738-4540-8e14-283f32eaf934" providerId="ADAL" clId="{FBAFBB5E-06B4-46DD-B6B3-4B5FCBB3B1B8}" dt="2019-04-05T22:33:29.456" v="6243" actId="478"/>
          <ac:picMkLst>
            <pc:docMk/>
            <pc:sldMk cId="4250075503" sldId="259"/>
            <ac:picMk id="414" creationId="{84047B62-C929-4D88-993D-E9CA118905F0}"/>
          </ac:picMkLst>
        </pc:picChg>
        <pc:picChg chg="del">
          <ac:chgData name="Archana Suresh" userId="bc71b111-7738-4540-8e14-283f32eaf934" providerId="ADAL" clId="{FBAFBB5E-06B4-46DD-B6B3-4B5FCBB3B1B8}" dt="2019-04-05T22:33:29.456" v="6243" actId="478"/>
          <ac:picMkLst>
            <pc:docMk/>
            <pc:sldMk cId="4250075503" sldId="259"/>
            <ac:picMk id="415" creationId="{901C7291-E629-4BA2-AB59-1CCF9EF0FAFD}"/>
          </ac:picMkLst>
        </pc:picChg>
        <pc:picChg chg="del">
          <ac:chgData name="Archana Suresh" userId="bc71b111-7738-4540-8e14-283f32eaf934" providerId="ADAL" clId="{FBAFBB5E-06B4-46DD-B6B3-4B5FCBB3B1B8}" dt="2019-04-05T22:33:29.456" v="6243" actId="478"/>
          <ac:picMkLst>
            <pc:docMk/>
            <pc:sldMk cId="4250075503" sldId="259"/>
            <ac:picMk id="416" creationId="{E90882DF-A89E-4F8A-A59D-2C22F8FE8C98}"/>
          </ac:picMkLst>
        </pc:picChg>
        <pc:picChg chg="del">
          <ac:chgData name="Archana Suresh" userId="bc71b111-7738-4540-8e14-283f32eaf934" providerId="ADAL" clId="{FBAFBB5E-06B4-46DD-B6B3-4B5FCBB3B1B8}" dt="2019-04-05T22:33:29.456" v="6243" actId="478"/>
          <ac:picMkLst>
            <pc:docMk/>
            <pc:sldMk cId="4250075503" sldId="259"/>
            <ac:picMk id="417" creationId="{34685DA2-8D7F-419E-A041-F25BCC557FE0}"/>
          </ac:picMkLst>
        </pc:picChg>
        <pc:picChg chg="del">
          <ac:chgData name="Archana Suresh" userId="bc71b111-7738-4540-8e14-283f32eaf934" providerId="ADAL" clId="{FBAFBB5E-06B4-46DD-B6B3-4B5FCBB3B1B8}" dt="2019-04-05T22:33:29.456" v="6243" actId="478"/>
          <ac:picMkLst>
            <pc:docMk/>
            <pc:sldMk cId="4250075503" sldId="259"/>
            <ac:picMk id="418" creationId="{62DD3667-A949-4E08-BE17-55A87BB8B339}"/>
          </ac:picMkLst>
        </pc:picChg>
        <pc:picChg chg="del">
          <ac:chgData name="Archana Suresh" userId="bc71b111-7738-4540-8e14-283f32eaf934" providerId="ADAL" clId="{FBAFBB5E-06B4-46DD-B6B3-4B5FCBB3B1B8}" dt="2019-04-05T22:33:29.456" v="6243" actId="478"/>
          <ac:picMkLst>
            <pc:docMk/>
            <pc:sldMk cId="4250075503" sldId="259"/>
            <ac:picMk id="419" creationId="{1718F966-2CFF-4D9E-A6E1-509ADFE8BC38}"/>
          </ac:picMkLst>
        </pc:picChg>
        <pc:picChg chg="del">
          <ac:chgData name="Archana Suresh" userId="bc71b111-7738-4540-8e14-283f32eaf934" providerId="ADAL" clId="{FBAFBB5E-06B4-46DD-B6B3-4B5FCBB3B1B8}" dt="2019-04-05T22:33:29.456" v="6243" actId="478"/>
          <ac:picMkLst>
            <pc:docMk/>
            <pc:sldMk cId="4250075503" sldId="259"/>
            <ac:picMk id="420" creationId="{3F2C87AA-ED62-4994-B5CC-A68A26DED654}"/>
          </ac:picMkLst>
        </pc:picChg>
      </pc:sldChg>
      <pc:sldChg chg="addSp delSp modSp">
        <pc:chgData name="Archana Suresh" userId="bc71b111-7738-4540-8e14-283f32eaf934" providerId="ADAL" clId="{FBAFBB5E-06B4-46DD-B6B3-4B5FCBB3B1B8}" dt="2019-04-09T20:57:51.321" v="8284" actId="20577"/>
        <pc:sldMkLst>
          <pc:docMk/>
          <pc:sldMk cId="564669943" sldId="260"/>
        </pc:sldMkLst>
        <pc:spChg chg="mod">
          <ac:chgData name="Archana Suresh" userId="bc71b111-7738-4540-8e14-283f32eaf934" providerId="ADAL" clId="{FBAFBB5E-06B4-46DD-B6B3-4B5FCBB3B1B8}" dt="2019-04-09T20:57:51.321" v="8284" actId="20577"/>
          <ac:spMkLst>
            <pc:docMk/>
            <pc:sldMk cId="564669943" sldId="260"/>
            <ac:spMk id="11" creationId="{9D1C3750-F14E-4513-BBA1-3C0C7E607D45}"/>
          </ac:spMkLst>
        </pc:spChg>
        <pc:spChg chg="add mod">
          <ac:chgData name="Archana Suresh" userId="bc71b111-7738-4540-8e14-283f32eaf934" providerId="ADAL" clId="{FBAFBB5E-06B4-46DD-B6B3-4B5FCBB3B1B8}" dt="2019-04-09T20:57:43.745" v="8270" actId="20577"/>
          <ac:spMkLst>
            <pc:docMk/>
            <pc:sldMk cId="564669943" sldId="260"/>
            <ac:spMk id="13" creationId="{1B9AC80B-B888-4789-8B36-3FF268A0393A}"/>
          </ac:spMkLst>
        </pc:spChg>
        <pc:spChg chg="mod">
          <ac:chgData name="Archana Suresh" userId="bc71b111-7738-4540-8e14-283f32eaf934" providerId="ADAL" clId="{FBAFBB5E-06B4-46DD-B6B3-4B5FCBB3B1B8}" dt="2019-04-05T00:02:20.136" v="3793" actId="1582"/>
          <ac:spMkLst>
            <pc:docMk/>
            <pc:sldMk cId="564669943" sldId="260"/>
            <ac:spMk id="62" creationId="{B700C220-00F6-4861-84D0-290659FA7582}"/>
          </ac:spMkLst>
        </pc:spChg>
        <pc:spChg chg="mod">
          <ac:chgData name="Archana Suresh" userId="bc71b111-7738-4540-8e14-283f32eaf934" providerId="ADAL" clId="{FBAFBB5E-06B4-46DD-B6B3-4B5FCBB3B1B8}" dt="2019-04-05T00:00:36.545" v="3787" actId="20577"/>
          <ac:spMkLst>
            <pc:docMk/>
            <pc:sldMk cId="564669943" sldId="260"/>
            <ac:spMk id="64" creationId="{CA58624D-8FE4-488F-AB3C-A0A41C15D5DE}"/>
          </ac:spMkLst>
        </pc:spChg>
        <pc:spChg chg="mod">
          <ac:chgData name="Archana Suresh" userId="bc71b111-7738-4540-8e14-283f32eaf934" providerId="ADAL" clId="{FBAFBB5E-06B4-46DD-B6B3-4B5FCBB3B1B8}" dt="2019-04-08T20:56:51.485" v="7741" actId="1037"/>
          <ac:spMkLst>
            <pc:docMk/>
            <pc:sldMk cId="564669943" sldId="260"/>
            <ac:spMk id="72" creationId="{C1BDC60A-ED76-4FFE-8BD5-52147477FBE8}"/>
          </ac:spMkLst>
        </pc:spChg>
        <pc:spChg chg="del">
          <ac:chgData name="Archana Suresh" userId="bc71b111-7738-4540-8e14-283f32eaf934" providerId="ADAL" clId="{FBAFBB5E-06B4-46DD-B6B3-4B5FCBB3B1B8}" dt="2019-04-02T23:27:57.911" v="2760" actId="478"/>
          <ac:spMkLst>
            <pc:docMk/>
            <pc:sldMk cId="564669943" sldId="260"/>
            <ac:spMk id="76" creationId="{45342245-11E8-3842-9C30-354047B52B1B}"/>
          </ac:spMkLst>
        </pc:spChg>
        <pc:spChg chg="mod">
          <ac:chgData name="Archana Suresh" userId="bc71b111-7738-4540-8e14-283f32eaf934" providerId="ADAL" clId="{FBAFBB5E-06B4-46DD-B6B3-4B5FCBB3B1B8}" dt="2019-04-08T20:56:16.022" v="7715" actId="14100"/>
          <ac:spMkLst>
            <pc:docMk/>
            <pc:sldMk cId="564669943" sldId="260"/>
            <ac:spMk id="77" creationId="{7006B2BD-52FE-4B38-9B35-037C9469C390}"/>
          </ac:spMkLst>
        </pc:spChg>
        <pc:spChg chg="mod">
          <ac:chgData name="Archana Suresh" userId="bc71b111-7738-4540-8e14-283f32eaf934" providerId="ADAL" clId="{FBAFBB5E-06B4-46DD-B6B3-4B5FCBB3B1B8}" dt="2019-04-04T22:53:05.261" v="3121" actId="1037"/>
          <ac:spMkLst>
            <pc:docMk/>
            <pc:sldMk cId="564669943" sldId="260"/>
            <ac:spMk id="93" creationId="{2F60AA60-57E1-48FF-95D0-BEB675BA80E1}"/>
          </ac:spMkLst>
        </pc:spChg>
        <pc:spChg chg="mod">
          <ac:chgData name="Archana Suresh" userId="bc71b111-7738-4540-8e14-283f32eaf934" providerId="ADAL" clId="{FBAFBB5E-06B4-46DD-B6B3-4B5FCBB3B1B8}" dt="2019-04-05T00:02:53.767" v="3798" actId="1582"/>
          <ac:spMkLst>
            <pc:docMk/>
            <pc:sldMk cId="564669943" sldId="260"/>
            <ac:spMk id="95" creationId="{8E9174A6-322D-4EFB-8F15-E16311BB9F0A}"/>
          </ac:spMkLst>
        </pc:spChg>
        <pc:spChg chg="mod">
          <ac:chgData name="Archana Suresh" userId="bc71b111-7738-4540-8e14-283f32eaf934" providerId="ADAL" clId="{FBAFBB5E-06B4-46DD-B6B3-4B5FCBB3B1B8}" dt="2019-04-08T18:54:41.407" v="7479" actId="1076"/>
          <ac:spMkLst>
            <pc:docMk/>
            <pc:sldMk cId="564669943" sldId="260"/>
            <ac:spMk id="98" creationId="{48D96241-BE85-4E1C-A5A7-C7586C16208F}"/>
          </ac:spMkLst>
        </pc:spChg>
        <pc:spChg chg="mod">
          <ac:chgData name="Archana Suresh" userId="bc71b111-7738-4540-8e14-283f32eaf934" providerId="ADAL" clId="{FBAFBB5E-06B4-46DD-B6B3-4B5FCBB3B1B8}" dt="2019-04-04T22:53:05.261" v="3121" actId="1037"/>
          <ac:spMkLst>
            <pc:docMk/>
            <pc:sldMk cId="564669943" sldId="260"/>
            <ac:spMk id="99" creationId="{BFDAA70E-DB5F-476B-A406-E8CF7DFE0C1A}"/>
          </ac:spMkLst>
        </pc:spChg>
        <pc:spChg chg="mod">
          <ac:chgData name="Archana Suresh" userId="bc71b111-7738-4540-8e14-283f32eaf934" providerId="ADAL" clId="{FBAFBB5E-06B4-46DD-B6B3-4B5FCBB3B1B8}" dt="2019-04-04T22:53:05.261" v="3121" actId="1037"/>
          <ac:spMkLst>
            <pc:docMk/>
            <pc:sldMk cId="564669943" sldId="260"/>
            <ac:spMk id="100" creationId="{85A26FE3-F7FE-4189-9372-894E86FD57E8}"/>
          </ac:spMkLst>
        </pc:spChg>
        <pc:spChg chg="mod">
          <ac:chgData name="Archana Suresh" userId="bc71b111-7738-4540-8e14-283f32eaf934" providerId="ADAL" clId="{FBAFBB5E-06B4-46DD-B6B3-4B5FCBB3B1B8}" dt="2019-04-04T22:53:05.261" v="3121" actId="1037"/>
          <ac:spMkLst>
            <pc:docMk/>
            <pc:sldMk cId="564669943" sldId="260"/>
            <ac:spMk id="101" creationId="{F7EDE9E1-C8EC-4717-9A17-16C8D51A174A}"/>
          </ac:spMkLst>
        </pc:spChg>
        <pc:spChg chg="mod">
          <ac:chgData name="Archana Suresh" userId="bc71b111-7738-4540-8e14-283f32eaf934" providerId="ADAL" clId="{FBAFBB5E-06B4-46DD-B6B3-4B5FCBB3B1B8}" dt="2019-04-05T00:18:41.862" v="3941" actId="1076"/>
          <ac:spMkLst>
            <pc:docMk/>
            <pc:sldMk cId="564669943" sldId="260"/>
            <ac:spMk id="102" creationId="{D456AAB2-8101-4DF5-AB65-731F166377D9}"/>
          </ac:spMkLst>
        </pc:spChg>
        <pc:spChg chg="mod">
          <ac:chgData name="Archana Suresh" userId="bc71b111-7738-4540-8e14-283f32eaf934" providerId="ADAL" clId="{FBAFBB5E-06B4-46DD-B6B3-4B5FCBB3B1B8}" dt="2019-04-05T00:03:00.803" v="3799" actId="1582"/>
          <ac:spMkLst>
            <pc:docMk/>
            <pc:sldMk cId="564669943" sldId="260"/>
            <ac:spMk id="104" creationId="{E97BF544-723A-4BE3-9C0C-87F957117204}"/>
          </ac:spMkLst>
        </pc:spChg>
        <pc:spChg chg="mod">
          <ac:chgData name="Archana Suresh" userId="bc71b111-7738-4540-8e14-283f32eaf934" providerId="ADAL" clId="{FBAFBB5E-06B4-46DD-B6B3-4B5FCBB3B1B8}" dt="2019-04-09T20:24:02.310" v="7853" actId="1582"/>
          <ac:spMkLst>
            <pc:docMk/>
            <pc:sldMk cId="564669943" sldId="260"/>
            <ac:spMk id="114" creationId="{BD3E295D-7F98-4CAD-B502-C7779E3582A5}"/>
          </ac:spMkLst>
        </pc:spChg>
        <pc:spChg chg="mod">
          <ac:chgData name="Archana Suresh" userId="bc71b111-7738-4540-8e14-283f32eaf934" providerId="ADAL" clId="{FBAFBB5E-06B4-46DD-B6B3-4B5FCBB3B1B8}" dt="2019-04-05T00:01:40.841" v="3788" actId="1582"/>
          <ac:spMkLst>
            <pc:docMk/>
            <pc:sldMk cId="564669943" sldId="260"/>
            <ac:spMk id="115" creationId="{A102A87B-C9D4-47CA-83E8-41BA89D5C3C6}"/>
          </ac:spMkLst>
        </pc:spChg>
        <pc:spChg chg="mod">
          <ac:chgData name="Archana Suresh" userId="bc71b111-7738-4540-8e14-283f32eaf934" providerId="ADAL" clId="{FBAFBB5E-06B4-46DD-B6B3-4B5FCBB3B1B8}" dt="2019-04-04T23:59:53.018" v="3759" actId="20577"/>
          <ac:spMkLst>
            <pc:docMk/>
            <pc:sldMk cId="564669943" sldId="260"/>
            <ac:spMk id="122" creationId="{F349EAC8-4658-400A-8AAE-12D5F5024A34}"/>
          </ac:spMkLst>
        </pc:spChg>
        <pc:spChg chg="mod">
          <ac:chgData name="Archana Suresh" userId="bc71b111-7738-4540-8e14-283f32eaf934" providerId="ADAL" clId="{FBAFBB5E-06B4-46DD-B6B3-4B5FCBB3B1B8}" dt="2019-04-09T20:23:51.324" v="7852" actId="207"/>
          <ac:spMkLst>
            <pc:docMk/>
            <pc:sldMk cId="564669943" sldId="260"/>
            <ac:spMk id="127" creationId="{D0A9B192-28C7-4E4C-AF37-CB2A8B8CE55D}"/>
          </ac:spMkLst>
        </pc:spChg>
        <pc:spChg chg="mod">
          <ac:chgData name="Archana Suresh" userId="bc71b111-7738-4540-8e14-283f32eaf934" providerId="ADAL" clId="{FBAFBB5E-06B4-46DD-B6B3-4B5FCBB3B1B8}" dt="2019-04-05T00:02:35.288" v="3795" actId="1582"/>
          <ac:spMkLst>
            <pc:docMk/>
            <pc:sldMk cId="564669943" sldId="260"/>
            <ac:spMk id="128" creationId="{C357F671-DD0E-4B50-AA63-E063602B999B}"/>
          </ac:spMkLst>
        </pc:spChg>
        <pc:spChg chg="mod">
          <ac:chgData name="Archana Suresh" userId="bc71b111-7738-4540-8e14-283f32eaf934" providerId="ADAL" clId="{FBAFBB5E-06B4-46DD-B6B3-4B5FCBB3B1B8}" dt="2019-04-04T23:59:58.164" v="3764" actId="20577"/>
          <ac:spMkLst>
            <pc:docMk/>
            <pc:sldMk cId="564669943" sldId="260"/>
            <ac:spMk id="130" creationId="{CDCE9290-6409-4A4B-BAFF-877B7E7A110A}"/>
          </ac:spMkLst>
        </pc:spChg>
        <pc:spChg chg="mod">
          <ac:chgData name="Archana Suresh" userId="bc71b111-7738-4540-8e14-283f32eaf934" providerId="ADAL" clId="{FBAFBB5E-06B4-46DD-B6B3-4B5FCBB3B1B8}" dt="2019-04-05T00:03:33.094" v="3800" actId="207"/>
          <ac:spMkLst>
            <pc:docMk/>
            <pc:sldMk cId="564669943" sldId="260"/>
            <ac:spMk id="139" creationId="{CE36BC90-0F8C-44A7-92AD-DB60A9E9DACA}"/>
          </ac:spMkLst>
        </pc:spChg>
        <pc:spChg chg="mod">
          <ac:chgData name="Archana Suresh" userId="bc71b111-7738-4540-8e14-283f32eaf934" providerId="ADAL" clId="{FBAFBB5E-06B4-46DD-B6B3-4B5FCBB3B1B8}" dt="2019-04-05T00:02:28.828" v="3794" actId="1582"/>
          <ac:spMkLst>
            <pc:docMk/>
            <pc:sldMk cId="564669943" sldId="260"/>
            <ac:spMk id="140" creationId="{6961A3CF-27E0-4297-A05D-D885DA1A98FC}"/>
          </ac:spMkLst>
        </pc:spChg>
        <pc:spChg chg="mod">
          <ac:chgData name="Archana Suresh" userId="bc71b111-7738-4540-8e14-283f32eaf934" providerId="ADAL" clId="{FBAFBB5E-06B4-46DD-B6B3-4B5FCBB3B1B8}" dt="2019-04-05T00:02:12.591" v="3792" actId="1582"/>
          <ac:spMkLst>
            <pc:docMk/>
            <pc:sldMk cId="564669943" sldId="260"/>
            <ac:spMk id="144" creationId="{C26D9000-8141-4522-B781-CBF26F6C71E1}"/>
          </ac:spMkLst>
        </pc:spChg>
        <pc:spChg chg="mod">
          <ac:chgData name="Archana Suresh" userId="bc71b111-7738-4540-8e14-283f32eaf934" providerId="ADAL" clId="{FBAFBB5E-06B4-46DD-B6B3-4B5FCBB3B1B8}" dt="2019-04-05T00:00:13.835" v="3767"/>
          <ac:spMkLst>
            <pc:docMk/>
            <pc:sldMk cId="564669943" sldId="260"/>
            <ac:spMk id="146" creationId="{71858A38-B0A6-4CBC-8FD9-2EFF3EF271B5}"/>
          </ac:spMkLst>
        </pc:spChg>
        <pc:spChg chg="mod">
          <ac:chgData name="Archana Suresh" userId="bc71b111-7738-4540-8e14-283f32eaf934" providerId="ADAL" clId="{FBAFBB5E-06B4-46DD-B6B3-4B5FCBB3B1B8}" dt="2019-04-05T00:01:50.285" v="3789" actId="1582"/>
          <ac:spMkLst>
            <pc:docMk/>
            <pc:sldMk cId="564669943" sldId="260"/>
            <ac:spMk id="154" creationId="{8981EDB7-317B-43DB-8789-DF662C52637A}"/>
          </ac:spMkLst>
        </pc:spChg>
        <pc:spChg chg="mod">
          <ac:chgData name="Archana Suresh" userId="bc71b111-7738-4540-8e14-283f32eaf934" providerId="ADAL" clId="{FBAFBB5E-06B4-46DD-B6B3-4B5FCBB3B1B8}" dt="2019-04-05T00:01:58.871" v="3790" actId="1582"/>
          <ac:spMkLst>
            <pc:docMk/>
            <pc:sldMk cId="564669943" sldId="260"/>
            <ac:spMk id="157" creationId="{6FD82A8D-31C9-4B12-BFF5-D03C6EBABEB4}"/>
          </ac:spMkLst>
        </pc:spChg>
        <pc:spChg chg="mod">
          <ac:chgData name="Archana Suresh" userId="bc71b111-7738-4540-8e14-283f32eaf934" providerId="ADAL" clId="{FBAFBB5E-06B4-46DD-B6B3-4B5FCBB3B1B8}" dt="2019-04-05T00:00:03.936" v="3765"/>
          <ac:spMkLst>
            <pc:docMk/>
            <pc:sldMk cId="564669943" sldId="260"/>
            <ac:spMk id="159" creationId="{83791763-9ADA-4470-8DE6-055D56D100BA}"/>
          </ac:spMkLst>
        </pc:spChg>
        <pc:spChg chg="mod">
          <ac:chgData name="Archana Suresh" userId="bc71b111-7738-4540-8e14-283f32eaf934" providerId="ADAL" clId="{FBAFBB5E-06B4-46DD-B6B3-4B5FCBB3B1B8}" dt="2019-04-05T00:02:04.635" v="3791" actId="1582"/>
          <ac:spMkLst>
            <pc:docMk/>
            <pc:sldMk cId="564669943" sldId="260"/>
            <ac:spMk id="160" creationId="{4D087599-2286-47E8-BCBE-0760049887C8}"/>
          </ac:spMkLst>
        </pc:spChg>
        <pc:spChg chg="mod">
          <ac:chgData name="Archana Suresh" userId="bc71b111-7738-4540-8e14-283f32eaf934" providerId="ADAL" clId="{FBAFBB5E-06B4-46DD-B6B3-4B5FCBB3B1B8}" dt="2019-04-08T20:58:31.111" v="7813" actId="313"/>
          <ac:spMkLst>
            <pc:docMk/>
            <pc:sldMk cId="564669943" sldId="260"/>
            <ac:spMk id="162" creationId="{1C367207-B3F0-4A01-B061-1995E2FC4B91}"/>
          </ac:spMkLst>
        </pc:spChg>
        <pc:spChg chg="mod topLvl">
          <ac:chgData name="Archana Suresh" userId="bc71b111-7738-4540-8e14-283f32eaf934" providerId="ADAL" clId="{FBAFBB5E-06B4-46DD-B6B3-4B5FCBB3B1B8}" dt="2019-04-09T20:57:24.395" v="8245" actId="164"/>
          <ac:spMkLst>
            <pc:docMk/>
            <pc:sldMk cId="564669943" sldId="260"/>
            <ac:spMk id="164" creationId="{542EF553-E7A9-4364-AFF5-809CCC249E1C}"/>
          </ac:spMkLst>
        </pc:spChg>
        <pc:spChg chg="mod topLvl">
          <ac:chgData name="Archana Suresh" userId="bc71b111-7738-4540-8e14-283f32eaf934" providerId="ADAL" clId="{FBAFBB5E-06B4-46DD-B6B3-4B5FCBB3B1B8}" dt="2019-04-09T20:57:24.395" v="8245" actId="164"/>
          <ac:spMkLst>
            <pc:docMk/>
            <pc:sldMk cId="564669943" sldId="260"/>
            <ac:spMk id="165" creationId="{B7DF6E50-3D06-477D-8D57-714FF645D179}"/>
          </ac:spMkLst>
        </pc:spChg>
        <pc:spChg chg="mod topLvl">
          <ac:chgData name="Archana Suresh" userId="bc71b111-7738-4540-8e14-283f32eaf934" providerId="ADAL" clId="{FBAFBB5E-06B4-46DD-B6B3-4B5FCBB3B1B8}" dt="2019-04-09T20:57:24.395" v="8245" actId="164"/>
          <ac:spMkLst>
            <pc:docMk/>
            <pc:sldMk cId="564669943" sldId="260"/>
            <ac:spMk id="166" creationId="{110563E9-06D4-467B-B96E-51FBC0AEC03C}"/>
          </ac:spMkLst>
        </pc:spChg>
        <pc:spChg chg="mod topLvl">
          <ac:chgData name="Archana Suresh" userId="bc71b111-7738-4540-8e14-283f32eaf934" providerId="ADAL" clId="{FBAFBB5E-06B4-46DD-B6B3-4B5FCBB3B1B8}" dt="2019-04-09T20:57:24.395" v="8245" actId="164"/>
          <ac:spMkLst>
            <pc:docMk/>
            <pc:sldMk cId="564669943" sldId="260"/>
            <ac:spMk id="167" creationId="{5D140C7D-68D0-4AA2-AA00-BA901541557A}"/>
          </ac:spMkLst>
        </pc:spChg>
        <pc:spChg chg="mod">
          <ac:chgData name="Archana Suresh" userId="bc71b111-7738-4540-8e14-283f32eaf934" providerId="ADAL" clId="{FBAFBB5E-06B4-46DD-B6B3-4B5FCBB3B1B8}" dt="2019-04-04T22:53:05.261" v="3121" actId="1037"/>
          <ac:spMkLst>
            <pc:docMk/>
            <pc:sldMk cId="564669943" sldId="260"/>
            <ac:spMk id="171" creationId="{66F79DAB-AEF4-4E46-A63C-1F5223708844}"/>
          </ac:spMkLst>
        </pc:spChg>
        <pc:spChg chg="del">
          <ac:chgData name="Archana Suresh" userId="bc71b111-7738-4540-8e14-283f32eaf934" providerId="ADAL" clId="{FBAFBB5E-06B4-46DD-B6B3-4B5FCBB3B1B8}" dt="2019-04-08T20:58:59.805" v="7821" actId="478"/>
          <ac:spMkLst>
            <pc:docMk/>
            <pc:sldMk cId="564669943" sldId="260"/>
            <ac:spMk id="172" creationId="{F4BBC25D-3A9C-4A17-9912-0D30AA428130}"/>
          </ac:spMkLst>
        </pc:spChg>
        <pc:spChg chg="add del mod">
          <ac:chgData name="Archana Suresh" userId="bc71b111-7738-4540-8e14-283f32eaf934" providerId="ADAL" clId="{FBAFBB5E-06B4-46DD-B6B3-4B5FCBB3B1B8}" dt="2019-04-08T20:56:55.317" v="7742" actId="478"/>
          <ac:spMkLst>
            <pc:docMk/>
            <pc:sldMk cId="564669943" sldId="260"/>
            <ac:spMk id="174" creationId="{8C47E926-FAB2-4065-9206-586B05865BB5}"/>
          </ac:spMkLst>
        </pc:spChg>
        <pc:spChg chg="del">
          <ac:chgData name="Archana Suresh" userId="bc71b111-7738-4540-8e14-283f32eaf934" providerId="ADAL" clId="{FBAFBB5E-06B4-46DD-B6B3-4B5FCBB3B1B8}" dt="2019-04-08T20:59:02.490" v="7822" actId="478"/>
          <ac:spMkLst>
            <pc:docMk/>
            <pc:sldMk cId="564669943" sldId="260"/>
            <ac:spMk id="182" creationId="{52C4163F-F808-4D60-869E-F55D2EE6F326}"/>
          </ac:spMkLst>
        </pc:spChg>
        <pc:spChg chg="mod">
          <ac:chgData name="Archana Suresh" userId="bc71b111-7738-4540-8e14-283f32eaf934" providerId="ADAL" clId="{FBAFBB5E-06B4-46DD-B6B3-4B5FCBB3B1B8}" dt="2019-04-04T22:53:05.261" v="3121" actId="1037"/>
          <ac:spMkLst>
            <pc:docMk/>
            <pc:sldMk cId="564669943" sldId="260"/>
            <ac:spMk id="185" creationId="{BE947D50-7AB2-456E-A2FB-0C0D4E498472}"/>
          </ac:spMkLst>
        </pc:spChg>
        <pc:spChg chg="mod">
          <ac:chgData name="Archana Suresh" userId="bc71b111-7738-4540-8e14-283f32eaf934" providerId="ADAL" clId="{FBAFBB5E-06B4-46DD-B6B3-4B5FCBB3B1B8}" dt="2019-04-04T22:53:05.261" v="3121" actId="1037"/>
          <ac:spMkLst>
            <pc:docMk/>
            <pc:sldMk cId="564669943" sldId="260"/>
            <ac:spMk id="186" creationId="{31C2E654-FCF5-458B-93B2-AFB95830CCA8}"/>
          </ac:spMkLst>
        </pc:spChg>
        <pc:spChg chg="del">
          <ac:chgData name="Archana Suresh" userId="bc71b111-7738-4540-8e14-283f32eaf934" providerId="ADAL" clId="{FBAFBB5E-06B4-46DD-B6B3-4B5FCBB3B1B8}" dt="2019-04-08T20:58:56.386" v="7820" actId="478"/>
          <ac:spMkLst>
            <pc:docMk/>
            <pc:sldMk cId="564669943" sldId="260"/>
            <ac:spMk id="187" creationId="{CAD016A4-E144-4DEE-9A31-E86EE36ADF8C}"/>
          </ac:spMkLst>
        </pc:spChg>
        <pc:spChg chg="mod">
          <ac:chgData name="Archana Suresh" userId="bc71b111-7738-4540-8e14-283f32eaf934" providerId="ADAL" clId="{FBAFBB5E-06B4-46DD-B6B3-4B5FCBB3B1B8}" dt="2019-04-08T20:59:08.726" v="7823" actId="1076"/>
          <ac:spMkLst>
            <pc:docMk/>
            <pc:sldMk cId="564669943" sldId="260"/>
            <ac:spMk id="188" creationId="{6E0DE72A-9E6A-478A-AEF1-6EF3B196C37E}"/>
          </ac:spMkLst>
        </pc:spChg>
        <pc:spChg chg="del mod topLvl">
          <ac:chgData name="Archana Suresh" userId="bc71b111-7738-4540-8e14-283f32eaf934" providerId="ADAL" clId="{FBAFBB5E-06B4-46DD-B6B3-4B5FCBB3B1B8}" dt="2019-04-09T20:57:20.345" v="8244" actId="478"/>
          <ac:spMkLst>
            <pc:docMk/>
            <pc:sldMk cId="564669943" sldId="260"/>
            <ac:spMk id="189" creationId="{B5419CFF-5DDA-4501-905C-39E90C8C4C1A}"/>
          </ac:spMkLst>
        </pc:spChg>
        <pc:grpChg chg="mod">
          <ac:chgData name="Archana Suresh" userId="bc71b111-7738-4540-8e14-283f32eaf934" providerId="ADAL" clId="{FBAFBB5E-06B4-46DD-B6B3-4B5FCBB3B1B8}" dt="2019-04-04T22:53:05.261" v="3121" actId="1037"/>
          <ac:grpSpMkLst>
            <pc:docMk/>
            <pc:sldMk cId="564669943" sldId="260"/>
            <ac:grpSpMk id="2" creationId="{D45E6A1E-C1F6-4405-A27E-948405076470}"/>
          </ac:grpSpMkLst>
        </pc:grpChg>
        <pc:grpChg chg="mod topLvl">
          <ac:chgData name="Archana Suresh" userId="bc71b111-7738-4540-8e14-283f32eaf934" providerId="ADAL" clId="{FBAFBB5E-06B4-46DD-B6B3-4B5FCBB3B1B8}" dt="2019-04-09T20:57:24.395" v="8245" actId="164"/>
          <ac:grpSpMkLst>
            <pc:docMk/>
            <pc:sldMk cId="564669943" sldId="260"/>
            <ac:grpSpMk id="3" creationId="{D7954A16-7030-4B40-B610-C50C25DE20C3}"/>
          </ac:grpSpMkLst>
        </pc:grpChg>
        <pc:grpChg chg="mod topLvl">
          <ac:chgData name="Archana Suresh" userId="bc71b111-7738-4540-8e14-283f32eaf934" providerId="ADAL" clId="{FBAFBB5E-06B4-46DD-B6B3-4B5FCBB3B1B8}" dt="2019-04-09T20:57:24.395" v="8245" actId="164"/>
          <ac:grpSpMkLst>
            <pc:docMk/>
            <pc:sldMk cId="564669943" sldId="260"/>
            <ac:grpSpMk id="4" creationId="{76C2EFBF-2742-4529-9868-49FE368BAA06}"/>
          </ac:grpSpMkLst>
        </pc:grpChg>
        <pc:grpChg chg="mod">
          <ac:chgData name="Archana Suresh" userId="bc71b111-7738-4540-8e14-283f32eaf934" providerId="ADAL" clId="{FBAFBB5E-06B4-46DD-B6B3-4B5FCBB3B1B8}" dt="2019-04-05T00:18:41.862" v="3941" actId="1076"/>
          <ac:grpSpMkLst>
            <pc:docMk/>
            <pc:sldMk cId="564669943" sldId="260"/>
            <ac:grpSpMk id="5" creationId="{6B8A4DF6-96CE-4F7C-AB35-5104166E3C9A}"/>
          </ac:grpSpMkLst>
        </pc:grpChg>
        <pc:grpChg chg="add del mod">
          <ac:chgData name="Archana Suresh" userId="bc71b111-7738-4540-8e14-283f32eaf934" providerId="ADAL" clId="{FBAFBB5E-06B4-46DD-B6B3-4B5FCBB3B1B8}" dt="2019-04-09T20:57:17.542" v="8243" actId="165"/>
          <ac:grpSpMkLst>
            <pc:docMk/>
            <pc:sldMk cId="564669943" sldId="260"/>
            <ac:grpSpMk id="5" creationId="{F4B5A6DE-4B45-4A4E-AE68-ADF6105762A4}"/>
          </ac:grpSpMkLst>
        </pc:grpChg>
        <pc:grpChg chg="del mod topLvl">
          <ac:chgData name="Archana Suresh" userId="bc71b111-7738-4540-8e14-283f32eaf934" providerId="ADAL" clId="{FBAFBB5E-06B4-46DD-B6B3-4B5FCBB3B1B8}" dt="2019-04-08T20:58:00.994" v="7809" actId="165"/>
          <ac:grpSpMkLst>
            <pc:docMk/>
            <pc:sldMk cId="564669943" sldId="260"/>
            <ac:grpSpMk id="6" creationId="{99C2EE5A-462C-425F-9CFC-5BDC864948A5}"/>
          </ac:grpSpMkLst>
        </pc:grpChg>
        <pc:grpChg chg="add mod">
          <ac:chgData name="Archana Suresh" userId="bc71b111-7738-4540-8e14-283f32eaf934" providerId="ADAL" clId="{FBAFBB5E-06B4-46DD-B6B3-4B5FCBB3B1B8}" dt="2019-04-09T20:57:24.395" v="8245" actId="164"/>
          <ac:grpSpMkLst>
            <pc:docMk/>
            <pc:sldMk cId="564669943" sldId="260"/>
            <ac:grpSpMk id="6" creationId="{E3686995-3793-4F7C-992D-7F2ECE77E4C7}"/>
          </ac:grpSpMkLst>
        </pc:grpChg>
        <pc:grpChg chg="mod">
          <ac:chgData name="Archana Suresh" userId="bc71b111-7738-4540-8e14-283f32eaf934" providerId="ADAL" clId="{FBAFBB5E-06B4-46DD-B6B3-4B5FCBB3B1B8}" dt="2019-04-04T22:53:05.261" v="3121" actId="1037"/>
          <ac:grpSpMkLst>
            <pc:docMk/>
            <pc:sldMk cId="564669943" sldId="260"/>
            <ac:grpSpMk id="7" creationId="{3DB41A42-C167-42B6-A0C2-9E3BF0A4DD26}"/>
          </ac:grpSpMkLst>
        </pc:grpChg>
        <pc:grpChg chg="mod topLvl">
          <ac:chgData name="Archana Suresh" userId="bc71b111-7738-4540-8e14-283f32eaf934" providerId="ADAL" clId="{FBAFBB5E-06B4-46DD-B6B3-4B5FCBB3B1B8}" dt="2019-04-09T20:57:24.395" v="8245" actId="164"/>
          <ac:grpSpMkLst>
            <pc:docMk/>
            <pc:sldMk cId="564669943" sldId="260"/>
            <ac:grpSpMk id="8" creationId="{5FC6FF91-B822-4E8F-89E2-4AAD99F6D8AF}"/>
          </ac:grpSpMkLst>
        </pc:grpChg>
        <pc:grpChg chg="mod">
          <ac:chgData name="Archana Suresh" userId="bc71b111-7738-4540-8e14-283f32eaf934" providerId="ADAL" clId="{FBAFBB5E-06B4-46DD-B6B3-4B5FCBB3B1B8}" dt="2019-04-04T22:53:05.261" v="3121" actId="1037"/>
          <ac:grpSpMkLst>
            <pc:docMk/>
            <pc:sldMk cId="564669943" sldId="260"/>
            <ac:grpSpMk id="10" creationId="{49566D63-95AB-4DEB-8D75-D89E013D59A3}"/>
          </ac:grpSpMkLst>
        </pc:grpChg>
        <pc:grpChg chg="mod">
          <ac:chgData name="Archana Suresh" userId="bc71b111-7738-4540-8e14-283f32eaf934" providerId="ADAL" clId="{FBAFBB5E-06B4-46DD-B6B3-4B5FCBB3B1B8}" dt="2019-04-04T22:53:05.261" v="3121" actId="1037"/>
          <ac:grpSpMkLst>
            <pc:docMk/>
            <pc:sldMk cId="564669943" sldId="260"/>
            <ac:grpSpMk id="12" creationId="{8C1FBBD9-E83D-42B1-AEB1-E540ECEC44A6}"/>
          </ac:grpSpMkLst>
        </pc:grpChg>
        <pc:grpChg chg="mod">
          <ac:chgData name="Archana Suresh" userId="bc71b111-7738-4540-8e14-283f32eaf934" providerId="ADAL" clId="{FBAFBB5E-06B4-46DD-B6B3-4B5FCBB3B1B8}" dt="2019-04-04T22:53:05.261" v="3121" actId="1037"/>
          <ac:grpSpMkLst>
            <pc:docMk/>
            <pc:sldMk cId="564669943" sldId="260"/>
            <ac:grpSpMk id="13" creationId="{B0E04C56-B986-4E97-88E1-093D0F05B31F}"/>
          </ac:grpSpMkLst>
        </pc:grpChg>
        <pc:grpChg chg="del">
          <ac:chgData name="Archana Suresh" userId="bc71b111-7738-4540-8e14-283f32eaf934" providerId="ADAL" clId="{FBAFBB5E-06B4-46DD-B6B3-4B5FCBB3B1B8}" dt="2019-04-08T20:57:44.668" v="7791" actId="165"/>
          <ac:grpSpMkLst>
            <pc:docMk/>
            <pc:sldMk cId="564669943" sldId="260"/>
            <ac:grpSpMk id="16" creationId="{7213CB8E-FBCA-4323-AFA0-AD07B28D7429}"/>
          </ac:grpSpMkLst>
        </pc:grpChg>
        <pc:grpChg chg="mod">
          <ac:chgData name="Archana Suresh" userId="bc71b111-7738-4540-8e14-283f32eaf934" providerId="ADAL" clId="{FBAFBB5E-06B4-46DD-B6B3-4B5FCBB3B1B8}" dt="2019-04-08T18:54:47.806" v="7480" actId="1076"/>
          <ac:grpSpMkLst>
            <pc:docMk/>
            <pc:sldMk cId="564669943" sldId="260"/>
            <ac:grpSpMk id="18" creationId="{99FD96E8-DA7E-4BC2-AEDF-1801D9A7A989}"/>
          </ac:grpSpMkLst>
        </pc:grpChg>
        <pc:grpChg chg="add mod">
          <ac:chgData name="Archana Suresh" userId="bc71b111-7738-4540-8e14-283f32eaf934" providerId="ADAL" clId="{FBAFBB5E-06B4-46DD-B6B3-4B5FCBB3B1B8}" dt="2019-04-04T22:53:05.261" v="3121" actId="1037"/>
          <ac:grpSpMkLst>
            <pc:docMk/>
            <pc:sldMk cId="564669943" sldId="260"/>
            <ac:grpSpMk id="78" creationId="{B12823EC-B686-4931-A0D3-67E8012E9D9F}"/>
          </ac:grpSpMkLst>
        </pc:grpChg>
        <pc:grpChg chg="add mod">
          <ac:chgData name="Archana Suresh" userId="bc71b111-7738-4540-8e14-283f32eaf934" providerId="ADAL" clId="{FBAFBB5E-06B4-46DD-B6B3-4B5FCBB3B1B8}" dt="2019-04-02T23:30:19.158" v="2772" actId="1076"/>
          <ac:grpSpMkLst>
            <pc:docMk/>
            <pc:sldMk cId="564669943" sldId="260"/>
            <ac:grpSpMk id="82" creationId="{DBB019CE-A618-453B-BA00-637DA664335B}"/>
          </ac:grpSpMkLst>
        </pc:grpChg>
        <pc:grpChg chg="add mod">
          <ac:chgData name="Archana Suresh" userId="bc71b111-7738-4540-8e14-283f32eaf934" providerId="ADAL" clId="{FBAFBB5E-06B4-46DD-B6B3-4B5FCBB3B1B8}" dt="2019-04-02T23:30:19.158" v="2772" actId="1076"/>
          <ac:grpSpMkLst>
            <pc:docMk/>
            <pc:sldMk cId="564669943" sldId="260"/>
            <ac:grpSpMk id="86" creationId="{DE425BA0-D68D-4941-B3CC-51D0ECB684F1}"/>
          </ac:grpSpMkLst>
        </pc:grpChg>
        <pc:grpChg chg="mod">
          <ac:chgData name="Archana Suresh" userId="bc71b111-7738-4540-8e14-283f32eaf934" providerId="ADAL" clId="{FBAFBB5E-06B4-46DD-B6B3-4B5FCBB3B1B8}" dt="2019-04-04T22:53:05.261" v="3121" actId="1037"/>
          <ac:grpSpMkLst>
            <pc:docMk/>
            <pc:sldMk cId="564669943" sldId="260"/>
            <ac:grpSpMk id="94" creationId="{68B8C047-CAC0-48CF-9136-191843B39F2D}"/>
          </ac:grpSpMkLst>
        </pc:grpChg>
        <pc:grpChg chg="mod">
          <ac:chgData name="Archana Suresh" userId="bc71b111-7738-4540-8e14-283f32eaf934" providerId="ADAL" clId="{FBAFBB5E-06B4-46DD-B6B3-4B5FCBB3B1B8}" dt="2019-04-04T22:53:05.261" v="3121" actId="1037"/>
          <ac:grpSpMkLst>
            <pc:docMk/>
            <pc:sldMk cId="564669943" sldId="260"/>
            <ac:grpSpMk id="103" creationId="{3E8CF677-D14B-46EA-B46B-D6910D4E01CF}"/>
          </ac:grpSpMkLst>
        </pc:grpChg>
        <pc:grpChg chg="mod">
          <ac:chgData name="Archana Suresh" userId="bc71b111-7738-4540-8e14-283f32eaf934" providerId="ADAL" clId="{FBAFBB5E-06B4-46DD-B6B3-4B5FCBB3B1B8}" dt="2019-04-04T22:53:05.261" v="3121" actId="1037"/>
          <ac:grpSpMkLst>
            <pc:docMk/>
            <pc:sldMk cId="564669943" sldId="260"/>
            <ac:grpSpMk id="110" creationId="{1D1AAD17-275F-4E6F-827D-F0D79A4468B0}"/>
          </ac:grpSpMkLst>
        </pc:grpChg>
        <pc:grpChg chg="mod">
          <ac:chgData name="Archana Suresh" userId="bc71b111-7738-4540-8e14-283f32eaf934" providerId="ADAL" clId="{FBAFBB5E-06B4-46DD-B6B3-4B5FCBB3B1B8}" dt="2019-04-04T22:53:05.261" v="3121" actId="1037"/>
          <ac:grpSpMkLst>
            <pc:docMk/>
            <pc:sldMk cId="564669943" sldId="260"/>
            <ac:grpSpMk id="113" creationId="{F1548211-F200-4340-9F86-C763F2F7CD8C}"/>
          </ac:grpSpMkLst>
        </pc:grpChg>
        <pc:grpChg chg="mod">
          <ac:chgData name="Archana Suresh" userId="bc71b111-7738-4540-8e14-283f32eaf934" providerId="ADAL" clId="{FBAFBB5E-06B4-46DD-B6B3-4B5FCBB3B1B8}" dt="2019-04-04T22:53:05.261" v="3121" actId="1037"/>
          <ac:grpSpMkLst>
            <pc:docMk/>
            <pc:sldMk cId="564669943" sldId="260"/>
            <ac:grpSpMk id="126" creationId="{25B5A9D6-1741-4814-B4A9-D39463CBA3D5}"/>
          </ac:grpSpMkLst>
        </pc:grpChg>
        <pc:grpChg chg="add del mod topLvl">
          <ac:chgData name="Archana Suresh" userId="bc71b111-7738-4540-8e14-283f32eaf934" providerId="ADAL" clId="{FBAFBB5E-06B4-46DD-B6B3-4B5FCBB3B1B8}" dt="2019-04-08T20:59:02.490" v="7822" actId="478"/>
          <ac:grpSpMkLst>
            <pc:docMk/>
            <pc:sldMk cId="564669943" sldId="260"/>
            <ac:grpSpMk id="163" creationId="{C3906092-B6E7-4081-8F5D-50943E35CD7D}"/>
          </ac:grpSpMkLst>
        </pc:grpChg>
        <pc:grpChg chg="del mod topLvl">
          <ac:chgData name="Archana Suresh" userId="bc71b111-7738-4540-8e14-283f32eaf934" providerId="ADAL" clId="{FBAFBB5E-06B4-46DD-B6B3-4B5FCBB3B1B8}" dt="2019-04-08T20:58:03.553" v="7810" actId="478"/>
          <ac:grpSpMkLst>
            <pc:docMk/>
            <pc:sldMk cId="564669943" sldId="260"/>
            <ac:grpSpMk id="168" creationId="{CD83A250-D240-4F67-A3BC-58D04A40DC9C}"/>
          </ac:grpSpMkLst>
        </pc:grpChg>
        <pc:grpChg chg="mod">
          <ac:chgData name="Archana Suresh" userId="bc71b111-7738-4540-8e14-283f32eaf934" providerId="ADAL" clId="{FBAFBB5E-06B4-46DD-B6B3-4B5FCBB3B1B8}" dt="2019-04-04T22:53:05.261" v="3121" actId="1037"/>
          <ac:grpSpMkLst>
            <pc:docMk/>
            <pc:sldMk cId="564669943" sldId="260"/>
            <ac:grpSpMk id="174" creationId="{444741EF-90C8-4615-8C98-9FF26CAA069A}"/>
          </ac:grpSpMkLst>
        </pc:grpChg>
        <pc:grpChg chg="mod">
          <ac:chgData name="Archana Suresh" userId="bc71b111-7738-4540-8e14-283f32eaf934" providerId="ADAL" clId="{FBAFBB5E-06B4-46DD-B6B3-4B5FCBB3B1B8}" dt="2019-04-05T00:18:47.708" v="3944"/>
          <ac:grpSpMkLst>
            <pc:docMk/>
            <pc:sldMk cId="564669943" sldId="260"/>
            <ac:grpSpMk id="188" creationId="{2D7E0D88-CEBA-4D5D-A0DA-9F9000CA7AC8}"/>
          </ac:grpSpMkLst>
        </pc:grpChg>
        <pc:grpChg chg="mod">
          <ac:chgData name="Archana Suresh" userId="bc71b111-7738-4540-8e14-283f32eaf934" providerId="ADAL" clId="{FBAFBB5E-06B4-46DD-B6B3-4B5FCBB3B1B8}" dt="2019-04-08T20:59:08.726" v="7823" actId="1076"/>
          <ac:grpSpMkLst>
            <pc:docMk/>
            <pc:sldMk cId="564669943" sldId="260"/>
            <ac:grpSpMk id="190" creationId="{50A956ED-DD59-4E20-B834-F9F4AA99B472}"/>
          </ac:grpSpMkLst>
        </pc:grpChg>
        <pc:picChg chg="add mod">
          <ac:chgData name="Archana Suresh" userId="bc71b111-7738-4540-8e14-283f32eaf934" providerId="ADAL" clId="{FBAFBB5E-06B4-46DD-B6B3-4B5FCBB3B1B8}" dt="2019-04-02T23:30:19.158" v="2772" actId="1076"/>
          <ac:picMkLst>
            <pc:docMk/>
            <pc:sldMk cId="564669943" sldId="260"/>
            <ac:picMk id="92" creationId="{DFCFC265-EF73-4D4D-9399-0CE7C1953F96}"/>
          </ac:picMkLst>
        </pc:picChg>
        <pc:picChg chg="add mod topLvl">
          <ac:chgData name="Archana Suresh" userId="bc71b111-7738-4540-8e14-283f32eaf934" providerId="ADAL" clId="{FBAFBB5E-06B4-46DD-B6B3-4B5FCBB3B1B8}" dt="2019-04-09T20:57:24.395" v="8245" actId="164"/>
          <ac:picMkLst>
            <pc:docMk/>
            <pc:sldMk cId="564669943" sldId="260"/>
            <ac:picMk id="175" creationId="{FDD73174-B10B-42B7-9552-9DB2735D5C2C}"/>
          </ac:picMkLst>
        </pc:picChg>
      </pc:sldChg>
      <pc:sldChg chg="modSp">
        <pc:chgData name="Archana Suresh" userId="bc71b111-7738-4540-8e14-283f32eaf934" providerId="ADAL" clId="{FBAFBB5E-06B4-46DD-B6B3-4B5FCBB3B1B8}" dt="2019-04-02T23:55:23.939" v="2785" actId="1076"/>
        <pc:sldMkLst>
          <pc:docMk/>
          <pc:sldMk cId="187759470" sldId="261"/>
        </pc:sldMkLst>
        <pc:grpChg chg="mod">
          <ac:chgData name="Archana Suresh" userId="bc71b111-7738-4540-8e14-283f32eaf934" providerId="ADAL" clId="{FBAFBB5E-06B4-46DD-B6B3-4B5FCBB3B1B8}" dt="2019-04-02T23:55:23.939" v="2785" actId="1076"/>
          <ac:grpSpMkLst>
            <pc:docMk/>
            <pc:sldMk cId="187759470" sldId="261"/>
            <ac:grpSpMk id="2" creationId="{DB3972D2-F0FC-4242-AFDA-1A21B112834F}"/>
          </ac:grpSpMkLst>
        </pc:grpChg>
      </pc:sldChg>
      <pc:sldChg chg="addSp delSp modSp">
        <pc:chgData name="Archana Suresh" userId="bc71b111-7738-4540-8e14-283f32eaf934" providerId="ADAL" clId="{FBAFBB5E-06B4-46DD-B6B3-4B5FCBB3B1B8}" dt="2019-04-05T20:57:36.120" v="5461" actId="478"/>
        <pc:sldMkLst>
          <pc:docMk/>
          <pc:sldMk cId="824160014" sldId="262"/>
        </pc:sldMkLst>
        <pc:spChg chg="del">
          <ac:chgData name="Archana Suresh" userId="bc71b111-7738-4540-8e14-283f32eaf934" providerId="ADAL" clId="{FBAFBB5E-06B4-46DD-B6B3-4B5FCBB3B1B8}" dt="2019-04-05T20:36:00.233" v="5221" actId="478"/>
          <ac:spMkLst>
            <pc:docMk/>
            <pc:sldMk cId="824160014" sldId="262"/>
            <ac:spMk id="5" creationId="{3C949B3B-1AFA-4D40-8820-939BFE7BEE86}"/>
          </ac:spMkLst>
        </pc:spChg>
        <pc:spChg chg="del">
          <ac:chgData name="Archana Suresh" userId="bc71b111-7738-4540-8e14-283f32eaf934" providerId="ADAL" clId="{FBAFBB5E-06B4-46DD-B6B3-4B5FCBB3B1B8}" dt="2019-04-05T20:36:08.145" v="5224" actId="478"/>
          <ac:spMkLst>
            <pc:docMk/>
            <pc:sldMk cId="824160014" sldId="262"/>
            <ac:spMk id="12" creationId="{A21D4212-247C-4496-90B0-D01A5E6CB697}"/>
          </ac:spMkLst>
        </pc:spChg>
        <pc:spChg chg="mod topLvl">
          <ac:chgData name="Archana Suresh" userId="bc71b111-7738-4540-8e14-283f32eaf934" providerId="ADAL" clId="{FBAFBB5E-06B4-46DD-B6B3-4B5FCBB3B1B8}" dt="2019-04-05T20:57:25.953" v="5460" actId="14100"/>
          <ac:spMkLst>
            <pc:docMk/>
            <pc:sldMk cId="824160014" sldId="262"/>
            <ac:spMk id="14" creationId="{5ABD8725-C169-4B5C-A7C4-0B500A11FF4E}"/>
          </ac:spMkLst>
        </pc:spChg>
        <pc:spChg chg="mod topLvl">
          <ac:chgData name="Archana Suresh" userId="bc71b111-7738-4540-8e14-283f32eaf934" providerId="ADAL" clId="{FBAFBB5E-06B4-46DD-B6B3-4B5FCBB3B1B8}" dt="2019-04-05T20:56:55.471" v="5456" actId="164"/>
          <ac:spMkLst>
            <pc:docMk/>
            <pc:sldMk cId="824160014" sldId="262"/>
            <ac:spMk id="15" creationId="{C956F515-957C-42DC-873B-7E9A2531E524}"/>
          </ac:spMkLst>
        </pc:spChg>
        <pc:spChg chg="del mod topLvl">
          <ac:chgData name="Archana Suresh" userId="bc71b111-7738-4540-8e14-283f32eaf934" providerId="ADAL" clId="{FBAFBB5E-06B4-46DD-B6B3-4B5FCBB3B1B8}" dt="2019-04-05T20:52:23.771" v="5420" actId="478"/>
          <ac:spMkLst>
            <pc:docMk/>
            <pc:sldMk cId="824160014" sldId="262"/>
            <ac:spMk id="21" creationId="{8FAA32EC-4351-4584-9A29-4EBB1334E720}"/>
          </ac:spMkLst>
        </pc:spChg>
        <pc:spChg chg="del mod topLvl">
          <ac:chgData name="Archana Suresh" userId="bc71b111-7738-4540-8e14-283f32eaf934" providerId="ADAL" clId="{FBAFBB5E-06B4-46DD-B6B3-4B5FCBB3B1B8}" dt="2019-04-05T20:40:34.527" v="5273" actId="478"/>
          <ac:spMkLst>
            <pc:docMk/>
            <pc:sldMk cId="824160014" sldId="262"/>
            <ac:spMk id="22" creationId="{E6C83061-0931-4BA1-8842-12A369858EC0}"/>
          </ac:spMkLst>
        </pc:spChg>
        <pc:spChg chg="del mod topLvl">
          <ac:chgData name="Archana Suresh" userId="bc71b111-7738-4540-8e14-283f32eaf934" providerId="ADAL" clId="{FBAFBB5E-06B4-46DD-B6B3-4B5FCBB3B1B8}" dt="2019-04-05T20:40:29.949" v="5272" actId="478"/>
          <ac:spMkLst>
            <pc:docMk/>
            <pc:sldMk cId="824160014" sldId="262"/>
            <ac:spMk id="25" creationId="{DCB4CDC4-F189-4574-BF1A-0C31B3430F05}"/>
          </ac:spMkLst>
        </pc:spChg>
        <pc:spChg chg="del">
          <ac:chgData name="Archana Suresh" userId="bc71b111-7738-4540-8e14-283f32eaf934" providerId="ADAL" clId="{FBAFBB5E-06B4-46DD-B6B3-4B5FCBB3B1B8}" dt="2019-04-05T20:57:36.120" v="5461" actId="478"/>
          <ac:spMkLst>
            <pc:docMk/>
            <pc:sldMk cId="824160014" sldId="262"/>
            <ac:spMk id="45" creationId="{3CA53652-5595-8B43-9455-ED028B30BFB3}"/>
          </ac:spMkLst>
        </pc:spChg>
        <pc:spChg chg="add mod">
          <ac:chgData name="Archana Suresh" userId="bc71b111-7738-4540-8e14-283f32eaf934" providerId="ADAL" clId="{FBAFBB5E-06B4-46DD-B6B3-4B5FCBB3B1B8}" dt="2019-04-05T20:56:55.471" v="5456" actId="164"/>
          <ac:spMkLst>
            <pc:docMk/>
            <pc:sldMk cId="824160014" sldId="262"/>
            <ac:spMk id="51" creationId="{F42CC061-4630-45BA-BD01-033ACA582B4A}"/>
          </ac:spMkLst>
        </pc:spChg>
        <pc:spChg chg="add del mod">
          <ac:chgData name="Archana Suresh" userId="bc71b111-7738-4540-8e14-283f32eaf934" providerId="ADAL" clId="{FBAFBB5E-06B4-46DD-B6B3-4B5FCBB3B1B8}" dt="2019-04-05T20:44:28.158" v="5413" actId="478"/>
          <ac:spMkLst>
            <pc:docMk/>
            <pc:sldMk cId="824160014" sldId="262"/>
            <ac:spMk id="52" creationId="{672EBED0-5F9B-4034-BF80-96C1DEFA4A5E}"/>
          </ac:spMkLst>
        </pc:spChg>
        <pc:grpChg chg="del mod topLvl">
          <ac:chgData name="Archana Suresh" userId="bc71b111-7738-4540-8e14-283f32eaf934" providerId="ADAL" clId="{FBAFBB5E-06B4-46DD-B6B3-4B5FCBB3B1B8}" dt="2019-04-05T20:40:18.689" v="5270" actId="165"/>
          <ac:grpSpMkLst>
            <pc:docMk/>
            <pc:sldMk cId="824160014" sldId="262"/>
            <ac:grpSpMk id="3" creationId="{F9F65962-CB5A-4C9E-9555-731E1190871C}"/>
          </ac:grpSpMkLst>
        </pc:grpChg>
        <pc:grpChg chg="del mod topLvl">
          <ac:chgData name="Archana Suresh" userId="bc71b111-7738-4540-8e14-283f32eaf934" providerId="ADAL" clId="{FBAFBB5E-06B4-46DD-B6B3-4B5FCBB3B1B8}" dt="2019-04-05T20:40:10.234" v="5268" actId="165"/>
          <ac:grpSpMkLst>
            <pc:docMk/>
            <pc:sldMk cId="824160014" sldId="262"/>
            <ac:grpSpMk id="6" creationId="{379DFE08-823D-480C-8871-2D0246119FCF}"/>
          </ac:grpSpMkLst>
        </pc:grpChg>
        <pc:grpChg chg="del mod topLvl">
          <ac:chgData name="Archana Suresh" userId="bc71b111-7738-4540-8e14-283f32eaf934" providerId="ADAL" clId="{FBAFBB5E-06B4-46DD-B6B3-4B5FCBB3B1B8}" dt="2019-04-05T20:40:04.349" v="5267" actId="478"/>
          <ac:grpSpMkLst>
            <pc:docMk/>
            <pc:sldMk cId="824160014" sldId="262"/>
            <ac:grpSpMk id="7" creationId="{4224658F-FB01-48EE-A411-E1D68562C69B}"/>
          </ac:grpSpMkLst>
        </pc:grpChg>
        <pc:grpChg chg="del mod">
          <ac:chgData name="Archana Suresh" userId="bc71b111-7738-4540-8e14-283f32eaf934" providerId="ADAL" clId="{FBAFBB5E-06B4-46DD-B6B3-4B5FCBB3B1B8}" dt="2019-04-05T20:38:24.956" v="5237" actId="165"/>
          <ac:grpSpMkLst>
            <pc:docMk/>
            <pc:sldMk cId="824160014" sldId="262"/>
            <ac:grpSpMk id="8" creationId="{0646AF34-E042-4B12-984C-07B3E2EC3414}"/>
          </ac:grpSpMkLst>
        </pc:grpChg>
        <pc:grpChg chg="add mod">
          <ac:chgData name="Archana Suresh" userId="bc71b111-7738-4540-8e14-283f32eaf934" providerId="ADAL" clId="{FBAFBB5E-06B4-46DD-B6B3-4B5FCBB3B1B8}" dt="2019-04-05T20:57:15.149" v="5459" actId="1076"/>
          <ac:grpSpMkLst>
            <pc:docMk/>
            <pc:sldMk cId="824160014" sldId="262"/>
            <ac:grpSpMk id="26" creationId="{C9A50F9B-08C2-49C0-A1DE-3E360A719B50}"/>
          </ac:grpSpMkLst>
        </pc:grpChg>
        <pc:picChg chg="add del mod">
          <ac:chgData name="Archana Suresh" userId="bc71b111-7738-4540-8e14-283f32eaf934" providerId="ADAL" clId="{FBAFBB5E-06B4-46DD-B6B3-4B5FCBB3B1B8}" dt="2019-04-05T20:56:47.280" v="5455" actId="478"/>
          <ac:picMkLst>
            <pc:docMk/>
            <pc:sldMk cId="824160014" sldId="262"/>
            <ac:picMk id="9" creationId="{B3EA0F66-DFB3-46C5-8D77-257F5196EFF9}"/>
          </ac:picMkLst>
        </pc:picChg>
        <pc:picChg chg="add del mod">
          <ac:chgData name="Archana Suresh" userId="bc71b111-7738-4540-8e14-283f32eaf934" providerId="ADAL" clId="{FBAFBB5E-06B4-46DD-B6B3-4B5FCBB3B1B8}" dt="2019-04-05T20:51:13.434" v="5416" actId="478"/>
          <ac:picMkLst>
            <pc:docMk/>
            <pc:sldMk cId="824160014" sldId="262"/>
            <ac:picMk id="10" creationId="{E71BC171-3632-40F2-B846-A42797CF75E7}"/>
          </ac:picMkLst>
        </pc:picChg>
        <pc:picChg chg="del mod topLvl">
          <ac:chgData name="Archana Suresh" userId="bc71b111-7738-4540-8e14-283f32eaf934" providerId="ADAL" clId="{FBAFBB5E-06B4-46DD-B6B3-4B5FCBB3B1B8}" dt="2019-04-05T20:40:13.513" v="5269" actId="478"/>
          <ac:picMkLst>
            <pc:docMk/>
            <pc:sldMk cId="824160014" sldId="262"/>
            <ac:picMk id="13" creationId="{54575E4C-56B7-47C0-A08A-D5FE27E3537A}"/>
          </ac:picMkLst>
        </pc:picChg>
        <pc:picChg chg="add mod">
          <ac:chgData name="Archana Suresh" userId="bc71b111-7738-4540-8e14-283f32eaf934" providerId="ADAL" clId="{FBAFBB5E-06B4-46DD-B6B3-4B5FCBB3B1B8}" dt="2019-04-05T20:56:55.471" v="5456" actId="164"/>
          <ac:picMkLst>
            <pc:docMk/>
            <pc:sldMk cId="824160014" sldId="262"/>
            <ac:picMk id="16" creationId="{CE2225E5-F55E-469E-8896-CB8B42BE74DA}"/>
          </ac:picMkLst>
        </pc:picChg>
        <pc:picChg chg="add mod">
          <ac:chgData name="Archana Suresh" userId="bc71b111-7738-4540-8e14-283f32eaf934" providerId="ADAL" clId="{FBAFBB5E-06B4-46DD-B6B3-4B5FCBB3B1B8}" dt="2019-04-05T20:56:55.471" v="5456" actId="164"/>
          <ac:picMkLst>
            <pc:docMk/>
            <pc:sldMk cId="824160014" sldId="262"/>
            <ac:picMk id="18" creationId="{E5B07CFA-88CE-463F-BA43-1FCB8E42DCCF}"/>
          </ac:picMkLst>
        </pc:picChg>
        <pc:picChg chg="add mod">
          <ac:chgData name="Archana Suresh" userId="bc71b111-7738-4540-8e14-283f32eaf934" providerId="ADAL" clId="{FBAFBB5E-06B4-46DD-B6B3-4B5FCBB3B1B8}" dt="2019-04-05T20:56:55.471" v="5456" actId="164"/>
          <ac:picMkLst>
            <pc:docMk/>
            <pc:sldMk cId="824160014" sldId="262"/>
            <ac:picMk id="20" creationId="{732A37D5-7AD8-47CD-B044-37394CAAB450}"/>
          </ac:picMkLst>
        </pc:picChg>
        <pc:picChg chg="add mod">
          <ac:chgData name="Archana Suresh" userId="bc71b111-7738-4540-8e14-283f32eaf934" providerId="ADAL" clId="{FBAFBB5E-06B4-46DD-B6B3-4B5FCBB3B1B8}" dt="2019-04-05T20:56:55.471" v="5456" actId="164"/>
          <ac:picMkLst>
            <pc:docMk/>
            <pc:sldMk cId="824160014" sldId="262"/>
            <ac:picMk id="24" creationId="{D8C33780-E68A-42A2-B70B-143F104A3376}"/>
          </ac:picMkLst>
        </pc:picChg>
        <pc:picChg chg="mod topLvl">
          <ac:chgData name="Archana Suresh" userId="bc71b111-7738-4540-8e14-283f32eaf934" providerId="ADAL" clId="{FBAFBB5E-06B4-46DD-B6B3-4B5FCBB3B1B8}" dt="2019-04-05T20:56:55.471" v="5456" actId="164"/>
          <ac:picMkLst>
            <pc:docMk/>
            <pc:sldMk cId="824160014" sldId="262"/>
            <ac:picMk id="46" creationId="{B6135677-DF98-4B28-BA35-3F5F04D6DD1F}"/>
          </ac:picMkLst>
        </pc:picChg>
        <pc:picChg chg="del topLvl">
          <ac:chgData name="Archana Suresh" userId="bc71b111-7738-4540-8e14-283f32eaf934" providerId="ADAL" clId="{FBAFBB5E-06B4-46DD-B6B3-4B5FCBB3B1B8}" dt="2019-04-05T20:40:04.349" v="5267" actId="478"/>
          <ac:picMkLst>
            <pc:docMk/>
            <pc:sldMk cId="824160014" sldId="262"/>
            <ac:picMk id="48" creationId="{0482B616-6CE0-4A62-9A6E-1CCA62F42F60}"/>
          </ac:picMkLst>
        </pc:picChg>
        <pc:picChg chg="del mod topLvl">
          <ac:chgData name="Archana Suresh" userId="bc71b111-7738-4540-8e14-283f32eaf934" providerId="ADAL" clId="{FBAFBB5E-06B4-46DD-B6B3-4B5FCBB3B1B8}" dt="2019-04-05T20:40:20.646" v="5271" actId="478"/>
          <ac:picMkLst>
            <pc:docMk/>
            <pc:sldMk cId="824160014" sldId="262"/>
            <ac:picMk id="50" creationId="{73E02D36-6973-414B-92F8-3F8318063E5C}"/>
          </ac:picMkLst>
        </pc:picChg>
        <pc:cxnChg chg="del mod topLvl">
          <ac:chgData name="Archana Suresh" userId="bc71b111-7738-4540-8e14-283f32eaf934" providerId="ADAL" clId="{FBAFBB5E-06B4-46DD-B6B3-4B5FCBB3B1B8}" dt="2019-04-05T20:57:06.195" v="5458" actId="478"/>
          <ac:cxnSpMkLst>
            <pc:docMk/>
            <pc:sldMk cId="824160014" sldId="262"/>
            <ac:cxnSpMk id="4" creationId="{9D7446AC-1871-4F94-9210-2C29CBE1A187}"/>
          </ac:cxnSpMkLst>
        </pc:cxnChg>
      </pc:sldChg>
      <pc:sldChg chg="addSp modSp">
        <pc:chgData name="Archana Suresh" userId="bc71b111-7738-4540-8e14-283f32eaf934" providerId="ADAL" clId="{FBAFBB5E-06B4-46DD-B6B3-4B5FCBB3B1B8}" dt="2019-04-09T23:05:38.049" v="10017" actId="207"/>
        <pc:sldMkLst>
          <pc:docMk/>
          <pc:sldMk cId="583157312" sldId="263"/>
        </pc:sldMkLst>
        <pc:spChg chg="add mod">
          <ac:chgData name="Archana Suresh" userId="bc71b111-7738-4540-8e14-283f32eaf934" providerId="ADAL" clId="{FBAFBB5E-06B4-46DD-B6B3-4B5FCBB3B1B8}" dt="2019-04-08T18:34:23.649" v="7160" actId="20577"/>
          <ac:spMkLst>
            <pc:docMk/>
            <pc:sldMk cId="583157312" sldId="263"/>
            <ac:spMk id="4" creationId="{DCBE22BB-765A-4751-81B7-6AEDB964A5DA}"/>
          </ac:spMkLst>
        </pc:spChg>
        <pc:spChg chg="mod">
          <ac:chgData name="Archana Suresh" userId="bc71b111-7738-4540-8e14-283f32eaf934" providerId="ADAL" clId="{FBAFBB5E-06B4-46DD-B6B3-4B5FCBB3B1B8}" dt="2019-04-08T18:34:42.695" v="7161" actId="1076"/>
          <ac:spMkLst>
            <pc:docMk/>
            <pc:sldMk cId="583157312" sldId="263"/>
            <ac:spMk id="112" creationId="{BF23F98F-33C9-44C0-B4E8-F6129CF02CC2}"/>
          </ac:spMkLst>
        </pc:spChg>
        <pc:grpChg chg="mod">
          <ac:chgData name="Archana Suresh" userId="bc71b111-7738-4540-8e14-283f32eaf934" providerId="ADAL" clId="{FBAFBB5E-06B4-46DD-B6B3-4B5FCBB3B1B8}" dt="2019-04-08T18:34:42.695" v="7161" actId="1076"/>
          <ac:grpSpMkLst>
            <pc:docMk/>
            <pc:sldMk cId="583157312" sldId="263"/>
            <ac:grpSpMk id="98" creationId="{CC9B9268-64A8-4BB4-8E27-2E3B2A46921A}"/>
          </ac:grpSpMkLst>
        </pc:grpChg>
        <pc:grpChg chg="mod">
          <ac:chgData name="Archana Suresh" userId="bc71b111-7738-4540-8e14-283f32eaf934" providerId="ADAL" clId="{FBAFBB5E-06B4-46DD-B6B3-4B5FCBB3B1B8}" dt="2019-04-08T18:34:42.695" v="7161" actId="1076"/>
          <ac:grpSpMkLst>
            <pc:docMk/>
            <pc:sldMk cId="583157312" sldId="263"/>
            <ac:grpSpMk id="103" creationId="{E8773C31-7230-4C3D-A6B9-CC071A9222A6}"/>
          </ac:grpSpMkLst>
        </pc:grpChg>
        <pc:grpChg chg="mod">
          <ac:chgData name="Archana Suresh" userId="bc71b111-7738-4540-8e14-283f32eaf934" providerId="ADAL" clId="{FBAFBB5E-06B4-46DD-B6B3-4B5FCBB3B1B8}" dt="2019-04-08T18:34:42.695" v="7161" actId="1076"/>
          <ac:grpSpMkLst>
            <pc:docMk/>
            <pc:sldMk cId="583157312" sldId="263"/>
            <ac:grpSpMk id="106" creationId="{CDA3914B-5733-499D-9B66-D8D748C7BBB7}"/>
          </ac:grpSpMkLst>
        </pc:grpChg>
        <pc:grpChg chg="mod">
          <ac:chgData name="Archana Suresh" userId="bc71b111-7738-4540-8e14-283f32eaf934" providerId="ADAL" clId="{FBAFBB5E-06B4-46DD-B6B3-4B5FCBB3B1B8}" dt="2019-04-08T18:34:42.695" v="7161" actId="1076"/>
          <ac:grpSpMkLst>
            <pc:docMk/>
            <pc:sldMk cId="583157312" sldId="263"/>
            <ac:grpSpMk id="109" creationId="{51CEEE22-A4C5-4FF8-BC0C-A0DE16035FE6}"/>
          </ac:grpSpMkLst>
        </pc:grpChg>
        <pc:graphicFrameChg chg="mod">
          <ac:chgData name="Archana Suresh" userId="bc71b111-7738-4540-8e14-283f32eaf934" providerId="ADAL" clId="{FBAFBB5E-06B4-46DD-B6B3-4B5FCBB3B1B8}" dt="2019-04-08T18:34:42.695" v="7161" actId="1076"/>
          <ac:graphicFrameMkLst>
            <pc:docMk/>
            <pc:sldMk cId="583157312" sldId="263"/>
            <ac:graphicFrameMk id="97" creationId="{6639B066-6BA4-4911-B2ED-1488987AD1E5}"/>
          </ac:graphicFrameMkLst>
        </pc:graphicFrameChg>
        <pc:graphicFrameChg chg="modGraphic">
          <ac:chgData name="Archana Suresh" userId="bc71b111-7738-4540-8e14-283f32eaf934" providerId="ADAL" clId="{FBAFBB5E-06B4-46DD-B6B3-4B5FCBB3B1B8}" dt="2019-04-09T23:05:38.049" v="10017" actId="207"/>
          <ac:graphicFrameMkLst>
            <pc:docMk/>
            <pc:sldMk cId="583157312" sldId="263"/>
            <ac:graphicFrameMk id="139" creationId="{BE9881D4-060E-43D1-8BDB-1AE97F60D335}"/>
          </ac:graphicFrameMkLst>
        </pc:graphicFrameChg>
      </pc:sldChg>
      <pc:sldChg chg="addSp modSp">
        <pc:chgData name="Archana Suresh" userId="bc71b111-7738-4540-8e14-283f32eaf934" providerId="ADAL" clId="{FBAFBB5E-06B4-46DD-B6B3-4B5FCBB3B1B8}" dt="2019-04-09T23:06:23.325" v="10023" actId="1076"/>
        <pc:sldMkLst>
          <pc:docMk/>
          <pc:sldMk cId="1886958619" sldId="264"/>
        </pc:sldMkLst>
        <pc:spChg chg="add mod">
          <ac:chgData name="Archana Suresh" userId="bc71b111-7738-4540-8e14-283f32eaf934" providerId="ADAL" clId="{FBAFBB5E-06B4-46DD-B6B3-4B5FCBB3B1B8}" dt="2019-04-08T18:34:53.379" v="7169" actId="20577"/>
          <ac:spMkLst>
            <pc:docMk/>
            <pc:sldMk cId="1886958619" sldId="264"/>
            <ac:spMk id="5" creationId="{6F9D73E1-6EFD-4A9A-809B-2B7EFC0B5874}"/>
          </ac:spMkLst>
        </pc:spChg>
        <pc:spChg chg="mod">
          <ac:chgData name="Archana Suresh" userId="bc71b111-7738-4540-8e14-283f32eaf934" providerId="ADAL" clId="{FBAFBB5E-06B4-46DD-B6B3-4B5FCBB3B1B8}" dt="2019-04-09T22:57:09.782" v="9905" actId="20577"/>
          <ac:spMkLst>
            <pc:docMk/>
            <pc:sldMk cId="1886958619" sldId="264"/>
            <ac:spMk id="6" creationId="{D22EAD07-E68A-4EF9-822E-4DF8F4D23279}"/>
          </ac:spMkLst>
        </pc:spChg>
        <pc:spChg chg="add mod">
          <ac:chgData name="Archana Suresh" userId="bc71b111-7738-4540-8e14-283f32eaf934" providerId="ADAL" clId="{FBAFBB5E-06B4-46DD-B6B3-4B5FCBB3B1B8}" dt="2019-04-09T22:59:52.622" v="9972" actId="20577"/>
          <ac:spMkLst>
            <pc:docMk/>
            <pc:sldMk cId="1886958619" sldId="264"/>
            <ac:spMk id="20" creationId="{C078711F-286B-4826-A939-4EC7FD7A28A0}"/>
          </ac:spMkLst>
        </pc:spChg>
        <pc:spChg chg="mod">
          <ac:chgData name="Archana Suresh" userId="bc71b111-7738-4540-8e14-283f32eaf934" providerId="ADAL" clId="{FBAFBB5E-06B4-46DD-B6B3-4B5FCBB3B1B8}" dt="2019-04-09T22:57:27.919" v="9920" actId="313"/>
          <ac:spMkLst>
            <pc:docMk/>
            <pc:sldMk cId="1886958619" sldId="264"/>
            <ac:spMk id="35" creationId="{666860D3-6E0C-4F51-9310-5D9FD48F4C6E}"/>
          </ac:spMkLst>
        </pc:spChg>
        <pc:grpChg chg="mod">
          <ac:chgData name="Archana Suresh" userId="bc71b111-7738-4540-8e14-283f32eaf934" providerId="ADAL" clId="{FBAFBB5E-06B4-46DD-B6B3-4B5FCBB3B1B8}" dt="2019-04-08T18:35:02.510" v="7170" actId="1076"/>
          <ac:grpSpMkLst>
            <pc:docMk/>
            <pc:sldMk cId="1886958619" sldId="264"/>
            <ac:grpSpMk id="2" creationId="{4FD56BF4-88C3-45AB-AA00-19AB7159F0CE}"/>
          </ac:grpSpMkLst>
        </pc:grpChg>
        <pc:grpChg chg="mod">
          <ac:chgData name="Archana Suresh" userId="bc71b111-7738-4540-8e14-283f32eaf934" providerId="ADAL" clId="{FBAFBB5E-06B4-46DD-B6B3-4B5FCBB3B1B8}" dt="2019-04-08T18:35:02.510" v="7170" actId="1076"/>
          <ac:grpSpMkLst>
            <pc:docMk/>
            <pc:sldMk cId="1886958619" sldId="264"/>
            <ac:grpSpMk id="3" creationId="{0357A539-87CA-4981-874B-1F590D4DE065}"/>
          </ac:grpSpMkLst>
        </pc:grpChg>
        <pc:grpChg chg="add mod">
          <ac:chgData name="Archana Suresh" userId="bc71b111-7738-4540-8e14-283f32eaf934" providerId="ADAL" clId="{FBAFBB5E-06B4-46DD-B6B3-4B5FCBB3B1B8}" dt="2019-04-09T23:00:07.936" v="9974" actId="1076"/>
          <ac:grpSpMkLst>
            <pc:docMk/>
            <pc:sldMk cId="1886958619" sldId="264"/>
            <ac:grpSpMk id="22" creationId="{4619B87D-B01B-40DD-A370-311733D52FE4}"/>
          </ac:grpSpMkLst>
        </pc:grpChg>
        <pc:grpChg chg="add mod">
          <ac:chgData name="Archana Suresh" userId="bc71b111-7738-4540-8e14-283f32eaf934" providerId="ADAL" clId="{FBAFBB5E-06B4-46DD-B6B3-4B5FCBB3B1B8}" dt="2019-04-09T23:04:31.394" v="10012" actId="1076"/>
          <ac:grpSpMkLst>
            <pc:docMk/>
            <pc:sldMk cId="1886958619" sldId="264"/>
            <ac:grpSpMk id="33" creationId="{9E4A862D-98E8-4155-A635-7B0F4733701D}"/>
          </ac:grpSpMkLst>
        </pc:grpChg>
        <pc:graphicFrameChg chg="mod modGraphic">
          <ac:chgData name="Archana Suresh" userId="bc71b111-7738-4540-8e14-283f32eaf934" providerId="ADAL" clId="{FBAFBB5E-06B4-46DD-B6B3-4B5FCBB3B1B8}" dt="2019-04-09T20:59:48.266" v="8314" actId="1038"/>
          <ac:graphicFrameMkLst>
            <pc:docMk/>
            <pc:sldMk cId="1886958619" sldId="264"/>
            <ac:graphicFrameMk id="4" creationId="{BE133F09-25EE-4D90-A5F1-4443A1925863}"/>
          </ac:graphicFrameMkLst>
        </pc:graphicFrameChg>
        <pc:graphicFrameChg chg="add mod modGraphic">
          <ac:chgData name="Archana Suresh" userId="bc71b111-7738-4540-8e14-283f32eaf934" providerId="ADAL" clId="{FBAFBB5E-06B4-46DD-B6B3-4B5FCBB3B1B8}" dt="2019-04-09T23:05:54.421" v="10018" actId="207"/>
          <ac:graphicFrameMkLst>
            <pc:docMk/>
            <pc:sldMk cId="1886958619" sldId="264"/>
            <ac:graphicFrameMk id="21" creationId="{73765060-3A06-48AD-AFE5-1856A435498D}"/>
          </ac:graphicFrameMkLst>
        </pc:graphicFrameChg>
        <pc:picChg chg="add mod">
          <ac:chgData name="Archana Suresh" userId="bc71b111-7738-4540-8e14-283f32eaf934" providerId="ADAL" clId="{FBAFBB5E-06B4-46DD-B6B3-4B5FCBB3B1B8}" dt="2019-04-09T23:00:07.936" v="9974" actId="1076"/>
          <ac:picMkLst>
            <pc:docMk/>
            <pc:sldMk cId="1886958619" sldId="264"/>
            <ac:picMk id="27" creationId="{10DDD32B-2AF1-4835-9F94-CE4DDC3F4E75}"/>
          </ac:picMkLst>
        </pc:picChg>
        <pc:picChg chg="add mod">
          <ac:chgData name="Archana Suresh" userId="bc71b111-7738-4540-8e14-283f32eaf934" providerId="ADAL" clId="{FBAFBB5E-06B4-46DD-B6B3-4B5FCBB3B1B8}" dt="2019-04-09T23:00:07.936" v="9974" actId="1076"/>
          <ac:picMkLst>
            <pc:docMk/>
            <pc:sldMk cId="1886958619" sldId="264"/>
            <ac:picMk id="28" creationId="{C689EB36-E17D-4250-BBBA-B5D03B7F7271}"/>
          </ac:picMkLst>
        </pc:picChg>
        <pc:picChg chg="add mod">
          <ac:chgData name="Archana Suresh" userId="bc71b111-7738-4540-8e14-283f32eaf934" providerId="ADAL" clId="{FBAFBB5E-06B4-46DD-B6B3-4B5FCBB3B1B8}" dt="2019-04-09T23:00:07.936" v="9974" actId="1076"/>
          <ac:picMkLst>
            <pc:docMk/>
            <pc:sldMk cId="1886958619" sldId="264"/>
            <ac:picMk id="29" creationId="{FC4EFD29-F081-45E0-B188-C2F3E8FE89F5}"/>
          </ac:picMkLst>
        </pc:picChg>
        <pc:picChg chg="add mod">
          <ac:chgData name="Archana Suresh" userId="bc71b111-7738-4540-8e14-283f32eaf934" providerId="ADAL" clId="{FBAFBB5E-06B4-46DD-B6B3-4B5FCBB3B1B8}" dt="2019-04-09T23:00:07.936" v="9974" actId="1076"/>
          <ac:picMkLst>
            <pc:docMk/>
            <pc:sldMk cId="1886958619" sldId="264"/>
            <ac:picMk id="30" creationId="{06B15BD9-DFFD-473B-9223-42B173A510FD}"/>
          </ac:picMkLst>
        </pc:picChg>
        <pc:picChg chg="add mod">
          <ac:chgData name="Archana Suresh" userId="bc71b111-7738-4540-8e14-283f32eaf934" providerId="ADAL" clId="{FBAFBB5E-06B4-46DD-B6B3-4B5FCBB3B1B8}" dt="2019-04-09T23:00:07.936" v="9974" actId="1076"/>
          <ac:picMkLst>
            <pc:docMk/>
            <pc:sldMk cId="1886958619" sldId="264"/>
            <ac:picMk id="31" creationId="{3C9DEDDF-C149-4BDC-81E8-AF34203EE8BB}"/>
          </ac:picMkLst>
        </pc:picChg>
        <pc:picChg chg="add mod">
          <ac:chgData name="Archana Suresh" userId="bc71b111-7738-4540-8e14-283f32eaf934" providerId="ADAL" clId="{FBAFBB5E-06B4-46DD-B6B3-4B5FCBB3B1B8}" dt="2019-04-09T23:00:07.936" v="9974" actId="1076"/>
          <ac:picMkLst>
            <pc:docMk/>
            <pc:sldMk cId="1886958619" sldId="264"/>
            <ac:picMk id="32" creationId="{75EA9BFB-A4FB-4C5B-939D-A1E0C99FD3B9}"/>
          </ac:picMkLst>
        </pc:picChg>
        <pc:picChg chg="add mod">
          <ac:chgData name="Archana Suresh" userId="bc71b111-7738-4540-8e14-283f32eaf934" providerId="ADAL" clId="{FBAFBB5E-06B4-46DD-B6B3-4B5FCBB3B1B8}" dt="2019-04-09T23:06:23.325" v="10023" actId="1076"/>
          <ac:picMkLst>
            <pc:docMk/>
            <pc:sldMk cId="1886958619" sldId="264"/>
            <ac:picMk id="37" creationId="{62EA8DD3-9565-4EBA-B8B2-AD5C7F74CEC5}"/>
          </ac:picMkLst>
        </pc:picChg>
        <pc:picChg chg="add mod">
          <ac:chgData name="Archana Suresh" userId="bc71b111-7738-4540-8e14-283f32eaf934" providerId="ADAL" clId="{FBAFBB5E-06B4-46DD-B6B3-4B5FCBB3B1B8}" dt="2019-04-09T23:01:59.265" v="10000" actId="1038"/>
          <ac:picMkLst>
            <pc:docMk/>
            <pc:sldMk cId="1886958619" sldId="264"/>
            <ac:picMk id="38" creationId="{0D2ADA95-6D67-4DA9-914B-95DDE01AFCC4}"/>
          </ac:picMkLst>
        </pc:picChg>
        <pc:picChg chg="add mod">
          <ac:chgData name="Archana Suresh" userId="bc71b111-7738-4540-8e14-283f32eaf934" providerId="ADAL" clId="{FBAFBB5E-06B4-46DD-B6B3-4B5FCBB3B1B8}" dt="2019-04-09T23:02:45.138" v="10005" actId="1076"/>
          <ac:picMkLst>
            <pc:docMk/>
            <pc:sldMk cId="1886958619" sldId="264"/>
            <ac:picMk id="39" creationId="{868D0C03-1768-443D-883A-D05F99E8B932}"/>
          </ac:picMkLst>
        </pc:picChg>
        <pc:picChg chg="add mod">
          <ac:chgData name="Archana Suresh" userId="bc71b111-7738-4540-8e14-283f32eaf934" providerId="ADAL" clId="{FBAFBB5E-06B4-46DD-B6B3-4B5FCBB3B1B8}" dt="2019-04-09T23:04:17.091" v="10010" actId="1076"/>
          <ac:picMkLst>
            <pc:docMk/>
            <pc:sldMk cId="1886958619" sldId="264"/>
            <ac:picMk id="40" creationId="{A5875287-183F-4202-95DD-D76DDC7E7CBE}"/>
          </ac:picMkLst>
        </pc:picChg>
        <pc:picChg chg="add mod">
          <ac:chgData name="Archana Suresh" userId="bc71b111-7738-4540-8e14-283f32eaf934" providerId="ADAL" clId="{FBAFBB5E-06B4-46DD-B6B3-4B5FCBB3B1B8}" dt="2019-04-09T23:02:53.073" v="10009" actId="1076"/>
          <ac:picMkLst>
            <pc:docMk/>
            <pc:sldMk cId="1886958619" sldId="264"/>
            <ac:picMk id="41" creationId="{7D317400-2A43-4AE0-9456-EBDC05E466C1}"/>
          </ac:picMkLst>
        </pc:picChg>
        <pc:picChg chg="add mod">
          <ac:chgData name="Archana Suresh" userId="bc71b111-7738-4540-8e14-283f32eaf934" providerId="ADAL" clId="{FBAFBB5E-06B4-46DD-B6B3-4B5FCBB3B1B8}" dt="2019-04-09T23:06:09.366" v="10022" actId="1036"/>
          <ac:picMkLst>
            <pc:docMk/>
            <pc:sldMk cId="1886958619" sldId="264"/>
            <ac:picMk id="42" creationId="{1EF63CD3-8F22-4D8F-AC9F-6A06A6CC4044}"/>
          </ac:picMkLst>
        </pc:picChg>
        <pc:picChg chg="mod">
          <ac:chgData name="Archana Suresh" userId="bc71b111-7738-4540-8e14-283f32eaf934" providerId="ADAL" clId="{FBAFBB5E-06B4-46DD-B6B3-4B5FCBB3B1B8}" dt="2019-04-08T18:35:02.510" v="7170" actId="1076"/>
          <ac:picMkLst>
            <pc:docMk/>
            <pc:sldMk cId="1886958619" sldId="264"/>
            <ac:picMk id="108" creationId="{9462E1DB-C52F-45A9-BE25-F80DB8E024A1}"/>
          </ac:picMkLst>
        </pc:picChg>
        <pc:picChg chg="mod">
          <ac:chgData name="Archana Suresh" userId="bc71b111-7738-4540-8e14-283f32eaf934" providerId="ADAL" clId="{FBAFBB5E-06B4-46DD-B6B3-4B5FCBB3B1B8}" dt="2019-04-08T18:35:02.510" v="7170" actId="1076"/>
          <ac:picMkLst>
            <pc:docMk/>
            <pc:sldMk cId="1886958619" sldId="264"/>
            <ac:picMk id="116" creationId="{1D4C8271-7DBC-42E4-A64A-DD2A99BFE979}"/>
          </ac:picMkLst>
        </pc:picChg>
        <pc:picChg chg="mod">
          <ac:chgData name="Archana Suresh" userId="bc71b111-7738-4540-8e14-283f32eaf934" providerId="ADAL" clId="{FBAFBB5E-06B4-46DD-B6B3-4B5FCBB3B1B8}" dt="2019-04-08T18:35:02.510" v="7170" actId="1076"/>
          <ac:picMkLst>
            <pc:docMk/>
            <pc:sldMk cId="1886958619" sldId="264"/>
            <ac:picMk id="141" creationId="{40347ADF-C4AB-4B57-9E77-2407E8B8DF45}"/>
          </ac:picMkLst>
        </pc:picChg>
        <pc:picChg chg="mod">
          <ac:chgData name="Archana Suresh" userId="bc71b111-7738-4540-8e14-283f32eaf934" providerId="ADAL" clId="{FBAFBB5E-06B4-46DD-B6B3-4B5FCBB3B1B8}" dt="2019-04-08T18:35:02.510" v="7170" actId="1076"/>
          <ac:picMkLst>
            <pc:docMk/>
            <pc:sldMk cId="1886958619" sldId="264"/>
            <ac:picMk id="142" creationId="{85EB5458-DC91-4439-A8F3-2FBA81EAD39F}"/>
          </ac:picMkLst>
        </pc:picChg>
        <pc:picChg chg="mod">
          <ac:chgData name="Archana Suresh" userId="bc71b111-7738-4540-8e14-283f32eaf934" providerId="ADAL" clId="{FBAFBB5E-06B4-46DD-B6B3-4B5FCBB3B1B8}" dt="2019-04-08T18:35:02.510" v="7170" actId="1076"/>
          <ac:picMkLst>
            <pc:docMk/>
            <pc:sldMk cId="1886958619" sldId="264"/>
            <ac:picMk id="152" creationId="{9604FCB2-7399-4837-8A59-EA3082D60FD5}"/>
          </ac:picMkLst>
        </pc:picChg>
        <pc:picChg chg="mod">
          <ac:chgData name="Archana Suresh" userId="bc71b111-7738-4540-8e14-283f32eaf934" providerId="ADAL" clId="{FBAFBB5E-06B4-46DD-B6B3-4B5FCBB3B1B8}" dt="2019-04-08T18:35:02.510" v="7170" actId="1076"/>
          <ac:picMkLst>
            <pc:docMk/>
            <pc:sldMk cId="1886958619" sldId="264"/>
            <ac:picMk id="161" creationId="{118E4E68-A3F7-4788-AB43-26F68C0E1FA2}"/>
          </ac:picMkLst>
        </pc:picChg>
      </pc:sldChg>
      <pc:sldChg chg="addSp delSp modSp">
        <pc:chgData name="Archana Suresh" userId="bc71b111-7738-4540-8e14-283f32eaf934" providerId="ADAL" clId="{FBAFBB5E-06B4-46DD-B6B3-4B5FCBB3B1B8}" dt="2019-04-09T22:20:08.745" v="8653" actId="1076"/>
        <pc:sldMkLst>
          <pc:docMk/>
          <pc:sldMk cId="3744730896" sldId="265"/>
        </pc:sldMkLst>
        <pc:spChg chg="add del mod">
          <ac:chgData name="Archana Suresh" userId="bc71b111-7738-4540-8e14-283f32eaf934" providerId="ADAL" clId="{FBAFBB5E-06B4-46DD-B6B3-4B5FCBB3B1B8}" dt="2019-04-05T20:59:34.037" v="5463"/>
          <ac:spMkLst>
            <pc:docMk/>
            <pc:sldMk cId="3744730896" sldId="265"/>
            <ac:spMk id="2" creationId="{5D28B673-C20D-47DF-90BC-F148327EE967}"/>
          </ac:spMkLst>
        </pc:spChg>
        <pc:spChg chg="add mod">
          <ac:chgData name="Archana Suresh" userId="bc71b111-7738-4540-8e14-283f32eaf934" providerId="ADAL" clId="{FBAFBB5E-06B4-46DD-B6B3-4B5FCBB3B1B8}" dt="2019-04-08T18:40:10.284" v="7301" actId="20577"/>
          <ac:spMkLst>
            <pc:docMk/>
            <pc:sldMk cId="3744730896" sldId="265"/>
            <ac:spMk id="2" creationId="{8A29731E-5CF1-4B19-A04F-A8C8684C445A}"/>
          </ac:spMkLst>
        </pc:spChg>
        <pc:spChg chg="add mod">
          <ac:chgData name="Archana Suresh" userId="bc71b111-7738-4540-8e14-283f32eaf934" providerId="ADAL" clId="{FBAFBB5E-06B4-46DD-B6B3-4B5FCBB3B1B8}" dt="2019-04-05T21:00:01.354" v="5489" actId="20577"/>
          <ac:spMkLst>
            <pc:docMk/>
            <pc:sldMk cId="3744730896" sldId="265"/>
            <ac:spMk id="7" creationId="{089724E6-F77A-4991-B3D9-38A7AFBDFDEC}"/>
          </ac:spMkLst>
        </pc:spChg>
        <pc:spChg chg="mod">
          <ac:chgData name="Archana Suresh" userId="bc71b111-7738-4540-8e14-283f32eaf934" providerId="ADAL" clId="{FBAFBB5E-06B4-46DD-B6B3-4B5FCBB3B1B8}" dt="2019-04-09T21:32:51.919" v="8455" actId="14100"/>
          <ac:spMkLst>
            <pc:docMk/>
            <pc:sldMk cId="3744730896" sldId="265"/>
            <ac:spMk id="8" creationId="{75DE76CF-D939-4BF0-9CC4-3F22E569033A}"/>
          </ac:spMkLst>
        </pc:spChg>
        <pc:spChg chg="mod">
          <ac:chgData name="Archana Suresh" userId="bc71b111-7738-4540-8e14-283f32eaf934" providerId="ADAL" clId="{FBAFBB5E-06B4-46DD-B6B3-4B5FCBB3B1B8}" dt="2019-04-09T21:35:30.109" v="8496" actId="20577"/>
          <ac:spMkLst>
            <pc:docMk/>
            <pc:sldMk cId="3744730896" sldId="265"/>
            <ac:spMk id="14" creationId="{AE01D445-6A25-4753-9CA5-124E49AE4431}"/>
          </ac:spMkLst>
        </pc:spChg>
        <pc:spChg chg="mod">
          <ac:chgData name="Archana Suresh" userId="bc71b111-7738-4540-8e14-283f32eaf934" providerId="ADAL" clId="{FBAFBB5E-06B4-46DD-B6B3-4B5FCBB3B1B8}" dt="2019-04-09T21:35:27.139" v="8491" actId="20577"/>
          <ac:spMkLst>
            <pc:docMk/>
            <pc:sldMk cId="3744730896" sldId="265"/>
            <ac:spMk id="23" creationId="{BBF9D593-5051-4933-A8BE-30FAB09DF59A}"/>
          </ac:spMkLst>
        </pc:spChg>
        <pc:spChg chg="del mod">
          <ac:chgData name="Archana Suresh" userId="bc71b111-7738-4540-8e14-283f32eaf934" providerId="ADAL" clId="{FBAFBB5E-06B4-46DD-B6B3-4B5FCBB3B1B8}" dt="2019-04-05T20:59:40.188" v="5466" actId="478"/>
          <ac:spMkLst>
            <pc:docMk/>
            <pc:sldMk cId="3744730896" sldId="265"/>
            <ac:spMk id="68" creationId="{8D1DE75B-2621-4012-B788-899CE3BD4874}"/>
          </ac:spMkLst>
        </pc:spChg>
        <pc:spChg chg="add mod">
          <ac:chgData name="Archana Suresh" userId="bc71b111-7738-4540-8e14-283f32eaf934" providerId="ADAL" clId="{FBAFBB5E-06B4-46DD-B6B3-4B5FCBB3B1B8}" dt="2019-04-09T22:20:08.745" v="8653" actId="1076"/>
          <ac:spMkLst>
            <pc:docMk/>
            <pc:sldMk cId="3744730896" sldId="265"/>
            <ac:spMk id="115" creationId="{3A052C09-4189-4BB3-B87C-BECE95B06C0C}"/>
          </ac:spMkLst>
        </pc:spChg>
        <pc:spChg chg="add mod">
          <ac:chgData name="Archana Suresh" userId="bc71b111-7738-4540-8e14-283f32eaf934" providerId="ADAL" clId="{FBAFBB5E-06B4-46DD-B6B3-4B5FCBB3B1B8}" dt="2019-04-09T22:20:08.745" v="8653" actId="1076"/>
          <ac:spMkLst>
            <pc:docMk/>
            <pc:sldMk cId="3744730896" sldId="265"/>
            <ac:spMk id="116" creationId="{50C62064-4AED-4362-8C4A-A5264252F3D3}"/>
          </ac:spMkLst>
        </pc:spChg>
        <pc:grpChg chg="del">
          <ac:chgData name="Archana Suresh" userId="bc71b111-7738-4540-8e14-283f32eaf934" providerId="ADAL" clId="{FBAFBB5E-06B4-46DD-B6B3-4B5FCBB3B1B8}" dt="2019-04-09T21:31:54.845" v="8432" actId="478"/>
          <ac:grpSpMkLst>
            <pc:docMk/>
            <pc:sldMk cId="3744730896" sldId="265"/>
            <ac:grpSpMk id="5" creationId="{AB6B4DEA-38FF-4281-8CF7-F9963677F4D6}"/>
          </ac:grpSpMkLst>
        </pc:grpChg>
        <pc:grpChg chg="mod">
          <ac:chgData name="Archana Suresh" userId="bc71b111-7738-4540-8e14-283f32eaf934" providerId="ADAL" clId="{FBAFBB5E-06B4-46DD-B6B3-4B5FCBB3B1B8}" dt="2019-04-09T22:20:08.745" v="8653" actId="1076"/>
          <ac:grpSpMkLst>
            <pc:docMk/>
            <pc:sldMk cId="3744730896" sldId="265"/>
            <ac:grpSpMk id="17" creationId="{F1C000C8-43C0-4DAB-97C2-A7A24A1201B0}"/>
          </ac:grpSpMkLst>
        </pc:grpChg>
        <pc:grpChg chg="del">
          <ac:chgData name="Archana Suresh" userId="bc71b111-7738-4540-8e14-283f32eaf934" providerId="ADAL" clId="{FBAFBB5E-06B4-46DD-B6B3-4B5FCBB3B1B8}" dt="2019-04-09T21:33:08.911" v="8456" actId="478"/>
          <ac:grpSpMkLst>
            <pc:docMk/>
            <pc:sldMk cId="3744730896" sldId="265"/>
            <ac:grpSpMk id="19" creationId="{84C80240-0E45-4654-844D-58E592AF2CB4}"/>
          </ac:grpSpMkLst>
        </pc:grpChg>
        <pc:grpChg chg="mod">
          <ac:chgData name="Archana Suresh" userId="bc71b111-7738-4540-8e14-283f32eaf934" providerId="ADAL" clId="{FBAFBB5E-06B4-46DD-B6B3-4B5FCBB3B1B8}" dt="2019-04-09T22:20:08.745" v="8653" actId="1076"/>
          <ac:grpSpMkLst>
            <pc:docMk/>
            <pc:sldMk cId="3744730896" sldId="265"/>
            <ac:grpSpMk id="21" creationId="{BB146A14-A661-47D6-A201-417AFBA86723}"/>
          </ac:grpSpMkLst>
        </pc:grpChg>
        <pc:cxnChg chg="del">
          <ac:chgData name="Archana Suresh" userId="bc71b111-7738-4540-8e14-283f32eaf934" providerId="ADAL" clId="{FBAFBB5E-06B4-46DD-B6B3-4B5FCBB3B1B8}" dt="2019-04-05T20:59:37.682" v="5465" actId="478"/>
          <ac:cxnSpMkLst>
            <pc:docMk/>
            <pc:sldMk cId="3744730896" sldId="265"/>
            <ac:cxnSpMk id="69" creationId="{34369BAB-0669-4260-B21E-985E9D4D57DE}"/>
          </ac:cxnSpMkLst>
        </pc:cxnChg>
      </pc:sldChg>
      <pc:sldChg chg="addSp delSp modSp">
        <pc:chgData name="Archana Suresh" userId="bc71b111-7738-4540-8e14-283f32eaf934" providerId="ADAL" clId="{FBAFBB5E-06B4-46DD-B6B3-4B5FCBB3B1B8}" dt="2019-04-05T22:40:21.318" v="6271" actId="1076"/>
        <pc:sldMkLst>
          <pc:docMk/>
          <pc:sldMk cId="1902404088" sldId="267"/>
        </pc:sldMkLst>
        <pc:spChg chg="mod">
          <ac:chgData name="Archana Suresh" userId="bc71b111-7738-4540-8e14-283f32eaf934" providerId="ADAL" clId="{FBAFBB5E-06B4-46DD-B6B3-4B5FCBB3B1B8}" dt="2019-04-05T22:40:21.318" v="6271" actId="1076"/>
          <ac:spMkLst>
            <pc:docMk/>
            <pc:sldMk cId="1902404088" sldId="267"/>
            <ac:spMk id="12" creationId="{62C131F1-A2C3-4572-95FA-2399BD283122}"/>
          </ac:spMkLst>
        </pc:spChg>
        <pc:spChg chg="del mod">
          <ac:chgData name="Archana Suresh" userId="bc71b111-7738-4540-8e14-283f32eaf934" providerId="ADAL" clId="{FBAFBB5E-06B4-46DD-B6B3-4B5FCBB3B1B8}" dt="2019-04-05T22:40:01.180" v="6264" actId="478"/>
          <ac:spMkLst>
            <pc:docMk/>
            <pc:sldMk cId="1902404088" sldId="267"/>
            <ac:spMk id="112" creationId="{448A6DB4-D3FF-43CB-A841-C852FD3C8CC8}"/>
          </ac:spMkLst>
        </pc:spChg>
        <pc:spChg chg="add mod">
          <ac:chgData name="Archana Suresh" userId="bc71b111-7738-4540-8e14-283f32eaf934" providerId="ADAL" clId="{FBAFBB5E-06B4-46DD-B6B3-4B5FCBB3B1B8}" dt="2019-04-05T22:40:17.066" v="6270" actId="1035"/>
          <ac:spMkLst>
            <pc:docMk/>
            <pc:sldMk cId="1902404088" sldId="267"/>
            <ac:spMk id="115" creationId="{150BB6C2-596B-4B8E-8A52-D1F2183ED64B}"/>
          </ac:spMkLst>
        </pc:spChg>
        <pc:spChg chg="add mod">
          <ac:chgData name="Archana Suresh" userId="bc71b111-7738-4540-8e14-283f32eaf934" providerId="ADAL" clId="{FBAFBB5E-06B4-46DD-B6B3-4B5FCBB3B1B8}" dt="2019-04-05T22:40:17.066" v="6270" actId="1035"/>
          <ac:spMkLst>
            <pc:docMk/>
            <pc:sldMk cId="1902404088" sldId="267"/>
            <ac:spMk id="116" creationId="{6B577A99-E38B-4ED9-9CFD-3D683E09C4E6}"/>
          </ac:spMkLst>
        </pc:spChg>
        <pc:grpChg chg="add del">
          <ac:chgData name="Archana Suresh" userId="bc71b111-7738-4540-8e14-283f32eaf934" providerId="ADAL" clId="{FBAFBB5E-06B4-46DD-B6B3-4B5FCBB3B1B8}" dt="2019-04-05T22:39:55.782" v="6261" actId="478"/>
          <ac:grpSpMkLst>
            <pc:docMk/>
            <pc:sldMk cId="1902404088" sldId="267"/>
            <ac:grpSpMk id="3" creationId="{A6D4BF44-EA7B-4810-941D-A054713929E1}"/>
          </ac:grpSpMkLst>
        </pc:grpChg>
        <pc:picChg chg="del">
          <ac:chgData name="Archana Suresh" userId="bc71b111-7738-4540-8e14-283f32eaf934" providerId="ADAL" clId="{FBAFBB5E-06B4-46DD-B6B3-4B5FCBB3B1B8}" dt="2019-04-05T22:39:58.887" v="6263" actId="478"/>
          <ac:picMkLst>
            <pc:docMk/>
            <pc:sldMk cId="1902404088" sldId="267"/>
            <ac:picMk id="113" creationId="{503A3ED4-C19A-4A73-8F36-570E31DBBA78}"/>
          </ac:picMkLst>
        </pc:picChg>
        <pc:cxnChg chg="del">
          <ac:chgData name="Archana Suresh" userId="bc71b111-7738-4540-8e14-283f32eaf934" providerId="ADAL" clId="{FBAFBB5E-06B4-46DD-B6B3-4B5FCBB3B1B8}" dt="2019-04-05T22:40:01.944" v="6265" actId="478"/>
          <ac:cxnSpMkLst>
            <pc:docMk/>
            <pc:sldMk cId="1902404088" sldId="267"/>
            <ac:cxnSpMk id="114" creationId="{F7175791-FA3F-4B69-A5B5-44C8B1DA8E25}"/>
          </ac:cxnSpMkLst>
        </pc:cxnChg>
      </pc:sldChg>
      <pc:sldChg chg="addSp delSp modSp">
        <pc:chgData name="Archana Suresh" userId="bc71b111-7738-4540-8e14-283f32eaf934" providerId="ADAL" clId="{FBAFBB5E-06B4-46DD-B6B3-4B5FCBB3B1B8}" dt="2019-04-09T21:57:07.319" v="8581" actId="20577"/>
        <pc:sldMkLst>
          <pc:docMk/>
          <pc:sldMk cId="2556739103" sldId="269"/>
        </pc:sldMkLst>
        <pc:spChg chg="mod">
          <ac:chgData name="Archana Suresh" userId="bc71b111-7738-4540-8e14-283f32eaf934" providerId="ADAL" clId="{FBAFBB5E-06B4-46DD-B6B3-4B5FCBB3B1B8}" dt="2019-04-09T21:56:46.520" v="8574" actId="1076"/>
          <ac:spMkLst>
            <pc:docMk/>
            <pc:sldMk cId="2556739103" sldId="269"/>
            <ac:spMk id="2" creationId="{161BA902-2985-4536-BF1F-2B67F7281A6E}"/>
          </ac:spMkLst>
        </pc:spChg>
        <pc:spChg chg="mod">
          <ac:chgData name="Archana Suresh" userId="bc71b111-7738-4540-8e14-283f32eaf934" providerId="ADAL" clId="{FBAFBB5E-06B4-46DD-B6B3-4B5FCBB3B1B8}" dt="2019-04-09T21:56:46.520" v="8574" actId="1076"/>
          <ac:spMkLst>
            <pc:docMk/>
            <pc:sldMk cId="2556739103" sldId="269"/>
            <ac:spMk id="3" creationId="{801A776A-1CCB-47FB-828D-C0E0D459AEBD}"/>
          </ac:spMkLst>
        </pc:spChg>
        <pc:spChg chg="mod">
          <ac:chgData name="Archana Suresh" userId="bc71b111-7738-4540-8e14-283f32eaf934" providerId="ADAL" clId="{FBAFBB5E-06B4-46DD-B6B3-4B5FCBB3B1B8}" dt="2019-04-09T21:56:46.520" v="8574" actId="1076"/>
          <ac:spMkLst>
            <pc:docMk/>
            <pc:sldMk cId="2556739103" sldId="269"/>
            <ac:spMk id="4" creationId="{1F8F150D-1193-4951-B80E-D38233B6E2D2}"/>
          </ac:spMkLst>
        </pc:spChg>
        <pc:spChg chg="mod">
          <ac:chgData name="Archana Suresh" userId="bc71b111-7738-4540-8e14-283f32eaf934" providerId="ADAL" clId="{FBAFBB5E-06B4-46DD-B6B3-4B5FCBB3B1B8}" dt="2019-04-09T21:56:46.520" v="8574" actId="1076"/>
          <ac:spMkLst>
            <pc:docMk/>
            <pc:sldMk cId="2556739103" sldId="269"/>
            <ac:spMk id="5" creationId="{813C1E60-275F-4E9D-A9E8-3F7E89C76EC9}"/>
          </ac:spMkLst>
        </pc:spChg>
        <pc:spChg chg="mod">
          <ac:chgData name="Archana Suresh" userId="bc71b111-7738-4540-8e14-283f32eaf934" providerId="ADAL" clId="{FBAFBB5E-06B4-46DD-B6B3-4B5FCBB3B1B8}" dt="2019-04-09T21:56:46.520" v="8574" actId="1076"/>
          <ac:spMkLst>
            <pc:docMk/>
            <pc:sldMk cId="2556739103" sldId="269"/>
            <ac:spMk id="6" creationId="{D23C6FCB-CEA9-4885-9083-FC84FACB472A}"/>
          </ac:spMkLst>
        </pc:spChg>
        <pc:spChg chg="mod">
          <ac:chgData name="Archana Suresh" userId="bc71b111-7738-4540-8e14-283f32eaf934" providerId="ADAL" clId="{FBAFBB5E-06B4-46DD-B6B3-4B5FCBB3B1B8}" dt="2019-04-09T21:56:46.520" v="8574" actId="1076"/>
          <ac:spMkLst>
            <pc:docMk/>
            <pc:sldMk cId="2556739103" sldId="269"/>
            <ac:spMk id="7" creationId="{3517F1AA-A464-46CB-A854-2F0691A1D769}"/>
          </ac:spMkLst>
        </pc:spChg>
        <pc:spChg chg="mod">
          <ac:chgData name="Archana Suresh" userId="bc71b111-7738-4540-8e14-283f32eaf934" providerId="ADAL" clId="{FBAFBB5E-06B4-46DD-B6B3-4B5FCBB3B1B8}" dt="2019-04-09T21:56:46.520" v="8574" actId="1076"/>
          <ac:spMkLst>
            <pc:docMk/>
            <pc:sldMk cId="2556739103" sldId="269"/>
            <ac:spMk id="8" creationId="{FA4D6B38-03BD-46FC-B295-F725F28D3A59}"/>
          </ac:spMkLst>
        </pc:spChg>
        <pc:spChg chg="mod">
          <ac:chgData name="Archana Suresh" userId="bc71b111-7738-4540-8e14-283f32eaf934" providerId="ADAL" clId="{FBAFBB5E-06B4-46DD-B6B3-4B5FCBB3B1B8}" dt="2019-04-09T21:56:46.520" v="8574" actId="1076"/>
          <ac:spMkLst>
            <pc:docMk/>
            <pc:sldMk cId="2556739103" sldId="269"/>
            <ac:spMk id="9" creationId="{09B7363E-F216-4CD9-AB34-5B775E8D6946}"/>
          </ac:spMkLst>
        </pc:spChg>
        <pc:spChg chg="mod">
          <ac:chgData name="Archana Suresh" userId="bc71b111-7738-4540-8e14-283f32eaf934" providerId="ADAL" clId="{FBAFBB5E-06B4-46DD-B6B3-4B5FCBB3B1B8}" dt="2019-04-08T18:14:02.031" v="7021" actId="1036"/>
          <ac:spMkLst>
            <pc:docMk/>
            <pc:sldMk cId="2556739103" sldId="269"/>
            <ac:spMk id="10" creationId="{E05000B1-F511-4B21-A60A-BF953ECF75A0}"/>
          </ac:spMkLst>
        </pc:spChg>
        <pc:spChg chg="mod">
          <ac:chgData name="Archana Suresh" userId="bc71b111-7738-4540-8e14-283f32eaf934" providerId="ADAL" clId="{FBAFBB5E-06B4-46DD-B6B3-4B5FCBB3B1B8}" dt="2019-04-08T18:14:02.031" v="7021" actId="1036"/>
          <ac:spMkLst>
            <pc:docMk/>
            <pc:sldMk cId="2556739103" sldId="269"/>
            <ac:spMk id="11" creationId="{66B726CA-AEC9-424B-ADAE-3AF764B9C2EE}"/>
          </ac:spMkLst>
        </pc:spChg>
        <pc:spChg chg="mod">
          <ac:chgData name="Archana Suresh" userId="bc71b111-7738-4540-8e14-283f32eaf934" providerId="ADAL" clId="{FBAFBB5E-06B4-46DD-B6B3-4B5FCBB3B1B8}" dt="2019-04-08T18:14:02.031" v="7021" actId="1036"/>
          <ac:spMkLst>
            <pc:docMk/>
            <pc:sldMk cId="2556739103" sldId="269"/>
            <ac:spMk id="12" creationId="{54FD8B0F-8488-48C3-AC88-B32E8AF271CC}"/>
          </ac:spMkLst>
        </pc:spChg>
        <pc:spChg chg="mod">
          <ac:chgData name="Archana Suresh" userId="bc71b111-7738-4540-8e14-283f32eaf934" providerId="ADAL" clId="{FBAFBB5E-06B4-46DD-B6B3-4B5FCBB3B1B8}" dt="2019-04-08T18:14:02.031" v="7021" actId="1036"/>
          <ac:spMkLst>
            <pc:docMk/>
            <pc:sldMk cId="2556739103" sldId="269"/>
            <ac:spMk id="13" creationId="{3B0A7A2C-922F-41AE-9E83-ECF386B0330F}"/>
          </ac:spMkLst>
        </pc:spChg>
        <pc:spChg chg="mod">
          <ac:chgData name="Archana Suresh" userId="bc71b111-7738-4540-8e14-283f32eaf934" providerId="ADAL" clId="{FBAFBB5E-06B4-46DD-B6B3-4B5FCBB3B1B8}" dt="2019-04-08T18:14:02.031" v="7021" actId="1036"/>
          <ac:spMkLst>
            <pc:docMk/>
            <pc:sldMk cId="2556739103" sldId="269"/>
            <ac:spMk id="14" creationId="{895ED93D-ACAE-4955-A207-7FE4B9B2CD99}"/>
          </ac:spMkLst>
        </pc:spChg>
        <pc:spChg chg="mod">
          <ac:chgData name="Archana Suresh" userId="bc71b111-7738-4540-8e14-283f32eaf934" providerId="ADAL" clId="{FBAFBB5E-06B4-46DD-B6B3-4B5FCBB3B1B8}" dt="2019-04-08T18:14:02.031" v="7021" actId="1036"/>
          <ac:spMkLst>
            <pc:docMk/>
            <pc:sldMk cId="2556739103" sldId="269"/>
            <ac:spMk id="15" creationId="{6BC38A35-6745-458F-B42E-B12EAEBAA580}"/>
          </ac:spMkLst>
        </pc:spChg>
        <pc:spChg chg="mod">
          <ac:chgData name="Archana Suresh" userId="bc71b111-7738-4540-8e14-283f32eaf934" providerId="ADAL" clId="{FBAFBB5E-06B4-46DD-B6B3-4B5FCBB3B1B8}" dt="2019-04-08T18:14:02.031" v="7021" actId="1036"/>
          <ac:spMkLst>
            <pc:docMk/>
            <pc:sldMk cId="2556739103" sldId="269"/>
            <ac:spMk id="16" creationId="{06F9DF2D-5AF1-482D-9DD0-683B19262EAD}"/>
          </ac:spMkLst>
        </pc:spChg>
        <pc:spChg chg="mod">
          <ac:chgData name="Archana Suresh" userId="bc71b111-7738-4540-8e14-283f32eaf934" providerId="ADAL" clId="{FBAFBB5E-06B4-46DD-B6B3-4B5FCBB3B1B8}" dt="2019-04-08T18:14:02.031" v="7021" actId="1036"/>
          <ac:spMkLst>
            <pc:docMk/>
            <pc:sldMk cId="2556739103" sldId="269"/>
            <ac:spMk id="17" creationId="{8C6C9B7E-CAEF-463C-9311-57456EFD16AF}"/>
          </ac:spMkLst>
        </pc:spChg>
        <pc:spChg chg="add mod">
          <ac:chgData name="Archana Suresh" userId="bc71b111-7738-4540-8e14-283f32eaf934" providerId="ADAL" clId="{FBAFBB5E-06B4-46DD-B6B3-4B5FCBB3B1B8}" dt="2019-04-08T18:13:53.153" v="6996" actId="20577"/>
          <ac:spMkLst>
            <pc:docMk/>
            <pc:sldMk cId="2556739103" sldId="269"/>
            <ac:spMk id="18" creationId="{40F02017-AB19-40DF-8EB7-59A7AA2CEB8F}"/>
          </ac:spMkLst>
        </pc:spChg>
        <pc:spChg chg="del mod">
          <ac:chgData name="Archana Suresh" userId="bc71b111-7738-4540-8e14-283f32eaf934" providerId="ADAL" clId="{FBAFBB5E-06B4-46DD-B6B3-4B5FCBB3B1B8}" dt="2019-03-28T22:17:23.167" v="243" actId="478"/>
          <ac:spMkLst>
            <pc:docMk/>
            <pc:sldMk cId="2556739103" sldId="269"/>
            <ac:spMk id="18" creationId="{ABE5DA2A-7117-43EC-81DB-F15F43CAFA98}"/>
          </ac:spMkLst>
        </pc:spChg>
        <pc:spChg chg="add del mod">
          <ac:chgData name="Archana Suresh" userId="bc71b111-7738-4540-8e14-283f32eaf934" providerId="ADAL" clId="{FBAFBB5E-06B4-46DD-B6B3-4B5FCBB3B1B8}" dt="2019-03-29T21:49:42.556" v="797" actId="478"/>
          <ac:spMkLst>
            <pc:docMk/>
            <pc:sldMk cId="2556739103" sldId="269"/>
            <ac:spMk id="19" creationId="{E1FC853F-F6F5-46B3-8313-F7DC0FA5B734}"/>
          </ac:spMkLst>
        </pc:spChg>
        <pc:spChg chg="mod topLvl">
          <ac:chgData name="Archana Suresh" userId="bc71b111-7738-4540-8e14-283f32eaf934" providerId="ADAL" clId="{FBAFBB5E-06B4-46DD-B6B3-4B5FCBB3B1B8}" dt="2019-04-09T21:56:37.164" v="8573" actId="1076"/>
          <ac:spMkLst>
            <pc:docMk/>
            <pc:sldMk cId="2556739103" sldId="269"/>
            <ac:spMk id="21" creationId="{5EB8FCA9-F3AE-46B4-9393-28618B316730}"/>
          </ac:spMkLst>
        </pc:spChg>
        <pc:spChg chg="add mod">
          <ac:chgData name="Archana Suresh" userId="bc71b111-7738-4540-8e14-283f32eaf934" providerId="ADAL" clId="{FBAFBB5E-06B4-46DD-B6B3-4B5FCBB3B1B8}" dt="2019-03-29T21:49:51.799" v="813" actId="20577"/>
          <ac:spMkLst>
            <pc:docMk/>
            <pc:sldMk cId="2556739103" sldId="269"/>
            <ac:spMk id="21" creationId="{99C7D38F-85F8-411C-A7EE-2A47B76BC49B}"/>
          </ac:spMkLst>
        </pc:spChg>
        <pc:spChg chg="add mod">
          <ac:chgData name="Archana Suresh" userId="bc71b111-7738-4540-8e14-283f32eaf934" providerId="ADAL" clId="{FBAFBB5E-06B4-46DD-B6B3-4B5FCBB3B1B8}" dt="2019-04-09T21:56:55.781" v="8577" actId="20577"/>
          <ac:spMkLst>
            <pc:docMk/>
            <pc:sldMk cId="2556739103" sldId="269"/>
            <ac:spMk id="23" creationId="{B0A51CF7-A584-48B8-AFA0-166AC5DAC461}"/>
          </ac:spMkLst>
        </pc:spChg>
        <pc:spChg chg="add mod">
          <ac:chgData name="Archana Suresh" userId="bc71b111-7738-4540-8e14-283f32eaf934" providerId="ADAL" clId="{FBAFBB5E-06B4-46DD-B6B3-4B5FCBB3B1B8}" dt="2019-04-09T21:57:07.319" v="8581" actId="20577"/>
          <ac:spMkLst>
            <pc:docMk/>
            <pc:sldMk cId="2556739103" sldId="269"/>
            <ac:spMk id="24" creationId="{C796D1EB-96E7-4D6A-B9F9-7BE75429E662}"/>
          </ac:spMkLst>
        </pc:spChg>
        <pc:grpChg chg="add del">
          <ac:chgData name="Archana Suresh" userId="bc71b111-7738-4540-8e14-283f32eaf934" providerId="ADAL" clId="{FBAFBB5E-06B4-46DD-B6B3-4B5FCBB3B1B8}" dt="2019-04-09T21:56:20.909" v="8571" actId="478"/>
          <ac:grpSpMkLst>
            <pc:docMk/>
            <pc:sldMk cId="2556739103" sldId="269"/>
            <ac:grpSpMk id="20" creationId="{29438655-484B-4C81-B0A0-25A48832606E}"/>
          </ac:grpSpMkLst>
        </pc:grpChg>
        <pc:cxnChg chg="del">
          <ac:chgData name="Archana Suresh" userId="bc71b111-7738-4540-8e14-283f32eaf934" providerId="ADAL" clId="{FBAFBB5E-06B4-46DD-B6B3-4B5FCBB3B1B8}" dt="2019-03-28T22:17:28.298" v="244" actId="478"/>
          <ac:cxnSpMkLst>
            <pc:docMk/>
            <pc:sldMk cId="2556739103" sldId="269"/>
            <ac:cxnSpMk id="20" creationId="{A894D123-8706-4625-B5A8-95AB65796745}"/>
          </ac:cxnSpMkLst>
        </pc:cxnChg>
        <pc:cxnChg chg="del topLvl">
          <ac:chgData name="Archana Suresh" userId="bc71b111-7738-4540-8e14-283f32eaf934" providerId="ADAL" clId="{FBAFBB5E-06B4-46DD-B6B3-4B5FCBB3B1B8}" dt="2019-04-09T21:56:20.909" v="8571" actId="478"/>
          <ac:cxnSpMkLst>
            <pc:docMk/>
            <pc:sldMk cId="2556739103" sldId="269"/>
            <ac:cxnSpMk id="22" creationId="{16C1C972-B009-4D68-B14E-87CCC975BB65}"/>
          </ac:cxnSpMkLst>
        </pc:cxnChg>
      </pc:sldChg>
      <pc:sldChg chg="addSp delSp modSp">
        <pc:chgData name="Archana Suresh" userId="bc71b111-7738-4540-8e14-283f32eaf934" providerId="ADAL" clId="{FBAFBB5E-06B4-46DD-B6B3-4B5FCBB3B1B8}" dt="2019-04-09T22:51:29.374" v="9603" actId="1036"/>
        <pc:sldMkLst>
          <pc:docMk/>
          <pc:sldMk cId="2086213898" sldId="270"/>
        </pc:sldMkLst>
        <pc:spChg chg="add mod">
          <ac:chgData name="Archana Suresh" userId="bc71b111-7738-4540-8e14-283f32eaf934" providerId="ADAL" clId="{FBAFBB5E-06B4-46DD-B6B3-4B5FCBB3B1B8}" dt="2019-04-09T22:50:39.162" v="9543"/>
          <ac:spMkLst>
            <pc:docMk/>
            <pc:sldMk cId="2086213898" sldId="270"/>
            <ac:spMk id="2" creationId="{F8127A22-13F4-40C2-8552-463CA67E981E}"/>
          </ac:spMkLst>
        </pc:spChg>
        <pc:spChg chg="mod">
          <ac:chgData name="Archana Suresh" userId="bc71b111-7738-4540-8e14-283f32eaf934" providerId="ADAL" clId="{FBAFBB5E-06B4-46DD-B6B3-4B5FCBB3B1B8}" dt="2019-04-09T22:51:29.374" v="9603" actId="1036"/>
          <ac:spMkLst>
            <pc:docMk/>
            <pc:sldMk cId="2086213898" sldId="270"/>
            <ac:spMk id="3" creationId="{7FABBB7B-45A6-47C7-9159-9F72602A7049}"/>
          </ac:spMkLst>
        </pc:spChg>
        <pc:spChg chg="add mod">
          <ac:chgData name="Archana Suresh" userId="bc71b111-7738-4540-8e14-283f32eaf934" providerId="ADAL" clId="{FBAFBB5E-06B4-46DD-B6B3-4B5FCBB3B1B8}" dt="2019-04-09T22:50:43.111" v="9551" actId="20577"/>
          <ac:spMkLst>
            <pc:docMk/>
            <pc:sldMk cId="2086213898" sldId="270"/>
            <ac:spMk id="4" creationId="{2030A1AB-8549-41EA-95C7-55B8BBB7D13A}"/>
          </ac:spMkLst>
        </pc:spChg>
        <pc:spChg chg="mod">
          <ac:chgData name="Archana Suresh" userId="bc71b111-7738-4540-8e14-283f32eaf934" providerId="ADAL" clId="{FBAFBB5E-06B4-46DD-B6B3-4B5FCBB3B1B8}" dt="2019-04-09T22:51:29.374" v="9603" actId="1036"/>
          <ac:spMkLst>
            <pc:docMk/>
            <pc:sldMk cId="2086213898" sldId="270"/>
            <ac:spMk id="13" creationId="{64704682-9E0F-48DB-8F58-68668AC944C3}"/>
          </ac:spMkLst>
        </pc:spChg>
        <pc:spChg chg="mod">
          <ac:chgData name="Archana Suresh" userId="bc71b111-7738-4540-8e14-283f32eaf934" providerId="ADAL" clId="{FBAFBB5E-06B4-46DD-B6B3-4B5FCBB3B1B8}" dt="2019-04-09T22:51:29.374" v="9603" actId="1036"/>
          <ac:spMkLst>
            <pc:docMk/>
            <pc:sldMk cId="2086213898" sldId="270"/>
            <ac:spMk id="14" creationId="{8C13F21D-2756-4D83-B18E-220BE092E047}"/>
          </ac:spMkLst>
        </pc:spChg>
        <pc:spChg chg="mod">
          <ac:chgData name="Archana Suresh" userId="bc71b111-7738-4540-8e14-283f32eaf934" providerId="ADAL" clId="{FBAFBB5E-06B4-46DD-B6B3-4B5FCBB3B1B8}" dt="2019-04-09T22:51:29.374" v="9603" actId="1036"/>
          <ac:spMkLst>
            <pc:docMk/>
            <pc:sldMk cId="2086213898" sldId="270"/>
            <ac:spMk id="27" creationId="{BB9B351E-AB7C-4AD5-9142-99265473984D}"/>
          </ac:spMkLst>
        </pc:spChg>
        <pc:spChg chg="mod">
          <ac:chgData name="Archana Suresh" userId="bc71b111-7738-4540-8e14-283f32eaf934" providerId="ADAL" clId="{FBAFBB5E-06B4-46DD-B6B3-4B5FCBB3B1B8}" dt="2019-04-09T22:51:29.374" v="9603" actId="1036"/>
          <ac:spMkLst>
            <pc:docMk/>
            <pc:sldMk cId="2086213898" sldId="270"/>
            <ac:spMk id="28" creationId="{B5E31F47-AE1A-445B-9751-9424C1698758}"/>
          </ac:spMkLst>
        </pc:spChg>
        <pc:spChg chg="mod">
          <ac:chgData name="Archana Suresh" userId="bc71b111-7738-4540-8e14-283f32eaf934" providerId="ADAL" clId="{FBAFBB5E-06B4-46DD-B6B3-4B5FCBB3B1B8}" dt="2019-04-09T22:51:29.374" v="9603" actId="1036"/>
          <ac:spMkLst>
            <pc:docMk/>
            <pc:sldMk cId="2086213898" sldId="270"/>
            <ac:spMk id="29" creationId="{73EFC05B-BD37-48E2-82EB-489C1A2DE6A5}"/>
          </ac:spMkLst>
        </pc:spChg>
        <pc:spChg chg="mod">
          <ac:chgData name="Archana Suresh" userId="bc71b111-7738-4540-8e14-283f32eaf934" providerId="ADAL" clId="{FBAFBB5E-06B4-46DD-B6B3-4B5FCBB3B1B8}" dt="2019-04-09T22:51:29.374" v="9603" actId="1036"/>
          <ac:spMkLst>
            <pc:docMk/>
            <pc:sldMk cId="2086213898" sldId="270"/>
            <ac:spMk id="30" creationId="{C0C54DD4-CE4D-4A89-AB3C-E38D5DD75D34}"/>
          </ac:spMkLst>
        </pc:spChg>
        <pc:spChg chg="mod">
          <ac:chgData name="Archana Suresh" userId="bc71b111-7738-4540-8e14-283f32eaf934" providerId="ADAL" clId="{FBAFBB5E-06B4-46DD-B6B3-4B5FCBB3B1B8}" dt="2019-04-09T22:51:29.374" v="9603" actId="1036"/>
          <ac:spMkLst>
            <pc:docMk/>
            <pc:sldMk cId="2086213898" sldId="270"/>
            <ac:spMk id="31" creationId="{99BEA667-A9B7-4E7F-9F8C-69E0C99FACD3}"/>
          </ac:spMkLst>
        </pc:spChg>
        <pc:spChg chg="mod">
          <ac:chgData name="Archana Suresh" userId="bc71b111-7738-4540-8e14-283f32eaf934" providerId="ADAL" clId="{FBAFBB5E-06B4-46DD-B6B3-4B5FCBB3B1B8}" dt="2019-04-09T22:51:29.374" v="9603" actId="1036"/>
          <ac:spMkLst>
            <pc:docMk/>
            <pc:sldMk cId="2086213898" sldId="270"/>
            <ac:spMk id="32" creationId="{1581C5EC-D517-48DB-9521-22D9D81FED43}"/>
          </ac:spMkLst>
        </pc:spChg>
        <pc:spChg chg="mod">
          <ac:chgData name="Archana Suresh" userId="bc71b111-7738-4540-8e14-283f32eaf934" providerId="ADAL" clId="{FBAFBB5E-06B4-46DD-B6B3-4B5FCBB3B1B8}" dt="2019-04-09T22:51:29.374" v="9603" actId="1036"/>
          <ac:spMkLst>
            <pc:docMk/>
            <pc:sldMk cId="2086213898" sldId="270"/>
            <ac:spMk id="33" creationId="{F310BC80-EE77-4481-8CBD-80AF8B2EE0E1}"/>
          </ac:spMkLst>
        </pc:spChg>
        <pc:spChg chg="mod">
          <ac:chgData name="Archana Suresh" userId="bc71b111-7738-4540-8e14-283f32eaf934" providerId="ADAL" clId="{FBAFBB5E-06B4-46DD-B6B3-4B5FCBB3B1B8}" dt="2019-04-09T22:51:29.374" v="9603" actId="1036"/>
          <ac:spMkLst>
            <pc:docMk/>
            <pc:sldMk cId="2086213898" sldId="270"/>
            <ac:spMk id="34" creationId="{3303CF2B-4E2E-495E-9AE5-9DB8E0B5383B}"/>
          </ac:spMkLst>
        </pc:spChg>
        <pc:spChg chg="mod">
          <ac:chgData name="Archana Suresh" userId="bc71b111-7738-4540-8e14-283f32eaf934" providerId="ADAL" clId="{FBAFBB5E-06B4-46DD-B6B3-4B5FCBB3B1B8}" dt="2019-04-09T22:51:29.374" v="9603" actId="1036"/>
          <ac:spMkLst>
            <pc:docMk/>
            <pc:sldMk cId="2086213898" sldId="270"/>
            <ac:spMk id="35" creationId="{A1498570-0225-4AC1-9262-AD32AF0DA190}"/>
          </ac:spMkLst>
        </pc:spChg>
        <pc:spChg chg="mod">
          <ac:chgData name="Archana Suresh" userId="bc71b111-7738-4540-8e14-283f32eaf934" providerId="ADAL" clId="{FBAFBB5E-06B4-46DD-B6B3-4B5FCBB3B1B8}" dt="2019-04-09T22:51:29.374" v="9603" actId="1036"/>
          <ac:spMkLst>
            <pc:docMk/>
            <pc:sldMk cId="2086213898" sldId="270"/>
            <ac:spMk id="36" creationId="{0A88FE6A-8641-445E-AF5B-5871CBAD77F0}"/>
          </ac:spMkLst>
        </pc:spChg>
        <pc:spChg chg="mod">
          <ac:chgData name="Archana Suresh" userId="bc71b111-7738-4540-8e14-283f32eaf934" providerId="ADAL" clId="{FBAFBB5E-06B4-46DD-B6B3-4B5FCBB3B1B8}" dt="2019-04-09T22:51:29.374" v="9603" actId="1036"/>
          <ac:spMkLst>
            <pc:docMk/>
            <pc:sldMk cId="2086213898" sldId="270"/>
            <ac:spMk id="37" creationId="{9A2EA4C0-743A-4CDB-AC38-B4582421026A}"/>
          </ac:spMkLst>
        </pc:spChg>
        <pc:spChg chg="mod">
          <ac:chgData name="Archana Suresh" userId="bc71b111-7738-4540-8e14-283f32eaf934" providerId="ADAL" clId="{FBAFBB5E-06B4-46DD-B6B3-4B5FCBB3B1B8}" dt="2019-04-09T22:51:29.374" v="9603" actId="1036"/>
          <ac:spMkLst>
            <pc:docMk/>
            <pc:sldMk cId="2086213898" sldId="270"/>
            <ac:spMk id="38" creationId="{6BA211C0-7683-40E6-9235-69D95A91E6AF}"/>
          </ac:spMkLst>
        </pc:spChg>
        <pc:spChg chg="mod">
          <ac:chgData name="Archana Suresh" userId="bc71b111-7738-4540-8e14-283f32eaf934" providerId="ADAL" clId="{FBAFBB5E-06B4-46DD-B6B3-4B5FCBB3B1B8}" dt="2019-04-09T22:51:29.374" v="9603" actId="1036"/>
          <ac:spMkLst>
            <pc:docMk/>
            <pc:sldMk cId="2086213898" sldId="270"/>
            <ac:spMk id="39" creationId="{B8AE6031-02B4-436E-ACAB-5647F46BAB8C}"/>
          </ac:spMkLst>
        </pc:spChg>
        <pc:spChg chg="mod">
          <ac:chgData name="Archana Suresh" userId="bc71b111-7738-4540-8e14-283f32eaf934" providerId="ADAL" clId="{FBAFBB5E-06B4-46DD-B6B3-4B5FCBB3B1B8}" dt="2019-04-09T22:51:29.374" v="9603" actId="1036"/>
          <ac:spMkLst>
            <pc:docMk/>
            <pc:sldMk cId="2086213898" sldId="270"/>
            <ac:spMk id="40" creationId="{84E101FF-EFC3-42AC-A170-047CEDA34453}"/>
          </ac:spMkLst>
        </pc:spChg>
        <pc:spChg chg="mod">
          <ac:chgData name="Archana Suresh" userId="bc71b111-7738-4540-8e14-283f32eaf934" providerId="ADAL" clId="{FBAFBB5E-06B4-46DD-B6B3-4B5FCBB3B1B8}" dt="2019-04-09T22:51:29.374" v="9603" actId="1036"/>
          <ac:spMkLst>
            <pc:docMk/>
            <pc:sldMk cId="2086213898" sldId="270"/>
            <ac:spMk id="41" creationId="{82C35736-60F8-436B-8D2D-754E63F2FD9C}"/>
          </ac:spMkLst>
        </pc:spChg>
        <pc:spChg chg="mod">
          <ac:chgData name="Archana Suresh" userId="bc71b111-7738-4540-8e14-283f32eaf934" providerId="ADAL" clId="{FBAFBB5E-06B4-46DD-B6B3-4B5FCBB3B1B8}" dt="2019-04-09T22:51:29.374" v="9603" actId="1036"/>
          <ac:spMkLst>
            <pc:docMk/>
            <pc:sldMk cId="2086213898" sldId="270"/>
            <ac:spMk id="42" creationId="{770C08FF-4251-45C0-A91A-27FA4A92C7A3}"/>
          </ac:spMkLst>
        </pc:spChg>
        <pc:spChg chg="mod">
          <ac:chgData name="Archana Suresh" userId="bc71b111-7738-4540-8e14-283f32eaf934" providerId="ADAL" clId="{FBAFBB5E-06B4-46DD-B6B3-4B5FCBB3B1B8}" dt="2019-04-09T22:51:29.374" v="9603" actId="1036"/>
          <ac:spMkLst>
            <pc:docMk/>
            <pc:sldMk cId="2086213898" sldId="270"/>
            <ac:spMk id="43" creationId="{76E0785E-82E0-457A-988D-E48607EBC732}"/>
          </ac:spMkLst>
        </pc:spChg>
        <pc:spChg chg="mod">
          <ac:chgData name="Archana Suresh" userId="bc71b111-7738-4540-8e14-283f32eaf934" providerId="ADAL" clId="{FBAFBB5E-06B4-46DD-B6B3-4B5FCBB3B1B8}" dt="2019-04-09T22:51:29.374" v="9603" actId="1036"/>
          <ac:spMkLst>
            <pc:docMk/>
            <pc:sldMk cId="2086213898" sldId="270"/>
            <ac:spMk id="44" creationId="{91B62C84-9E25-4266-8D95-40161E9CA58E}"/>
          </ac:spMkLst>
        </pc:spChg>
        <pc:spChg chg="mod">
          <ac:chgData name="Archana Suresh" userId="bc71b111-7738-4540-8e14-283f32eaf934" providerId="ADAL" clId="{FBAFBB5E-06B4-46DD-B6B3-4B5FCBB3B1B8}" dt="2019-04-09T22:51:29.374" v="9603" actId="1036"/>
          <ac:spMkLst>
            <pc:docMk/>
            <pc:sldMk cId="2086213898" sldId="270"/>
            <ac:spMk id="45" creationId="{95FF5857-68DA-42EB-9C05-A933F89817A8}"/>
          </ac:spMkLst>
        </pc:spChg>
        <pc:spChg chg="mod">
          <ac:chgData name="Archana Suresh" userId="bc71b111-7738-4540-8e14-283f32eaf934" providerId="ADAL" clId="{FBAFBB5E-06B4-46DD-B6B3-4B5FCBB3B1B8}" dt="2019-04-09T22:51:29.374" v="9603" actId="1036"/>
          <ac:spMkLst>
            <pc:docMk/>
            <pc:sldMk cId="2086213898" sldId="270"/>
            <ac:spMk id="46" creationId="{4C74B4C2-DE45-4705-9F1E-B91760E23906}"/>
          </ac:spMkLst>
        </pc:spChg>
        <pc:spChg chg="mod">
          <ac:chgData name="Archana Suresh" userId="bc71b111-7738-4540-8e14-283f32eaf934" providerId="ADAL" clId="{FBAFBB5E-06B4-46DD-B6B3-4B5FCBB3B1B8}" dt="2019-04-09T22:51:29.374" v="9603" actId="1036"/>
          <ac:spMkLst>
            <pc:docMk/>
            <pc:sldMk cId="2086213898" sldId="270"/>
            <ac:spMk id="47" creationId="{447FCA9C-1AF8-49F7-8181-1B7D2F903B73}"/>
          </ac:spMkLst>
        </pc:spChg>
        <pc:spChg chg="mod">
          <ac:chgData name="Archana Suresh" userId="bc71b111-7738-4540-8e14-283f32eaf934" providerId="ADAL" clId="{FBAFBB5E-06B4-46DD-B6B3-4B5FCBB3B1B8}" dt="2019-04-09T22:51:29.374" v="9603" actId="1036"/>
          <ac:spMkLst>
            <pc:docMk/>
            <pc:sldMk cId="2086213898" sldId="270"/>
            <ac:spMk id="48" creationId="{4AD62068-4DFB-40F9-BB79-D967675852D5}"/>
          </ac:spMkLst>
        </pc:spChg>
        <pc:spChg chg="mod">
          <ac:chgData name="Archana Suresh" userId="bc71b111-7738-4540-8e14-283f32eaf934" providerId="ADAL" clId="{FBAFBB5E-06B4-46DD-B6B3-4B5FCBB3B1B8}" dt="2019-04-09T22:51:29.374" v="9603" actId="1036"/>
          <ac:spMkLst>
            <pc:docMk/>
            <pc:sldMk cId="2086213898" sldId="270"/>
            <ac:spMk id="49" creationId="{33218003-2362-4968-8374-90DD1393D415}"/>
          </ac:spMkLst>
        </pc:spChg>
        <pc:spChg chg="mod">
          <ac:chgData name="Archana Suresh" userId="bc71b111-7738-4540-8e14-283f32eaf934" providerId="ADAL" clId="{FBAFBB5E-06B4-46DD-B6B3-4B5FCBB3B1B8}" dt="2019-04-09T22:51:29.374" v="9603" actId="1036"/>
          <ac:spMkLst>
            <pc:docMk/>
            <pc:sldMk cId="2086213898" sldId="270"/>
            <ac:spMk id="50" creationId="{673091E6-A62A-45D1-A683-75C78B3DEEAC}"/>
          </ac:spMkLst>
        </pc:spChg>
        <pc:spChg chg="mod">
          <ac:chgData name="Archana Suresh" userId="bc71b111-7738-4540-8e14-283f32eaf934" providerId="ADAL" clId="{FBAFBB5E-06B4-46DD-B6B3-4B5FCBB3B1B8}" dt="2019-04-09T22:51:29.374" v="9603" actId="1036"/>
          <ac:spMkLst>
            <pc:docMk/>
            <pc:sldMk cId="2086213898" sldId="270"/>
            <ac:spMk id="51" creationId="{E167B16B-F65A-4BA4-9480-5A6CE3F2D3B0}"/>
          </ac:spMkLst>
        </pc:spChg>
        <pc:spChg chg="mod">
          <ac:chgData name="Archana Suresh" userId="bc71b111-7738-4540-8e14-283f32eaf934" providerId="ADAL" clId="{FBAFBB5E-06B4-46DD-B6B3-4B5FCBB3B1B8}" dt="2019-04-09T22:51:29.374" v="9603" actId="1036"/>
          <ac:spMkLst>
            <pc:docMk/>
            <pc:sldMk cId="2086213898" sldId="270"/>
            <ac:spMk id="52" creationId="{DB641DB8-D98B-4BAA-82A0-19CD732DFB84}"/>
          </ac:spMkLst>
        </pc:spChg>
        <pc:spChg chg="mod">
          <ac:chgData name="Archana Suresh" userId="bc71b111-7738-4540-8e14-283f32eaf934" providerId="ADAL" clId="{FBAFBB5E-06B4-46DD-B6B3-4B5FCBB3B1B8}" dt="2019-04-09T22:51:29.374" v="9603" actId="1036"/>
          <ac:spMkLst>
            <pc:docMk/>
            <pc:sldMk cId="2086213898" sldId="270"/>
            <ac:spMk id="53" creationId="{C53B2FA6-F082-4265-B24B-31FE87039148}"/>
          </ac:spMkLst>
        </pc:spChg>
        <pc:spChg chg="mod">
          <ac:chgData name="Archana Suresh" userId="bc71b111-7738-4540-8e14-283f32eaf934" providerId="ADAL" clId="{FBAFBB5E-06B4-46DD-B6B3-4B5FCBB3B1B8}" dt="2019-04-09T22:51:29.374" v="9603" actId="1036"/>
          <ac:spMkLst>
            <pc:docMk/>
            <pc:sldMk cId="2086213898" sldId="270"/>
            <ac:spMk id="54" creationId="{6D5C6C6B-3488-4B8C-B80E-39E71A0DD790}"/>
          </ac:spMkLst>
        </pc:spChg>
        <pc:spChg chg="mod">
          <ac:chgData name="Archana Suresh" userId="bc71b111-7738-4540-8e14-283f32eaf934" providerId="ADAL" clId="{FBAFBB5E-06B4-46DD-B6B3-4B5FCBB3B1B8}" dt="2019-04-09T22:51:29.374" v="9603" actId="1036"/>
          <ac:spMkLst>
            <pc:docMk/>
            <pc:sldMk cId="2086213898" sldId="270"/>
            <ac:spMk id="55" creationId="{F942460F-5ED3-4E97-9BA6-D7BAE27D5208}"/>
          </ac:spMkLst>
        </pc:spChg>
        <pc:spChg chg="mod">
          <ac:chgData name="Archana Suresh" userId="bc71b111-7738-4540-8e14-283f32eaf934" providerId="ADAL" clId="{FBAFBB5E-06B4-46DD-B6B3-4B5FCBB3B1B8}" dt="2019-04-09T22:51:29.374" v="9603" actId="1036"/>
          <ac:spMkLst>
            <pc:docMk/>
            <pc:sldMk cId="2086213898" sldId="270"/>
            <ac:spMk id="56" creationId="{C23E87F3-9AB7-4192-B32A-5907CC49958C}"/>
          </ac:spMkLst>
        </pc:spChg>
        <pc:spChg chg="mod">
          <ac:chgData name="Archana Suresh" userId="bc71b111-7738-4540-8e14-283f32eaf934" providerId="ADAL" clId="{FBAFBB5E-06B4-46DD-B6B3-4B5FCBB3B1B8}" dt="2019-04-09T22:51:29.374" v="9603" actId="1036"/>
          <ac:spMkLst>
            <pc:docMk/>
            <pc:sldMk cId="2086213898" sldId="270"/>
            <ac:spMk id="57" creationId="{0677F64F-728D-4A22-9AB2-9604BF89C44A}"/>
          </ac:spMkLst>
        </pc:spChg>
        <pc:spChg chg="mod">
          <ac:chgData name="Archana Suresh" userId="bc71b111-7738-4540-8e14-283f32eaf934" providerId="ADAL" clId="{FBAFBB5E-06B4-46DD-B6B3-4B5FCBB3B1B8}" dt="2019-04-09T22:51:29.374" v="9603" actId="1036"/>
          <ac:spMkLst>
            <pc:docMk/>
            <pc:sldMk cId="2086213898" sldId="270"/>
            <ac:spMk id="58" creationId="{C9A7749B-5BE2-43FC-8845-128F188C0D7C}"/>
          </ac:spMkLst>
        </pc:spChg>
        <pc:spChg chg="mod">
          <ac:chgData name="Archana Suresh" userId="bc71b111-7738-4540-8e14-283f32eaf934" providerId="ADAL" clId="{FBAFBB5E-06B4-46DD-B6B3-4B5FCBB3B1B8}" dt="2019-04-09T22:51:29.374" v="9603" actId="1036"/>
          <ac:spMkLst>
            <pc:docMk/>
            <pc:sldMk cId="2086213898" sldId="270"/>
            <ac:spMk id="59" creationId="{BCF05D3A-4225-441F-974F-678D9ADDC69A}"/>
          </ac:spMkLst>
        </pc:spChg>
        <pc:spChg chg="mod">
          <ac:chgData name="Archana Suresh" userId="bc71b111-7738-4540-8e14-283f32eaf934" providerId="ADAL" clId="{FBAFBB5E-06B4-46DD-B6B3-4B5FCBB3B1B8}" dt="2019-04-09T22:51:29.374" v="9603" actId="1036"/>
          <ac:spMkLst>
            <pc:docMk/>
            <pc:sldMk cId="2086213898" sldId="270"/>
            <ac:spMk id="60" creationId="{52B3FD81-09B4-4EF2-9BC3-F6D3B1536ADE}"/>
          </ac:spMkLst>
        </pc:spChg>
        <pc:spChg chg="mod">
          <ac:chgData name="Archana Suresh" userId="bc71b111-7738-4540-8e14-283f32eaf934" providerId="ADAL" clId="{FBAFBB5E-06B4-46DD-B6B3-4B5FCBB3B1B8}" dt="2019-04-09T22:51:29.374" v="9603" actId="1036"/>
          <ac:spMkLst>
            <pc:docMk/>
            <pc:sldMk cId="2086213898" sldId="270"/>
            <ac:spMk id="61" creationId="{B891A2BE-D0AD-4F64-AD66-E51C3142764A}"/>
          </ac:spMkLst>
        </pc:spChg>
        <pc:spChg chg="mod">
          <ac:chgData name="Archana Suresh" userId="bc71b111-7738-4540-8e14-283f32eaf934" providerId="ADAL" clId="{FBAFBB5E-06B4-46DD-B6B3-4B5FCBB3B1B8}" dt="2019-04-09T22:51:29.374" v="9603" actId="1036"/>
          <ac:spMkLst>
            <pc:docMk/>
            <pc:sldMk cId="2086213898" sldId="270"/>
            <ac:spMk id="62" creationId="{CA31C232-E73E-4EB8-9BAC-B377D9FCB0B4}"/>
          </ac:spMkLst>
        </pc:spChg>
        <pc:spChg chg="mod">
          <ac:chgData name="Archana Suresh" userId="bc71b111-7738-4540-8e14-283f32eaf934" providerId="ADAL" clId="{FBAFBB5E-06B4-46DD-B6B3-4B5FCBB3B1B8}" dt="2019-04-09T22:51:29.374" v="9603" actId="1036"/>
          <ac:spMkLst>
            <pc:docMk/>
            <pc:sldMk cId="2086213898" sldId="270"/>
            <ac:spMk id="63" creationId="{F2F936E8-2C61-4C7F-B361-1F1EC51E4C67}"/>
          </ac:spMkLst>
        </pc:spChg>
        <pc:spChg chg="mod">
          <ac:chgData name="Archana Suresh" userId="bc71b111-7738-4540-8e14-283f32eaf934" providerId="ADAL" clId="{FBAFBB5E-06B4-46DD-B6B3-4B5FCBB3B1B8}" dt="2019-04-09T22:51:29.374" v="9603" actId="1036"/>
          <ac:spMkLst>
            <pc:docMk/>
            <pc:sldMk cId="2086213898" sldId="270"/>
            <ac:spMk id="64" creationId="{06A7B6F7-7BAA-4A96-9323-0EF4BCF73548}"/>
          </ac:spMkLst>
        </pc:spChg>
        <pc:spChg chg="mod">
          <ac:chgData name="Archana Suresh" userId="bc71b111-7738-4540-8e14-283f32eaf934" providerId="ADAL" clId="{FBAFBB5E-06B4-46DD-B6B3-4B5FCBB3B1B8}" dt="2019-04-09T22:51:29.374" v="9603" actId="1036"/>
          <ac:spMkLst>
            <pc:docMk/>
            <pc:sldMk cId="2086213898" sldId="270"/>
            <ac:spMk id="65" creationId="{0C8546F7-56ED-4E60-A8FD-58FEC84FC6CB}"/>
          </ac:spMkLst>
        </pc:spChg>
        <pc:spChg chg="mod">
          <ac:chgData name="Archana Suresh" userId="bc71b111-7738-4540-8e14-283f32eaf934" providerId="ADAL" clId="{FBAFBB5E-06B4-46DD-B6B3-4B5FCBB3B1B8}" dt="2019-04-09T22:51:29.374" v="9603" actId="1036"/>
          <ac:spMkLst>
            <pc:docMk/>
            <pc:sldMk cId="2086213898" sldId="270"/>
            <ac:spMk id="66" creationId="{734D91AF-0874-40F7-B407-DA4D9447F96E}"/>
          </ac:spMkLst>
        </pc:spChg>
        <pc:spChg chg="mod">
          <ac:chgData name="Archana Suresh" userId="bc71b111-7738-4540-8e14-283f32eaf934" providerId="ADAL" clId="{FBAFBB5E-06B4-46DD-B6B3-4B5FCBB3B1B8}" dt="2019-04-09T22:51:29.374" v="9603" actId="1036"/>
          <ac:spMkLst>
            <pc:docMk/>
            <pc:sldMk cId="2086213898" sldId="270"/>
            <ac:spMk id="67" creationId="{D1206584-48EC-4A25-B074-6366D29A6378}"/>
          </ac:spMkLst>
        </pc:spChg>
        <pc:spChg chg="mod">
          <ac:chgData name="Archana Suresh" userId="bc71b111-7738-4540-8e14-283f32eaf934" providerId="ADAL" clId="{FBAFBB5E-06B4-46DD-B6B3-4B5FCBB3B1B8}" dt="2019-04-09T22:51:29.374" v="9603" actId="1036"/>
          <ac:spMkLst>
            <pc:docMk/>
            <pc:sldMk cId="2086213898" sldId="270"/>
            <ac:spMk id="68" creationId="{E8C53DD4-2C7E-4323-A75F-5A57901CEB55}"/>
          </ac:spMkLst>
        </pc:spChg>
        <pc:spChg chg="mod">
          <ac:chgData name="Archana Suresh" userId="bc71b111-7738-4540-8e14-283f32eaf934" providerId="ADAL" clId="{FBAFBB5E-06B4-46DD-B6B3-4B5FCBB3B1B8}" dt="2019-04-09T22:51:29.374" v="9603" actId="1036"/>
          <ac:spMkLst>
            <pc:docMk/>
            <pc:sldMk cId="2086213898" sldId="270"/>
            <ac:spMk id="69" creationId="{989BCF6E-4A5D-461C-934D-0329263988AD}"/>
          </ac:spMkLst>
        </pc:spChg>
        <pc:spChg chg="mod">
          <ac:chgData name="Archana Suresh" userId="bc71b111-7738-4540-8e14-283f32eaf934" providerId="ADAL" clId="{FBAFBB5E-06B4-46DD-B6B3-4B5FCBB3B1B8}" dt="2019-04-09T22:51:29.374" v="9603" actId="1036"/>
          <ac:spMkLst>
            <pc:docMk/>
            <pc:sldMk cId="2086213898" sldId="270"/>
            <ac:spMk id="70" creationId="{4B5D34C9-90DE-400A-94B4-8A0F5A78AEE3}"/>
          </ac:spMkLst>
        </pc:spChg>
        <pc:spChg chg="mod">
          <ac:chgData name="Archana Suresh" userId="bc71b111-7738-4540-8e14-283f32eaf934" providerId="ADAL" clId="{FBAFBB5E-06B4-46DD-B6B3-4B5FCBB3B1B8}" dt="2019-04-09T22:51:29.374" v="9603" actId="1036"/>
          <ac:spMkLst>
            <pc:docMk/>
            <pc:sldMk cId="2086213898" sldId="270"/>
            <ac:spMk id="71" creationId="{FC6C5064-D830-4A87-A972-1E61CEF95E23}"/>
          </ac:spMkLst>
        </pc:spChg>
        <pc:spChg chg="mod">
          <ac:chgData name="Archana Suresh" userId="bc71b111-7738-4540-8e14-283f32eaf934" providerId="ADAL" clId="{FBAFBB5E-06B4-46DD-B6B3-4B5FCBB3B1B8}" dt="2019-04-09T22:51:29.374" v="9603" actId="1036"/>
          <ac:spMkLst>
            <pc:docMk/>
            <pc:sldMk cId="2086213898" sldId="270"/>
            <ac:spMk id="72" creationId="{0E5F6B5F-62C7-44F0-BCC5-82C53765273A}"/>
          </ac:spMkLst>
        </pc:spChg>
        <pc:spChg chg="mod">
          <ac:chgData name="Archana Suresh" userId="bc71b111-7738-4540-8e14-283f32eaf934" providerId="ADAL" clId="{FBAFBB5E-06B4-46DD-B6B3-4B5FCBB3B1B8}" dt="2019-04-09T22:51:29.374" v="9603" actId="1036"/>
          <ac:spMkLst>
            <pc:docMk/>
            <pc:sldMk cId="2086213898" sldId="270"/>
            <ac:spMk id="73" creationId="{2B6A03EA-D1B7-4CD4-9F43-E1302CC74F55}"/>
          </ac:spMkLst>
        </pc:spChg>
        <pc:spChg chg="mod">
          <ac:chgData name="Archana Suresh" userId="bc71b111-7738-4540-8e14-283f32eaf934" providerId="ADAL" clId="{FBAFBB5E-06B4-46DD-B6B3-4B5FCBB3B1B8}" dt="2019-04-09T22:51:29.374" v="9603" actId="1036"/>
          <ac:spMkLst>
            <pc:docMk/>
            <pc:sldMk cId="2086213898" sldId="270"/>
            <ac:spMk id="74" creationId="{A054F7C0-D079-43CF-B70A-50C991EFA0D8}"/>
          </ac:spMkLst>
        </pc:spChg>
        <pc:spChg chg="mod">
          <ac:chgData name="Archana Suresh" userId="bc71b111-7738-4540-8e14-283f32eaf934" providerId="ADAL" clId="{FBAFBB5E-06B4-46DD-B6B3-4B5FCBB3B1B8}" dt="2019-04-09T22:51:29.374" v="9603" actId="1036"/>
          <ac:spMkLst>
            <pc:docMk/>
            <pc:sldMk cId="2086213898" sldId="270"/>
            <ac:spMk id="75" creationId="{A09D1E90-D25B-4F6C-873F-E80F9980B3E7}"/>
          </ac:spMkLst>
        </pc:spChg>
        <pc:spChg chg="mod">
          <ac:chgData name="Archana Suresh" userId="bc71b111-7738-4540-8e14-283f32eaf934" providerId="ADAL" clId="{FBAFBB5E-06B4-46DD-B6B3-4B5FCBB3B1B8}" dt="2019-04-09T22:51:29.374" v="9603" actId="1036"/>
          <ac:spMkLst>
            <pc:docMk/>
            <pc:sldMk cId="2086213898" sldId="270"/>
            <ac:spMk id="76" creationId="{50919793-528F-4C09-A365-10A5DDCC140D}"/>
          </ac:spMkLst>
        </pc:spChg>
        <pc:spChg chg="mod">
          <ac:chgData name="Archana Suresh" userId="bc71b111-7738-4540-8e14-283f32eaf934" providerId="ADAL" clId="{FBAFBB5E-06B4-46DD-B6B3-4B5FCBB3B1B8}" dt="2019-04-09T22:51:29.374" v="9603" actId="1036"/>
          <ac:spMkLst>
            <pc:docMk/>
            <pc:sldMk cId="2086213898" sldId="270"/>
            <ac:spMk id="79" creationId="{62B27575-4C6D-44C4-8424-DC85F0F3120F}"/>
          </ac:spMkLst>
        </pc:spChg>
        <pc:spChg chg="mod">
          <ac:chgData name="Archana Suresh" userId="bc71b111-7738-4540-8e14-283f32eaf934" providerId="ADAL" clId="{FBAFBB5E-06B4-46DD-B6B3-4B5FCBB3B1B8}" dt="2019-04-09T22:51:29.374" v="9603" actId="1036"/>
          <ac:spMkLst>
            <pc:docMk/>
            <pc:sldMk cId="2086213898" sldId="270"/>
            <ac:spMk id="104" creationId="{6AA2ECE7-3AB2-498A-9613-E090C32335E7}"/>
          </ac:spMkLst>
        </pc:spChg>
        <pc:spChg chg="mod">
          <ac:chgData name="Archana Suresh" userId="bc71b111-7738-4540-8e14-283f32eaf934" providerId="ADAL" clId="{FBAFBB5E-06B4-46DD-B6B3-4B5FCBB3B1B8}" dt="2019-04-09T22:51:29.374" v="9603" actId="1036"/>
          <ac:spMkLst>
            <pc:docMk/>
            <pc:sldMk cId="2086213898" sldId="270"/>
            <ac:spMk id="105" creationId="{F8376854-6A50-4ACF-9432-32980CDBC252}"/>
          </ac:spMkLst>
        </pc:spChg>
        <pc:spChg chg="mod">
          <ac:chgData name="Archana Suresh" userId="bc71b111-7738-4540-8e14-283f32eaf934" providerId="ADAL" clId="{FBAFBB5E-06B4-46DD-B6B3-4B5FCBB3B1B8}" dt="2019-04-09T22:51:29.374" v="9603" actId="1036"/>
          <ac:spMkLst>
            <pc:docMk/>
            <pc:sldMk cId="2086213898" sldId="270"/>
            <ac:spMk id="110" creationId="{78216303-DE71-4CAC-BBDA-4B4DBAF7816A}"/>
          </ac:spMkLst>
        </pc:spChg>
        <pc:spChg chg="mod">
          <ac:chgData name="Archana Suresh" userId="bc71b111-7738-4540-8e14-283f32eaf934" providerId="ADAL" clId="{FBAFBB5E-06B4-46DD-B6B3-4B5FCBB3B1B8}" dt="2019-04-09T22:51:29.374" v="9603" actId="1036"/>
          <ac:spMkLst>
            <pc:docMk/>
            <pc:sldMk cId="2086213898" sldId="270"/>
            <ac:spMk id="111" creationId="{2436F3FB-2AB8-47CA-9437-4698EB1236F4}"/>
          </ac:spMkLst>
        </pc:spChg>
        <pc:spChg chg="mod">
          <ac:chgData name="Archana Suresh" userId="bc71b111-7738-4540-8e14-283f32eaf934" providerId="ADAL" clId="{FBAFBB5E-06B4-46DD-B6B3-4B5FCBB3B1B8}" dt="2019-04-09T22:51:29.374" v="9603" actId="1036"/>
          <ac:spMkLst>
            <pc:docMk/>
            <pc:sldMk cId="2086213898" sldId="270"/>
            <ac:spMk id="112" creationId="{6C799A01-A558-4890-9EC3-B21E4C1CBE77}"/>
          </ac:spMkLst>
        </pc:spChg>
        <pc:spChg chg="mod">
          <ac:chgData name="Archana Suresh" userId="bc71b111-7738-4540-8e14-283f32eaf934" providerId="ADAL" clId="{FBAFBB5E-06B4-46DD-B6B3-4B5FCBB3B1B8}" dt="2019-04-09T22:51:29.374" v="9603" actId="1036"/>
          <ac:spMkLst>
            <pc:docMk/>
            <pc:sldMk cId="2086213898" sldId="270"/>
            <ac:spMk id="113" creationId="{5236D424-FA55-4624-8DE2-F2B8BFADF0BE}"/>
          </ac:spMkLst>
        </pc:spChg>
        <pc:spChg chg="mod">
          <ac:chgData name="Archana Suresh" userId="bc71b111-7738-4540-8e14-283f32eaf934" providerId="ADAL" clId="{FBAFBB5E-06B4-46DD-B6B3-4B5FCBB3B1B8}" dt="2019-04-09T22:51:29.374" v="9603" actId="1036"/>
          <ac:spMkLst>
            <pc:docMk/>
            <pc:sldMk cId="2086213898" sldId="270"/>
            <ac:spMk id="114" creationId="{0DAB2271-237C-4296-A3A5-E311BE0631B5}"/>
          </ac:spMkLst>
        </pc:spChg>
        <pc:spChg chg="mod">
          <ac:chgData name="Archana Suresh" userId="bc71b111-7738-4540-8e14-283f32eaf934" providerId="ADAL" clId="{FBAFBB5E-06B4-46DD-B6B3-4B5FCBB3B1B8}" dt="2019-04-09T22:51:29.374" v="9603" actId="1036"/>
          <ac:spMkLst>
            <pc:docMk/>
            <pc:sldMk cId="2086213898" sldId="270"/>
            <ac:spMk id="115" creationId="{F702F7D8-AD7D-47D4-9655-9E5CEAED9C97}"/>
          </ac:spMkLst>
        </pc:spChg>
        <pc:spChg chg="mod">
          <ac:chgData name="Archana Suresh" userId="bc71b111-7738-4540-8e14-283f32eaf934" providerId="ADAL" clId="{FBAFBB5E-06B4-46DD-B6B3-4B5FCBB3B1B8}" dt="2019-04-09T22:51:29.374" v="9603" actId="1036"/>
          <ac:spMkLst>
            <pc:docMk/>
            <pc:sldMk cId="2086213898" sldId="270"/>
            <ac:spMk id="116" creationId="{542BB811-2133-426F-827B-95F742EB7B3F}"/>
          </ac:spMkLst>
        </pc:spChg>
        <pc:spChg chg="mod">
          <ac:chgData name="Archana Suresh" userId="bc71b111-7738-4540-8e14-283f32eaf934" providerId="ADAL" clId="{FBAFBB5E-06B4-46DD-B6B3-4B5FCBB3B1B8}" dt="2019-04-09T22:51:29.374" v="9603" actId="1036"/>
          <ac:spMkLst>
            <pc:docMk/>
            <pc:sldMk cId="2086213898" sldId="270"/>
            <ac:spMk id="117" creationId="{F5CE6DC2-596D-43BB-A306-5A39E7320E40}"/>
          </ac:spMkLst>
        </pc:spChg>
        <pc:spChg chg="mod">
          <ac:chgData name="Archana Suresh" userId="bc71b111-7738-4540-8e14-283f32eaf934" providerId="ADAL" clId="{FBAFBB5E-06B4-46DD-B6B3-4B5FCBB3B1B8}" dt="2019-04-09T22:51:29.374" v="9603" actId="1036"/>
          <ac:spMkLst>
            <pc:docMk/>
            <pc:sldMk cId="2086213898" sldId="270"/>
            <ac:spMk id="120" creationId="{65CDE6DE-64E4-4F4D-B3A8-D0A7D1A0A452}"/>
          </ac:spMkLst>
        </pc:spChg>
        <pc:spChg chg="mod">
          <ac:chgData name="Archana Suresh" userId="bc71b111-7738-4540-8e14-283f32eaf934" providerId="ADAL" clId="{FBAFBB5E-06B4-46DD-B6B3-4B5FCBB3B1B8}" dt="2019-04-09T22:51:29.374" v="9603" actId="1036"/>
          <ac:spMkLst>
            <pc:docMk/>
            <pc:sldMk cId="2086213898" sldId="270"/>
            <ac:spMk id="121" creationId="{2A352544-E091-43A5-8559-8B70ECEA5279}"/>
          </ac:spMkLst>
        </pc:spChg>
        <pc:spChg chg="del">
          <ac:chgData name="Archana Suresh" userId="bc71b111-7738-4540-8e14-283f32eaf934" providerId="ADAL" clId="{FBAFBB5E-06B4-46DD-B6B3-4B5FCBB3B1B8}" dt="2019-04-09T22:50:34.137" v="9541" actId="478"/>
          <ac:spMkLst>
            <pc:docMk/>
            <pc:sldMk cId="2086213898" sldId="270"/>
            <ac:spMk id="122" creationId="{34B51BD6-EA65-437D-88E2-169A1CCCD3D6}"/>
          </ac:spMkLst>
        </pc:spChg>
        <pc:spChg chg="mod">
          <ac:chgData name="Archana Suresh" userId="bc71b111-7738-4540-8e14-283f32eaf934" providerId="ADAL" clId="{FBAFBB5E-06B4-46DD-B6B3-4B5FCBB3B1B8}" dt="2019-04-09T22:51:29.374" v="9603" actId="1036"/>
          <ac:spMkLst>
            <pc:docMk/>
            <pc:sldMk cId="2086213898" sldId="270"/>
            <ac:spMk id="124" creationId="{6A17980F-C0D9-4A3B-8D73-384F21E3C7B9}"/>
          </ac:spMkLst>
        </pc:spChg>
        <pc:spChg chg="mod">
          <ac:chgData name="Archana Suresh" userId="bc71b111-7738-4540-8e14-283f32eaf934" providerId="ADAL" clId="{FBAFBB5E-06B4-46DD-B6B3-4B5FCBB3B1B8}" dt="2019-04-09T22:51:29.374" v="9603" actId="1036"/>
          <ac:spMkLst>
            <pc:docMk/>
            <pc:sldMk cId="2086213898" sldId="270"/>
            <ac:spMk id="125" creationId="{7E60976D-B591-4268-819D-37496CA912CA}"/>
          </ac:spMkLst>
        </pc:spChg>
        <pc:spChg chg="mod">
          <ac:chgData name="Archana Suresh" userId="bc71b111-7738-4540-8e14-283f32eaf934" providerId="ADAL" clId="{FBAFBB5E-06B4-46DD-B6B3-4B5FCBB3B1B8}" dt="2019-04-09T22:51:29.374" v="9603" actId="1036"/>
          <ac:spMkLst>
            <pc:docMk/>
            <pc:sldMk cId="2086213898" sldId="270"/>
            <ac:spMk id="126" creationId="{3A500674-58DA-4EAA-9051-A647E437ABCB}"/>
          </ac:spMkLst>
        </pc:spChg>
        <pc:spChg chg="mod">
          <ac:chgData name="Archana Suresh" userId="bc71b111-7738-4540-8e14-283f32eaf934" providerId="ADAL" clId="{FBAFBB5E-06B4-46DD-B6B3-4B5FCBB3B1B8}" dt="2019-04-09T22:51:29.374" v="9603" actId="1036"/>
          <ac:spMkLst>
            <pc:docMk/>
            <pc:sldMk cId="2086213898" sldId="270"/>
            <ac:spMk id="127" creationId="{3B6CED8D-A417-4A64-8A01-4F3650750814}"/>
          </ac:spMkLst>
        </pc:spChg>
        <pc:spChg chg="mod">
          <ac:chgData name="Archana Suresh" userId="bc71b111-7738-4540-8e14-283f32eaf934" providerId="ADAL" clId="{FBAFBB5E-06B4-46DD-B6B3-4B5FCBB3B1B8}" dt="2019-04-09T22:51:29.374" v="9603" actId="1036"/>
          <ac:spMkLst>
            <pc:docMk/>
            <pc:sldMk cId="2086213898" sldId="270"/>
            <ac:spMk id="128" creationId="{8C418EFE-68BB-4D81-8100-B9129B294361}"/>
          </ac:spMkLst>
        </pc:spChg>
        <pc:spChg chg="mod">
          <ac:chgData name="Archana Suresh" userId="bc71b111-7738-4540-8e14-283f32eaf934" providerId="ADAL" clId="{FBAFBB5E-06B4-46DD-B6B3-4B5FCBB3B1B8}" dt="2019-04-09T22:51:29.374" v="9603" actId="1036"/>
          <ac:spMkLst>
            <pc:docMk/>
            <pc:sldMk cId="2086213898" sldId="270"/>
            <ac:spMk id="129" creationId="{75532CC1-869A-4940-81DA-8EADD87BD489}"/>
          </ac:spMkLst>
        </pc:spChg>
        <pc:spChg chg="mod">
          <ac:chgData name="Archana Suresh" userId="bc71b111-7738-4540-8e14-283f32eaf934" providerId="ADAL" clId="{FBAFBB5E-06B4-46DD-B6B3-4B5FCBB3B1B8}" dt="2019-04-09T22:51:29.374" v="9603" actId="1036"/>
          <ac:spMkLst>
            <pc:docMk/>
            <pc:sldMk cId="2086213898" sldId="270"/>
            <ac:spMk id="130" creationId="{D3972F66-2CD2-464A-B8ED-EFEF940AAD62}"/>
          </ac:spMkLst>
        </pc:spChg>
        <pc:spChg chg="mod">
          <ac:chgData name="Archana Suresh" userId="bc71b111-7738-4540-8e14-283f32eaf934" providerId="ADAL" clId="{FBAFBB5E-06B4-46DD-B6B3-4B5FCBB3B1B8}" dt="2019-04-09T22:51:29.374" v="9603" actId="1036"/>
          <ac:spMkLst>
            <pc:docMk/>
            <pc:sldMk cId="2086213898" sldId="270"/>
            <ac:spMk id="131" creationId="{8684A7B9-AB0F-4BB9-B01F-A51512A18FCE}"/>
          </ac:spMkLst>
        </pc:spChg>
        <pc:spChg chg="mod">
          <ac:chgData name="Archana Suresh" userId="bc71b111-7738-4540-8e14-283f32eaf934" providerId="ADAL" clId="{FBAFBB5E-06B4-46DD-B6B3-4B5FCBB3B1B8}" dt="2019-04-09T22:51:29.374" v="9603" actId="1036"/>
          <ac:spMkLst>
            <pc:docMk/>
            <pc:sldMk cId="2086213898" sldId="270"/>
            <ac:spMk id="132" creationId="{412F72F1-CDD8-4016-8CD2-35D9338D8B2C}"/>
          </ac:spMkLst>
        </pc:spChg>
        <pc:spChg chg="mod">
          <ac:chgData name="Archana Suresh" userId="bc71b111-7738-4540-8e14-283f32eaf934" providerId="ADAL" clId="{FBAFBB5E-06B4-46DD-B6B3-4B5FCBB3B1B8}" dt="2019-04-09T22:51:29.374" v="9603" actId="1036"/>
          <ac:spMkLst>
            <pc:docMk/>
            <pc:sldMk cId="2086213898" sldId="270"/>
            <ac:spMk id="133" creationId="{18EB1567-5057-4090-907D-FCD6540B1784}"/>
          </ac:spMkLst>
        </pc:spChg>
        <pc:cxnChg chg="del">
          <ac:chgData name="Archana Suresh" userId="bc71b111-7738-4540-8e14-283f32eaf934" providerId="ADAL" clId="{FBAFBB5E-06B4-46DD-B6B3-4B5FCBB3B1B8}" dt="2019-04-09T22:50:31.947" v="9540" actId="478"/>
          <ac:cxnSpMkLst>
            <pc:docMk/>
            <pc:sldMk cId="2086213898" sldId="270"/>
            <ac:cxnSpMk id="123" creationId="{29159072-FE69-41C9-BABD-2C62EE6ACF1E}"/>
          </ac:cxnSpMkLst>
        </pc:cxnChg>
      </pc:sldChg>
      <pc:sldChg chg="addSp delSp modSp">
        <pc:chgData name="Archana Suresh" userId="bc71b111-7738-4540-8e14-283f32eaf934" providerId="ADAL" clId="{FBAFBB5E-06B4-46DD-B6B3-4B5FCBB3B1B8}" dt="2019-04-09T22:50:58.860" v="9568" actId="1036"/>
        <pc:sldMkLst>
          <pc:docMk/>
          <pc:sldMk cId="461638052" sldId="271"/>
        </pc:sldMkLst>
        <pc:spChg chg="add mod">
          <ac:chgData name="Archana Suresh" userId="bc71b111-7738-4540-8e14-283f32eaf934" providerId="ADAL" clId="{FBAFBB5E-06B4-46DD-B6B3-4B5FCBB3B1B8}" dt="2019-04-09T22:50:15.548" v="9538"/>
          <ac:spMkLst>
            <pc:docMk/>
            <pc:sldMk cId="461638052" sldId="271"/>
            <ac:spMk id="2" creationId="{03DEDC08-BF00-49E3-A6A9-BD7627660BE8}"/>
          </ac:spMkLst>
        </pc:spChg>
        <pc:spChg chg="mod">
          <ac:chgData name="Archana Suresh" userId="bc71b111-7738-4540-8e14-283f32eaf934" providerId="ADAL" clId="{FBAFBB5E-06B4-46DD-B6B3-4B5FCBB3B1B8}" dt="2019-04-09T22:50:58.860" v="9568" actId="1036"/>
          <ac:spMkLst>
            <pc:docMk/>
            <pc:sldMk cId="461638052" sldId="271"/>
            <ac:spMk id="3" creationId="{DFFC6A06-6ADE-42E5-9DE6-6C7F58603818}"/>
          </ac:spMkLst>
        </pc:spChg>
        <pc:spChg chg="add mod">
          <ac:chgData name="Archana Suresh" userId="bc71b111-7738-4540-8e14-283f32eaf934" providerId="ADAL" clId="{FBAFBB5E-06B4-46DD-B6B3-4B5FCBB3B1B8}" dt="2019-04-09T22:49:40.800" v="9512"/>
          <ac:spMkLst>
            <pc:docMk/>
            <pc:sldMk cId="461638052" sldId="271"/>
            <ac:spMk id="4" creationId="{2FE201D3-E4BB-4A8B-A27A-7D62ACBD7538}"/>
          </ac:spMkLst>
        </pc:spChg>
        <pc:spChg chg="mod">
          <ac:chgData name="Archana Suresh" userId="bc71b111-7738-4540-8e14-283f32eaf934" providerId="ADAL" clId="{FBAFBB5E-06B4-46DD-B6B3-4B5FCBB3B1B8}" dt="2019-04-09T22:50:58.860" v="9568" actId="1036"/>
          <ac:spMkLst>
            <pc:docMk/>
            <pc:sldMk cId="461638052" sldId="271"/>
            <ac:spMk id="16" creationId="{2B7BF49C-9F7F-4E9D-AAEC-6A6B0E336559}"/>
          </ac:spMkLst>
        </pc:spChg>
        <pc:spChg chg="mod">
          <ac:chgData name="Archana Suresh" userId="bc71b111-7738-4540-8e14-283f32eaf934" providerId="ADAL" clId="{FBAFBB5E-06B4-46DD-B6B3-4B5FCBB3B1B8}" dt="2019-04-09T22:50:58.860" v="9568" actId="1036"/>
          <ac:spMkLst>
            <pc:docMk/>
            <pc:sldMk cId="461638052" sldId="271"/>
            <ac:spMk id="17" creationId="{ECBA7005-403F-4104-A8EE-47966E499F5C}"/>
          </ac:spMkLst>
        </pc:spChg>
        <pc:spChg chg="mod">
          <ac:chgData name="Archana Suresh" userId="bc71b111-7738-4540-8e14-283f32eaf934" providerId="ADAL" clId="{FBAFBB5E-06B4-46DD-B6B3-4B5FCBB3B1B8}" dt="2019-04-09T22:50:58.860" v="9568" actId="1036"/>
          <ac:spMkLst>
            <pc:docMk/>
            <pc:sldMk cId="461638052" sldId="271"/>
            <ac:spMk id="18" creationId="{D21B5520-653B-46D9-92CE-A5EF15D81426}"/>
          </ac:spMkLst>
        </pc:spChg>
        <pc:spChg chg="mod">
          <ac:chgData name="Archana Suresh" userId="bc71b111-7738-4540-8e14-283f32eaf934" providerId="ADAL" clId="{FBAFBB5E-06B4-46DD-B6B3-4B5FCBB3B1B8}" dt="2019-04-09T22:50:58.860" v="9568" actId="1036"/>
          <ac:spMkLst>
            <pc:docMk/>
            <pc:sldMk cId="461638052" sldId="271"/>
            <ac:spMk id="19" creationId="{5DB373A4-920A-4C64-932E-3D6C13312D3D}"/>
          </ac:spMkLst>
        </pc:spChg>
        <pc:spChg chg="mod">
          <ac:chgData name="Archana Suresh" userId="bc71b111-7738-4540-8e14-283f32eaf934" providerId="ADAL" clId="{FBAFBB5E-06B4-46DD-B6B3-4B5FCBB3B1B8}" dt="2019-04-09T22:50:58.860" v="9568" actId="1036"/>
          <ac:spMkLst>
            <pc:docMk/>
            <pc:sldMk cId="461638052" sldId="271"/>
            <ac:spMk id="20" creationId="{E9048FEF-4D76-4E7E-A6D6-4BE78C07950F}"/>
          </ac:spMkLst>
        </pc:spChg>
        <pc:spChg chg="mod">
          <ac:chgData name="Archana Suresh" userId="bc71b111-7738-4540-8e14-283f32eaf934" providerId="ADAL" clId="{FBAFBB5E-06B4-46DD-B6B3-4B5FCBB3B1B8}" dt="2019-04-09T22:50:58.860" v="9568" actId="1036"/>
          <ac:spMkLst>
            <pc:docMk/>
            <pc:sldMk cId="461638052" sldId="271"/>
            <ac:spMk id="21" creationId="{C1EE8665-F416-41BE-BFF9-26A659CB20CA}"/>
          </ac:spMkLst>
        </pc:spChg>
        <pc:spChg chg="mod">
          <ac:chgData name="Archana Suresh" userId="bc71b111-7738-4540-8e14-283f32eaf934" providerId="ADAL" clId="{FBAFBB5E-06B4-46DD-B6B3-4B5FCBB3B1B8}" dt="2019-04-09T22:50:58.860" v="9568" actId="1036"/>
          <ac:spMkLst>
            <pc:docMk/>
            <pc:sldMk cId="461638052" sldId="271"/>
            <ac:spMk id="22" creationId="{6B012B30-8F59-4827-9ABF-26227D037DA4}"/>
          </ac:spMkLst>
        </pc:spChg>
        <pc:spChg chg="mod">
          <ac:chgData name="Archana Suresh" userId="bc71b111-7738-4540-8e14-283f32eaf934" providerId="ADAL" clId="{FBAFBB5E-06B4-46DD-B6B3-4B5FCBB3B1B8}" dt="2019-04-09T22:50:58.860" v="9568" actId="1036"/>
          <ac:spMkLst>
            <pc:docMk/>
            <pc:sldMk cId="461638052" sldId="271"/>
            <ac:spMk id="23" creationId="{89547E9C-1847-45CB-AE88-FCD426517CCB}"/>
          </ac:spMkLst>
        </pc:spChg>
        <pc:spChg chg="mod">
          <ac:chgData name="Archana Suresh" userId="bc71b111-7738-4540-8e14-283f32eaf934" providerId="ADAL" clId="{FBAFBB5E-06B4-46DD-B6B3-4B5FCBB3B1B8}" dt="2019-04-09T22:50:58.860" v="9568" actId="1036"/>
          <ac:spMkLst>
            <pc:docMk/>
            <pc:sldMk cId="461638052" sldId="271"/>
            <ac:spMk id="24" creationId="{163A0BD7-3E32-4E3F-8927-A4CE0194FE3C}"/>
          </ac:spMkLst>
        </pc:spChg>
        <pc:spChg chg="mod">
          <ac:chgData name="Archana Suresh" userId="bc71b111-7738-4540-8e14-283f32eaf934" providerId="ADAL" clId="{FBAFBB5E-06B4-46DD-B6B3-4B5FCBB3B1B8}" dt="2019-04-09T22:50:58.860" v="9568" actId="1036"/>
          <ac:spMkLst>
            <pc:docMk/>
            <pc:sldMk cId="461638052" sldId="271"/>
            <ac:spMk id="25" creationId="{68521671-25D0-428C-804E-3077473802B2}"/>
          </ac:spMkLst>
        </pc:spChg>
        <pc:spChg chg="mod">
          <ac:chgData name="Archana Suresh" userId="bc71b111-7738-4540-8e14-283f32eaf934" providerId="ADAL" clId="{FBAFBB5E-06B4-46DD-B6B3-4B5FCBB3B1B8}" dt="2019-04-09T22:50:58.860" v="9568" actId="1036"/>
          <ac:spMkLst>
            <pc:docMk/>
            <pc:sldMk cId="461638052" sldId="271"/>
            <ac:spMk id="26" creationId="{1BAADC44-398E-4917-A7BB-0E0693DA24E9}"/>
          </ac:spMkLst>
        </pc:spChg>
        <pc:spChg chg="mod">
          <ac:chgData name="Archana Suresh" userId="bc71b111-7738-4540-8e14-283f32eaf934" providerId="ADAL" clId="{FBAFBB5E-06B4-46DD-B6B3-4B5FCBB3B1B8}" dt="2019-04-09T22:50:58.860" v="9568" actId="1036"/>
          <ac:spMkLst>
            <pc:docMk/>
            <pc:sldMk cId="461638052" sldId="271"/>
            <ac:spMk id="27" creationId="{F2142A01-371F-4226-8888-43810298C664}"/>
          </ac:spMkLst>
        </pc:spChg>
        <pc:spChg chg="mod">
          <ac:chgData name="Archana Suresh" userId="bc71b111-7738-4540-8e14-283f32eaf934" providerId="ADAL" clId="{FBAFBB5E-06B4-46DD-B6B3-4B5FCBB3B1B8}" dt="2019-04-09T22:50:58.860" v="9568" actId="1036"/>
          <ac:spMkLst>
            <pc:docMk/>
            <pc:sldMk cId="461638052" sldId="271"/>
            <ac:spMk id="28" creationId="{B822EF7F-E0F5-4373-89F8-D9637A488D5D}"/>
          </ac:spMkLst>
        </pc:spChg>
        <pc:spChg chg="mod">
          <ac:chgData name="Archana Suresh" userId="bc71b111-7738-4540-8e14-283f32eaf934" providerId="ADAL" clId="{FBAFBB5E-06B4-46DD-B6B3-4B5FCBB3B1B8}" dt="2019-04-09T22:50:58.860" v="9568" actId="1036"/>
          <ac:spMkLst>
            <pc:docMk/>
            <pc:sldMk cId="461638052" sldId="271"/>
            <ac:spMk id="29" creationId="{EB393AC6-7A5A-45F1-BD40-68D40EB7F2D9}"/>
          </ac:spMkLst>
        </pc:spChg>
        <pc:spChg chg="mod">
          <ac:chgData name="Archana Suresh" userId="bc71b111-7738-4540-8e14-283f32eaf934" providerId="ADAL" clId="{FBAFBB5E-06B4-46DD-B6B3-4B5FCBB3B1B8}" dt="2019-04-09T22:50:58.860" v="9568" actId="1036"/>
          <ac:spMkLst>
            <pc:docMk/>
            <pc:sldMk cId="461638052" sldId="271"/>
            <ac:spMk id="30" creationId="{6C85F091-87D4-493A-9578-BC79AA00E8A8}"/>
          </ac:spMkLst>
        </pc:spChg>
        <pc:spChg chg="mod">
          <ac:chgData name="Archana Suresh" userId="bc71b111-7738-4540-8e14-283f32eaf934" providerId="ADAL" clId="{FBAFBB5E-06B4-46DD-B6B3-4B5FCBB3B1B8}" dt="2019-04-09T22:50:58.860" v="9568" actId="1036"/>
          <ac:spMkLst>
            <pc:docMk/>
            <pc:sldMk cId="461638052" sldId="271"/>
            <ac:spMk id="31" creationId="{BA484FB6-FB4A-4C60-9DBE-BBDD9B5F19C9}"/>
          </ac:spMkLst>
        </pc:spChg>
        <pc:spChg chg="mod">
          <ac:chgData name="Archana Suresh" userId="bc71b111-7738-4540-8e14-283f32eaf934" providerId="ADAL" clId="{FBAFBB5E-06B4-46DD-B6B3-4B5FCBB3B1B8}" dt="2019-04-09T22:50:58.860" v="9568" actId="1036"/>
          <ac:spMkLst>
            <pc:docMk/>
            <pc:sldMk cId="461638052" sldId="271"/>
            <ac:spMk id="32" creationId="{90AB4C50-8CA6-4DCD-A323-3C44940564CA}"/>
          </ac:spMkLst>
        </pc:spChg>
        <pc:spChg chg="mod">
          <ac:chgData name="Archana Suresh" userId="bc71b111-7738-4540-8e14-283f32eaf934" providerId="ADAL" clId="{FBAFBB5E-06B4-46DD-B6B3-4B5FCBB3B1B8}" dt="2019-04-09T22:50:58.860" v="9568" actId="1036"/>
          <ac:spMkLst>
            <pc:docMk/>
            <pc:sldMk cId="461638052" sldId="271"/>
            <ac:spMk id="33" creationId="{4110FDAA-352C-41B7-9449-CCBCE5531B6A}"/>
          </ac:spMkLst>
        </pc:spChg>
        <pc:spChg chg="mod">
          <ac:chgData name="Archana Suresh" userId="bc71b111-7738-4540-8e14-283f32eaf934" providerId="ADAL" clId="{FBAFBB5E-06B4-46DD-B6B3-4B5FCBB3B1B8}" dt="2019-04-09T22:50:58.860" v="9568" actId="1036"/>
          <ac:spMkLst>
            <pc:docMk/>
            <pc:sldMk cId="461638052" sldId="271"/>
            <ac:spMk id="34" creationId="{DC012937-BE3F-4123-A32A-CFFAEE5CEED4}"/>
          </ac:spMkLst>
        </pc:spChg>
        <pc:spChg chg="mod">
          <ac:chgData name="Archana Suresh" userId="bc71b111-7738-4540-8e14-283f32eaf934" providerId="ADAL" clId="{FBAFBB5E-06B4-46DD-B6B3-4B5FCBB3B1B8}" dt="2019-04-09T22:50:58.860" v="9568" actId="1036"/>
          <ac:spMkLst>
            <pc:docMk/>
            <pc:sldMk cId="461638052" sldId="271"/>
            <ac:spMk id="35" creationId="{35315339-EF5D-4D54-9C62-C9177D890AF0}"/>
          </ac:spMkLst>
        </pc:spChg>
        <pc:spChg chg="mod">
          <ac:chgData name="Archana Suresh" userId="bc71b111-7738-4540-8e14-283f32eaf934" providerId="ADAL" clId="{FBAFBB5E-06B4-46DD-B6B3-4B5FCBB3B1B8}" dt="2019-04-09T22:50:58.860" v="9568" actId="1036"/>
          <ac:spMkLst>
            <pc:docMk/>
            <pc:sldMk cId="461638052" sldId="271"/>
            <ac:spMk id="36" creationId="{19510FB4-37BB-4E80-91F9-122E7A7DA066}"/>
          </ac:spMkLst>
        </pc:spChg>
        <pc:spChg chg="mod">
          <ac:chgData name="Archana Suresh" userId="bc71b111-7738-4540-8e14-283f32eaf934" providerId="ADAL" clId="{FBAFBB5E-06B4-46DD-B6B3-4B5FCBB3B1B8}" dt="2019-04-09T22:50:58.860" v="9568" actId="1036"/>
          <ac:spMkLst>
            <pc:docMk/>
            <pc:sldMk cId="461638052" sldId="271"/>
            <ac:spMk id="37" creationId="{4CBEFB88-928E-4FDC-AAE5-704DB808838F}"/>
          </ac:spMkLst>
        </pc:spChg>
        <pc:spChg chg="mod">
          <ac:chgData name="Archana Suresh" userId="bc71b111-7738-4540-8e14-283f32eaf934" providerId="ADAL" clId="{FBAFBB5E-06B4-46DD-B6B3-4B5FCBB3B1B8}" dt="2019-04-09T22:50:58.860" v="9568" actId="1036"/>
          <ac:spMkLst>
            <pc:docMk/>
            <pc:sldMk cId="461638052" sldId="271"/>
            <ac:spMk id="38" creationId="{AB92963F-2A95-4C69-9509-2E31EA0C4AC0}"/>
          </ac:spMkLst>
        </pc:spChg>
        <pc:spChg chg="mod">
          <ac:chgData name="Archana Suresh" userId="bc71b111-7738-4540-8e14-283f32eaf934" providerId="ADAL" clId="{FBAFBB5E-06B4-46DD-B6B3-4B5FCBB3B1B8}" dt="2019-04-09T22:50:58.860" v="9568" actId="1036"/>
          <ac:spMkLst>
            <pc:docMk/>
            <pc:sldMk cId="461638052" sldId="271"/>
            <ac:spMk id="39" creationId="{92842408-49A2-4038-8BE5-87B2E059BBA7}"/>
          </ac:spMkLst>
        </pc:spChg>
        <pc:spChg chg="mod">
          <ac:chgData name="Archana Suresh" userId="bc71b111-7738-4540-8e14-283f32eaf934" providerId="ADAL" clId="{FBAFBB5E-06B4-46DD-B6B3-4B5FCBB3B1B8}" dt="2019-04-09T22:50:58.860" v="9568" actId="1036"/>
          <ac:spMkLst>
            <pc:docMk/>
            <pc:sldMk cId="461638052" sldId="271"/>
            <ac:spMk id="42" creationId="{D30CA254-768F-41B2-8C16-B466BCD3F1EF}"/>
          </ac:spMkLst>
        </pc:spChg>
        <pc:spChg chg="mod">
          <ac:chgData name="Archana Suresh" userId="bc71b111-7738-4540-8e14-283f32eaf934" providerId="ADAL" clId="{FBAFBB5E-06B4-46DD-B6B3-4B5FCBB3B1B8}" dt="2019-04-09T22:50:58.860" v="9568" actId="1036"/>
          <ac:spMkLst>
            <pc:docMk/>
            <pc:sldMk cId="461638052" sldId="271"/>
            <ac:spMk id="54" creationId="{560D52FC-BE96-4AC0-9B85-1F66CB6DB8CA}"/>
          </ac:spMkLst>
        </pc:spChg>
        <pc:spChg chg="mod">
          <ac:chgData name="Archana Suresh" userId="bc71b111-7738-4540-8e14-283f32eaf934" providerId="ADAL" clId="{FBAFBB5E-06B4-46DD-B6B3-4B5FCBB3B1B8}" dt="2019-04-09T22:50:58.860" v="9568" actId="1036"/>
          <ac:spMkLst>
            <pc:docMk/>
            <pc:sldMk cId="461638052" sldId="271"/>
            <ac:spMk id="55" creationId="{CD2B4276-3C21-42E3-9886-D586CB7FC694}"/>
          </ac:spMkLst>
        </pc:spChg>
        <pc:spChg chg="mod">
          <ac:chgData name="Archana Suresh" userId="bc71b111-7738-4540-8e14-283f32eaf934" providerId="ADAL" clId="{FBAFBB5E-06B4-46DD-B6B3-4B5FCBB3B1B8}" dt="2019-04-09T22:50:58.860" v="9568" actId="1036"/>
          <ac:spMkLst>
            <pc:docMk/>
            <pc:sldMk cId="461638052" sldId="271"/>
            <ac:spMk id="56" creationId="{28111FDB-5B97-42BB-AD04-D688D0B63394}"/>
          </ac:spMkLst>
        </pc:spChg>
        <pc:spChg chg="mod">
          <ac:chgData name="Archana Suresh" userId="bc71b111-7738-4540-8e14-283f32eaf934" providerId="ADAL" clId="{FBAFBB5E-06B4-46DD-B6B3-4B5FCBB3B1B8}" dt="2019-04-09T22:50:58.860" v="9568" actId="1036"/>
          <ac:spMkLst>
            <pc:docMk/>
            <pc:sldMk cId="461638052" sldId="271"/>
            <ac:spMk id="57" creationId="{463E31B3-747D-44C2-97F1-2F97DDF94ECD}"/>
          </ac:spMkLst>
        </pc:spChg>
        <pc:spChg chg="mod">
          <ac:chgData name="Archana Suresh" userId="bc71b111-7738-4540-8e14-283f32eaf934" providerId="ADAL" clId="{FBAFBB5E-06B4-46DD-B6B3-4B5FCBB3B1B8}" dt="2019-04-09T22:50:58.860" v="9568" actId="1036"/>
          <ac:spMkLst>
            <pc:docMk/>
            <pc:sldMk cId="461638052" sldId="271"/>
            <ac:spMk id="58" creationId="{A73429B8-C1CE-4CED-AE5F-56175EAB6FC4}"/>
          </ac:spMkLst>
        </pc:spChg>
        <pc:spChg chg="mod">
          <ac:chgData name="Archana Suresh" userId="bc71b111-7738-4540-8e14-283f32eaf934" providerId="ADAL" clId="{FBAFBB5E-06B4-46DD-B6B3-4B5FCBB3B1B8}" dt="2019-04-09T22:50:58.860" v="9568" actId="1036"/>
          <ac:spMkLst>
            <pc:docMk/>
            <pc:sldMk cId="461638052" sldId="271"/>
            <ac:spMk id="59" creationId="{E613895F-40B0-4E81-9ED8-665FE2F8B412}"/>
          </ac:spMkLst>
        </pc:spChg>
        <pc:spChg chg="mod">
          <ac:chgData name="Archana Suresh" userId="bc71b111-7738-4540-8e14-283f32eaf934" providerId="ADAL" clId="{FBAFBB5E-06B4-46DD-B6B3-4B5FCBB3B1B8}" dt="2019-04-09T22:50:58.860" v="9568" actId="1036"/>
          <ac:spMkLst>
            <pc:docMk/>
            <pc:sldMk cId="461638052" sldId="271"/>
            <ac:spMk id="60" creationId="{CE40E2AF-B09F-4A9B-AB97-C3B703178E72}"/>
          </ac:spMkLst>
        </pc:spChg>
        <pc:spChg chg="mod">
          <ac:chgData name="Archana Suresh" userId="bc71b111-7738-4540-8e14-283f32eaf934" providerId="ADAL" clId="{FBAFBB5E-06B4-46DD-B6B3-4B5FCBB3B1B8}" dt="2019-04-09T22:50:58.860" v="9568" actId="1036"/>
          <ac:spMkLst>
            <pc:docMk/>
            <pc:sldMk cId="461638052" sldId="271"/>
            <ac:spMk id="61" creationId="{D2BB5FC8-CFE7-40FD-8DF0-84F0C58D0E7E}"/>
          </ac:spMkLst>
        </pc:spChg>
        <pc:spChg chg="mod">
          <ac:chgData name="Archana Suresh" userId="bc71b111-7738-4540-8e14-283f32eaf934" providerId="ADAL" clId="{FBAFBB5E-06B4-46DD-B6B3-4B5FCBB3B1B8}" dt="2019-04-09T22:50:58.860" v="9568" actId="1036"/>
          <ac:spMkLst>
            <pc:docMk/>
            <pc:sldMk cId="461638052" sldId="271"/>
            <ac:spMk id="62" creationId="{5C313FE8-7362-45DD-92AA-0D88F35AC292}"/>
          </ac:spMkLst>
        </pc:spChg>
        <pc:spChg chg="mod">
          <ac:chgData name="Archana Suresh" userId="bc71b111-7738-4540-8e14-283f32eaf934" providerId="ADAL" clId="{FBAFBB5E-06B4-46DD-B6B3-4B5FCBB3B1B8}" dt="2019-04-09T22:50:58.860" v="9568" actId="1036"/>
          <ac:spMkLst>
            <pc:docMk/>
            <pc:sldMk cId="461638052" sldId="271"/>
            <ac:spMk id="63" creationId="{D07D724E-36BF-4D91-9DDF-999B986FE25F}"/>
          </ac:spMkLst>
        </pc:spChg>
        <pc:spChg chg="mod">
          <ac:chgData name="Archana Suresh" userId="bc71b111-7738-4540-8e14-283f32eaf934" providerId="ADAL" clId="{FBAFBB5E-06B4-46DD-B6B3-4B5FCBB3B1B8}" dt="2019-04-09T22:50:58.860" v="9568" actId="1036"/>
          <ac:spMkLst>
            <pc:docMk/>
            <pc:sldMk cId="461638052" sldId="271"/>
            <ac:spMk id="64" creationId="{2D4E8CDA-823E-400C-A4CE-528007BEA3A8}"/>
          </ac:spMkLst>
        </pc:spChg>
        <pc:spChg chg="mod">
          <ac:chgData name="Archana Suresh" userId="bc71b111-7738-4540-8e14-283f32eaf934" providerId="ADAL" clId="{FBAFBB5E-06B4-46DD-B6B3-4B5FCBB3B1B8}" dt="2019-04-09T22:50:58.860" v="9568" actId="1036"/>
          <ac:spMkLst>
            <pc:docMk/>
            <pc:sldMk cId="461638052" sldId="271"/>
            <ac:spMk id="65" creationId="{61751701-B0B9-438A-8C28-D63A28552546}"/>
          </ac:spMkLst>
        </pc:spChg>
        <pc:spChg chg="mod">
          <ac:chgData name="Archana Suresh" userId="bc71b111-7738-4540-8e14-283f32eaf934" providerId="ADAL" clId="{FBAFBB5E-06B4-46DD-B6B3-4B5FCBB3B1B8}" dt="2019-04-09T22:50:58.860" v="9568" actId="1036"/>
          <ac:spMkLst>
            <pc:docMk/>
            <pc:sldMk cId="461638052" sldId="271"/>
            <ac:spMk id="66" creationId="{DB7A88F2-4677-4733-8CFB-B3C79896D5F6}"/>
          </ac:spMkLst>
        </pc:spChg>
        <pc:spChg chg="mod">
          <ac:chgData name="Archana Suresh" userId="bc71b111-7738-4540-8e14-283f32eaf934" providerId="ADAL" clId="{FBAFBB5E-06B4-46DD-B6B3-4B5FCBB3B1B8}" dt="2019-04-09T22:50:58.860" v="9568" actId="1036"/>
          <ac:spMkLst>
            <pc:docMk/>
            <pc:sldMk cId="461638052" sldId="271"/>
            <ac:spMk id="67" creationId="{FB35D3D9-7987-4C9C-9954-24D6FB10B705}"/>
          </ac:spMkLst>
        </pc:spChg>
        <pc:spChg chg="mod">
          <ac:chgData name="Archana Suresh" userId="bc71b111-7738-4540-8e14-283f32eaf934" providerId="ADAL" clId="{FBAFBB5E-06B4-46DD-B6B3-4B5FCBB3B1B8}" dt="2019-04-09T22:50:58.860" v="9568" actId="1036"/>
          <ac:spMkLst>
            <pc:docMk/>
            <pc:sldMk cId="461638052" sldId="271"/>
            <ac:spMk id="68" creationId="{DB00C0F4-1ABC-4EAA-88F9-C03630EADF5D}"/>
          </ac:spMkLst>
        </pc:spChg>
        <pc:spChg chg="mod">
          <ac:chgData name="Archana Suresh" userId="bc71b111-7738-4540-8e14-283f32eaf934" providerId="ADAL" clId="{FBAFBB5E-06B4-46DD-B6B3-4B5FCBB3B1B8}" dt="2019-04-09T22:50:58.860" v="9568" actId="1036"/>
          <ac:spMkLst>
            <pc:docMk/>
            <pc:sldMk cId="461638052" sldId="271"/>
            <ac:spMk id="69" creationId="{4DD02CE7-623C-4071-BBD5-6FE2FFF9F44A}"/>
          </ac:spMkLst>
        </pc:spChg>
        <pc:spChg chg="mod">
          <ac:chgData name="Archana Suresh" userId="bc71b111-7738-4540-8e14-283f32eaf934" providerId="ADAL" clId="{FBAFBB5E-06B4-46DD-B6B3-4B5FCBB3B1B8}" dt="2019-04-09T22:50:58.860" v="9568" actId="1036"/>
          <ac:spMkLst>
            <pc:docMk/>
            <pc:sldMk cId="461638052" sldId="271"/>
            <ac:spMk id="70" creationId="{DEE5225B-C631-42F8-BA7E-84B038E2B3DF}"/>
          </ac:spMkLst>
        </pc:spChg>
        <pc:spChg chg="mod">
          <ac:chgData name="Archana Suresh" userId="bc71b111-7738-4540-8e14-283f32eaf934" providerId="ADAL" clId="{FBAFBB5E-06B4-46DD-B6B3-4B5FCBB3B1B8}" dt="2019-04-09T22:50:58.860" v="9568" actId="1036"/>
          <ac:spMkLst>
            <pc:docMk/>
            <pc:sldMk cId="461638052" sldId="271"/>
            <ac:spMk id="71" creationId="{A50DD928-F187-4165-AE07-268C81C030E9}"/>
          </ac:spMkLst>
        </pc:spChg>
        <pc:spChg chg="mod">
          <ac:chgData name="Archana Suresh" userId="bc71b111-7738-4540-8e14-283f32eaf934" providerId="ADAL" clId="{FBAFBB5E-06B4-46DD-B6B3-4B5FCBB3B1B8}" dt="2019-04-09T22:50:58.860" v="9568" actId="1036"/>
          <ac:spMkLst>
            <pc:docMk/>
            <pc:sldMk cId="461638052" sldId="271"/>
            <ac:spMk id="72" creationId="{57DFBCC8-8F38-4D04-BA5F-4821D0C43FC9}"/>
          </ac:spMkLst>
        </pc:spChg>
        <pc:spChg chg="mod">
          <ac:chgData name="Archana Suresh" userId="bc71b111-7738-4540-8e14-283f32eaf934" providerId="ADAL" clId="{FBAFBB5E-06B4-46DD-B6B3-4B5FCBB3B1B8}" dt="2019-04-09T22:50:58.860" v="9568" actId="1036"/>
          <ac:spMkLst>
            <pc:docMk/>
            <pc:sldMk cId="461638052" sldId="271"/>
            <ac:spMk id="73" creationId="{808A7814-699E-4B7F-B5D2-031459B78B10}"/>
          </ac:spMkLst>
        </pc:spChg>
        <pc:spChg chg="mod">
          <ac:chgData name="Archana Suresh" userId="bc71b111-7738-4540-8e14-283f32eaf934" providerId="ADAL" clId="{FBAFBB5E-06B4-46DD-B6B3-4B5FCBB3B1B8}" dt="2019-04-09T22:50:58.860" v="9568" actId="1036"/>
          <ac:spMkLst>
            <pc:docMk/>
            <pc:sldMk cId="461638052" sldId="271"/>
            <ac:spMk id="74" creationId="{85F16672-CEEF-4735-82D8-F328B75533BC}"/>
          </ac:spMkLst>
        </pc:spChg>
        <pc:spChg chg="mod">
          <ac:chgData name="Archana Suresh" userId="bc71b111-7738-4540-8e14-283f32eaf934" providerId="ADAL" clId="{FBAFBB5E-06B4-46DD-B6B3-4B5FCBB3B1B8}" dt="2019-04-09T22:50:58.860" v="9568" actId="1036"/>
          <ac:spMkLst>
            <pc:docMk/>
            <pc:sldMk cId="461638052" sldId="271"/>
            <ac:spMk id="75" creationId="{FE6DCAB4-B37C-4304-BE80-6F60EB5B0118}"/>
          </ac:spMkLst>
        </pc:spChg>
        <pc:spChg chg="mod">
          <ac:chgData name="Archana Suresh" userId="bc71b111-7738-4540-8e14-283f32eaf934" providerId="ADAL" clId="{FBAFBB5E-06B4-46DD-B6B3-4B5FCBB3B1B8}" dt="2019-04-09T22:50:58.860" v="9568" actId="1036"/>
          <ac:spMkLst>
            <pc:docMk/>
            <pc:sldMk cId="461638052" sldId="271"/>
            <ac:spMk id="76" creationId="{05A3F6D9-1740-474B-A682-2C2D3A7B0E07}"/>
          </ac:spMkLst>
        </pc:spChg>
        <pc:spChg chg="mod">
          <ac:chgData name="Archana Suresh" userId="bc71b111-7738-4540-8e14-283f32eaf934" providerId="ADAL" clId="{FBAFBB5E-06B4-46DD-B6B3-4B5FCBB3B1B8}" dt="2019-04-09T22:50:58.860" v="9568" actId="1036"/>
          <ac:spMkLst>
            <pc:docMk/>
            <pc:sldMk cId="461638052" sldId="271"/>
            <ac:spMk id="77" creationId="{0ACF76D1-5C8A-4C09-9DFE-A575EFC6CFBB}"/>
          </ac:spMkLst>
        </pc:spChg>
        <pc:spChg chg="mod">
          <ac:chgData name="Archana Suresh" userId="bc71b111-7738-4540-8e14-283f32eaf934" providerId="ADAL" clId="{FBAFBB5E-06B4-46DD-B6B3-4B5FCBB3B1B8}" dt="2019-04-09T22:50:58.860" v="9568" actId="1036"/>
          <ac:spMkLst>
            <pc:docMk/>
            <pc:sldMk cId="461638052" sldId="271"/>
            <ac:spMk id="79" creationId="{BAEC6032-3B94-451D-9A10-95397144117E}"/>
          </ac:spMkLst>
        </pc:spChg>
        <pc:spChg chg="mod">
          <ac:chgData name="Archana Suresh" userId="bc71b111-7738-4540-8e14-283f32eaf934" providerId="ADAL" clId="{FBAFBB5E-06B4-46DD-B6B3-4B5FCBB3B1B8}" dt="2019-04-09T22:50:58.860" v="9568" actId="1036"/>
          <ac:spMkLst>
            <pc:docMk/>
            <pc:sldMk cId="461638052" sldId="271"/>
            <ac:spMk id="92" creationId="{2AEE09B5-E203-4521-A4A5-A25CAEB89A68}"/>
          </ac:spMkLst>
        </pc:spChg>
        <pc:spChg chg="mod">
          <ac:chgData name="Archana Suresh" userId="bc71b111-7738-4540-8e14-283f32eaf934" providerId="ADAL" clId="{FBAFBB5E-06B4-46DD-B6B3-4B5FCBB3B1B8}" dt="2019-04-09T22:50:58.860" v="9568" actId="1036"/>
          <ac:spMkLst>
            <pc:docMk/>
            <pc:sldMk cId="461638052" sldId="271"/>
            <ac:spMk id="93" creationId="{548782F4-8508-4654-93F0-2DD85572AE8B}"/>
          </ac:spMkLst>
        </pc:spChg>
        <pc:spChg chg="mod">
          <ac:chgData name="Archana Suresh" userId="bc71b111-7738-4540-8e14-283f32eaf934" providerId="ADAL" clId="{FBAFBB5E-06B4-46DD-B6B3-4B5FCBB3B1B8}" dt="2019-04-09T22:50:58.860" v="9568" actId="1036"/>
          <ac:spMkLst>
            <pc:docMk/>
            <pc:sldMk cId="461638052" sldId="271"/>
            <ac:spMk id="94" creationId="{A796AB64-1A7F-4D23-BAB5-8F3ED718BC5F}"/>
          </ac:spMkLst>
        </pc:spChg>
        <pc:spChg chg="mod">
          <ac:chgData name="Archana Suresh" userId="bc71b111-7738-4540-8e14-283f32eaf934" providerId="ADAL" clId="{FBAFBB5E-06B4-46DD-B6B3-4B5FCBB3B1B8}" dt="2019-04-09T22:50:58.860" v="9568" actId="1036"/>
          <ac:spMkLst>
            <pc:docMk/>
            <pc:sldMk cId="461638052" sldId="271"/>
            <ac:spMk id="95" creationId="{3F7B834C-4FC7-4F20-A339-7E137D32C955}"/>
          </ac:spMkLst>
        </pc:spChg>
        <pc:spChg chg="mod">
          <ac:chgData name="Archana Suresh" userId="bc71b111-7738-4540-8e14-283f32eaf934" providerId="ADAL" clId="{FBAFBB5E-06B4-46DD-B6B3-4B5FCBB3B1B8}" dt="2019-04-09T22:50:58.860" v="9568" actId="1036"/>
          <ac:spMkLst>
            <pc:docMk/>
            <pc:sldMk cId="461638052" sldId="271"/>
            <ac:spMk id="96" creationId="{0EBA95C1-A2E9-4175-84CE-4D0A15F02F28}"/>
          </ac:spMkLst>
        </pc:spChg>
        <pc:spChg chg="mod">
          <ac:chgData name="Archana Suresh" userId="bc71b111-7738-4540-8e14-283f32eaf934" providerId="ADAL" clId="{FBAFBB5E-06B4-46DD-B6B3-4B5FCBB3B1B8}" dt="2019-04-09T22:50:58.860" v="9568" actId="1036"/>
          <ac:spMkLst>
            <pc:docMk/>
            <pc:sldMk cId="461638052" sldId="271"/>
            <ac:spMk id="97" creationId="{162863A0-A2A1-4B14-9AF4-C188B7A714C4}"/>
          </ac:spMkLst>
        </pc:spChg>
        <pc:spChg chg="mod">
          <ac:chgData name="Archana Suresh" userId="bc71b111-7738-4540-8e14-283f32eaf934" providerId="ADAL" clId="{FBAFBB5E-06B4-46DD-B6B3-4B5FCBB3B1B8}" dt="2019-04-09T22:50:58.860" v="9568" actId="1036"/>
          <ac:spMkLst>
            <pc:docMk/>
            <pc:sldMk cId="461638052" sldId="271"/>
            <ac:spMk id="98" creationId="{481F0FCF-4272-4931-8E20-75C0A23D6248}"/>
          </ac:spMkLst>
        </pc:spChg>
        <pc:spChg chg="mod">
          <ac:chgData name="Archana Suresh" userId="bc71b111-7738-4540-8e14-283f32eaf934" providerId="ADAL" clId="{FBAFBB5E-06B4-46DD-B6B3-4B5FCBB3B1B8}" dt="2019-04-09T22:50:58.860" v="9568" actId="1036"/>
          <ac:spMkLst>
            <pc:docMk/>
            <pc:sldMk cId="461638052" sldId="271"/>
            <ac:spMk id="99" creationId="{8E9C9FE3-E90C-4086-AD7F-7FC370BA9EF4}"/>
          </ac:spMkLst>
        </pc:spChg>
        <pc:spChg chg="mod">
          <ac:chgData name="Archana Suresh" userId="bc71b111-7738-4540-8e14-283f32eaf934" providerId="ADAL" clId="{FBAFBB5E-06B4-46DD-B6B3-4B5FCBB3B1B8}" dt="2019-04-09T22:50:58.860" v="9568" actId="1036"/>
          <ac:spMkLst>
            <pc:docMk/>
            <pc:sldMk cId="461638052" sldId="271"/>
            <ac:spMk id="100" creationId="{130CC424-CFD0-4A52-BE23-D35B5C78D653}"/>
          </ac:spMkLst>
        </pc:spChg>
        <pc:spChg chg="mod">
          <ac:chgData name="Archana Suresh" userId="bc71b111-7738-4540-8e14-283f32eaf934" providerId="ADAL" clId="{FBAFBB5E-06B4-46DD-B6B3-4B5FCBB3B1B8}" dt="2019-04-09T22:50:58.860" v="9568" actId="1036"/>
          <ac:spMkLst>
            <pc:docMk/>
            <pc:sldMk cId="461638052" sldId="271"/>
            <ac:spMk id="101" creationId="{DA74FEF1-E79B-4940-B9F5-AE629181B5C7}"/>
          </ac:spMkLst>
        </pc:spChg>
        <pc:spChg chg="mod">
          <ac:chgData name="Archana Suresh" userId="bc71b111-7738-4540-8e14-283f32eaf934" providerId="ADAL" clId="{FBAFBB5E-06B4-46DD-B6B3-4B5FCBB3B1B8}" dt="2019-04-09T22:50:58.860" v="9568" actId="1036"/>
          <ac:spMkLst>
            <pc:docMk/>
            <pc:sldMk cId="461638052" sldId="271"/>
            <ac:spMk id="102" creationId="{A1A906D0-C6DB-4356-9671-06FE3D7DF4D7}"/>
          </ac:spMkLst>
        </pc:spChg>
        <pc:spChg chg="mod">
          <ac:chgData name="Archana Suresh" userId="bc71b111-7738-4540-8e14-283f32eaf934" providerId="ADAL" clId="{FBAFBB5E-06B4-46DD-B6B3-4B5FCBB3B1B8}" dt="2019-04-09T22:50:58.860" v="9568" actId="1036"/>
          <ac:spMkLst>
            <pc:docMk/>
            <pc:sldMk cId="461638052" sldId="271"/>
            <ac:spMk id="103" creationId="{777FB8C2-AFB0-4132-A6B6-E1D28C0530B7}"/>
          </ac:spMkLst>
        </pc:spChg>
        <pc:spChg chg="mod">
          <ac:chgData name="Archana Suresh" userId="bc71b111-7738-4540-8e14-283f32eaf934" providerId="ADAL" clId="{FBAFBB5E-06B4-46DD-B6B3-4B5FCBB3B1B8}" dt="2019-04-09T22:50:58.860" v="9568" actId="1036"/>
          <ac:spMkLst>
            <pc:docMk/>
            <pc:sldMk cId="461638052" sldId="271"/>
            <ac:spMk id="104" creationId="{4C22704F-DB26-4349-9029-FD6DC4435089}"/>
          </ac:spMkLst>
        </pc:spChg>
        <pc:spChg chg="mod">
          <ac:chgData name="Archana Suresh" userId="bc71b111-7738-4540-8e14-283f32eaf934" providerId="ADAL" clId="{FBAFBB5E-06B4-46DD-B6B3-4B5FCBB3B1B8}" dt="2019-04-09T22:50:58.860" v="9568" actId="1036"/>
          <ac:spMkLst>
            <pc:docMk/>
            <pc:sldMk cId="461638052" sldId="271"/>
            <ac:spMk id="105" creationId="{151A6845-0478-4B9C-97A3-A27C28F1A913}"/>
          </ac:spMkLst>
        </pc:spChg>
        <pc:spChg chg="mod">
          <ac:chgData name="Archana Suresh" userId="bc71b111-7738-4540-8e14-283f32eaf934" providerId="ADAL" clId="{FBAFBB5E-06B4-46DD-B6B3-4B5FCBB3B1B8}" dt="2019-04-09T22:50:58.860" v="9568" actId="1036"/>
          <ac:spMkLst>
            <pc:docMk/>
            <pc:sldMk cId="461638052" sldId="271"/>
            <ac:spMk id="106" creationId="{7CBC3120-914A-498E-8861-6B064392456C}"/>
          </ac:spMkLst>
        </pc:spChg>
        <pc:spChg chg="mod">
          <ac:chgData name="Archana Suresh" userId="bc71b111-7738-4540-8e14-283f32eaf934" providerId="ADAL" clId="{FBAFBB5E-06B4-46DD-B6B3-4B5FCBB3B1B8}" dt="2019-04-09T22:50:58.860" v="9568" actId="1036"/>
          <ac:spMkLst>
            <pc:docMk/>
            <pc:sldMk cId="461638052" sldId="271"/>
            <ac:spMk id="107" creationId="{5BD4A079-EEAB-4A84-8AE4-96C042751B6E}"/>
          </ac:spMkLst>
        </pc:spChg>
        <pc:spChg chg="mod">
          <ac:chgData name="Archana Suresh" userId="bc71b111-7738-4540-8e14-283f32eaf934" providerId="ADAL" clId="{FBAFBB5E-06B4-46DD-B6B3-4B5FCBB3B1B8}" dt="2019-04-09T22:50:58.860" v="9568" actId="1036"/>
          <ac:spMkLst>
            <pc:docMk/>
            <pc:sldMk cId="461638052" sldId="271"/>
            <ac:spMk id="108" creationId="{814BD90F-D51A-4455-BD89-30436594177F}"/>
          </ac:spMkLst>
        </pc:spChg>
        <pc:spChg chg="mod">
          <ac:chgData name="Archana Suresh" userId="bc71b111-7738-4540-8e14-283f32eaf934" providerId="ADAL" clId="{FBAFBB5E-06B4-46DD-B6B3-4B5FCBB3B1B8}" dt="2019-04-09T22:50:58.860" v="9568" actId="1036"/>
          <ac:spMkLst>
            <pc:docMk/>
            <pc:sldMk cId="461638052" sldId="271"/>
            <ac:spMk id="109" creationId="{74F88AE2-B25E-4949-B6D9-DC2A37058B6F}"/>
          </ac:spMkLst>
        </pc:spChg>
        <pc:spChg chg="mod">
          <ac:chgData name="Archana Suresh" userId="bc71b111-7738-4540-8e14-283f32eaf934" providerId="ADAL" clId="{FBAFBB5E-06B4-46DD-B6B3-4B5FCBB3B1B8}" dt="2019-04-09T22:50:58.860" v="9568" actId="1036"/>
          <ac:spMkLst>
            <pc:docMk/>
            <pc:sldMk cId="461638052" sldId="271"/>
            <ac:spMk id="110" creationId="{57581449-33BF-4BE9-A624-32AA9EBED89A}"/>
          </ac:spMkLst>
        </pc:spChg>
        <pc:spChg chg="mod">
          <ac:chgData name="Archana Suresh" userId="bc71b111-7738-4540-8e14-283f32eaf934" providerId="ADAL" clId="{FBAFBB5E-06B4-46DD-B6B3-4B5FCBB3B1B8}" dt="2019-04-09T22:50:58.860" v="9568" actId="1036"/>
          <ac:spMkLst>
            <pc:docMk/>
            <pc:sldMk cId="461638052" sldId="271"/>
            <ac:spMk id="111" creationId="{0BD7F74F-86E7-42F2-8121-8FFC61C2446E}"/>
          </ac:spMkLst>
        </pc:spChg>
        <pc:spChg chg="mod">
          <ac:chgData name="Archana Suresh" userId="bc71b111-7738-4540-8e14-283f32eaf934" providerId="ADAL" clId="{FBAFBB5E-06B4-46DD-B6B3-4B5FCBB3B1B8}" dt="2019-04-09T22:50:58.860" v="9568" actId="1036"/>
          <ac:spMkLst>
            <pc:docMk/>
            <pc:sldMk cId="461638052" sldId="271"/>
            <ac:spMk id="112" creationId="{509FCB21-1721-4D64-BA4A-C65CA3425EDD}"/>
          </ac:spMkLst>
        </pc:spChg>
        <pc:spChg chg="mod">
          <ac:chgData name="Archana Suresh" userId="bc71b111-7738-4540-8e14-283f32eaf934" providerId="ADAL" clId="{FBAFBB5E-06B4-46DD-B6B3-4B5FCBB3B1B8}" dt="2019-04-09T22:50:58.860" v="9568" actId="1036"/>
          <ac:spMkLst>
            <pc:docMk/>
            <pc:sldMk cId="461638052" sldId="271"/>
            <ac:spMk id="113" creationId="{E60B34C8-441A-49C3-A250-5E5FB345E3E8}"/>
          </ac:spMkLst>
        </pc:spChg>
        <pc:spChg chg="mod">
          <ac:chgData name="Archana Suresh" userId="bc71b111-7738-4540-8e14-283f32eaf934" providerId="ADAL" clId="{FBAFBB5E-06B4-46DD-B6B3-4B5FCBB3B1B8}" dt="2019-04-09T22:50:58.860" v="9568" actId="1036"/>
          <ac:spMkLst>
            <pc:docMk/>
            <pc:sldMk cId="461638052" sldId="271"/>
            <ac:spMk id="114" creationId="{EF881314-ED01-41E1-9E02-3DFB311EEF7F}"/>
          </ac:spMkLst>
        </pc:spChg>
        <pc:spChg chg="mod">
          <ac:chgData name="Archana Suresh" userId="bc71b111-7738-4540-8e14-283f32eaf934" providerId="ADAL" clId="{FBAFBB5E-06B4-46DD-B6B3-4B5FCBB3B1B8}" dt="2019-04-09T22:50:58.860" v="9568" actId="1036"/>
          <ac:spMkLst>
            <pc:docMk/>
            <pc:sldMk cId="461638052" sldId="271"/>
            <ac:spMk id="115" creationId="{0256E059-39EB-4CC8-A797-AF3AB9AEF422}"/>
          </ac:spMkLst>
        </pc:spChg>
        <pc:spChg chg="mod">
          <ac:chgData name="Archana Suresh" userId="bc71b111-7738-4540-8e14-283f32eaf934" providerId="ADAL" clId="{FBAFBB5E-06B4-46DD-B6B3-4B5FCBB3B1B8}" dt="2019-04-09T22:50:58.860" v="9568" actId="1036"/>
          <ac:spMkLst>
            <pc:docMk/>
            <pc:sldMk cId="461638052" sldId="271"/>
            <ac:spMk id="117" creationId="{8132E2DA-E1D4-4C84-81F9-AE47941A9370}"/>
          </ac:spMkLst>
        </pc:spChg>
        <pc:spChg chg="mod">
          <ac:chgData name="Archana Suresh" userId="bc71b111-7738-4540-8e14-283f32eaf934" providerId="ADAL" clId="{FBAFBB5E-06B4-46DD-B6B3-4B5FCBB3B1B8}" dt="2019-04-09T22:50:58.860" v="9568" actId="1036"/>
          <ac:spMkLst>
            <pc:docMk/>
            <pc:sldMk cId="461638052" sldId="271"/>
            <ac:spMk id="130" creationId="{DA6E2722-66B4-4AB8-85C7-6796C0E0A1AC}"/>
          </ac:spMkLst>
        </pc:spChg>
        <pc:spChg chg="mod">
          <ac:chgData name="Archana Suresh" userId="bc71b111-7738-4540-8e14-283f32eaf934" providerId="ADAL" clId="{FBAFBB5E-06B4-46DD-B6B3-4B5FCBB3B1B8}" dt="2019-04-09T22:50:58.860" v="9568" actId="1036"/>
          <ac:spMkLst>
            <pc:docMk/>
            <pc:sldMk cId="461638052" sldId="271"/>
            <ac:spMk id="131" creationId="{927E3D86-DD8E-4B5B-8DED-B902333C4412}"/>
          </ac:spMkLst>
        </pc:spChg>
        <pc:spChg chg="mod">
          <ac:chgData name="Archana Suresh" userId="bc71b111-7738-4540-8e14-283f32eaf934" providerId="ADAL" clId="{FBAFBB5E-06B4-46DD-B6B3-4B5FCBB3B1B8}" dt="2019-04-09T22:50:58.860" v="9568" actId="1036"/>
          <ac:spMkLst>
            <pc:docMk/>
            <pc:sldMk cId="461638052" sldId="271"/>
            <ac:spMk id="132" creationId="{728F9551-C48A-4010-ABEA-2669313C267D}"/>
          </ac:spMkLst>
        </pc:spChg>
        <pc:spChg chg="mod">
          <ac:chgData name="Archana Suresh" userId="bc71b111-7738-4540-8e14-283f32eaf934" providerId="ADAL" clId="{FBAFBB5E-06B4-46DD-B6B3-4B5FCBB3B1B8}" dt="2019-04-09T22:50:58.860" v="9568" actId="1036"/>
          <ac:spMkLst>
            <pc:docMk/>
            <pc:sldMk cId="461638052" sldId="271"/>
            <ac:spMk id="133" creationId="{42D80A01-614F-4451-B7EF-92D326781630}"/>
          </ac:spMkLst>
        </pc:spChg>
        <pc:spChg chg="mod">
          <ac:chgData name="Archana Suresh" userId="bc71b111-7738-4540-8e14-283f32eaf934" providerId="ADAL" clId="{FBAFBB5E-06B4-46DD-B6B3-4B5FCBB3B1B8}" dt="2019-04-09T22:50:58.860" v="9568" actId="1036"/>
          <ac:spMkLst>
            <pc:docMk/>
            <pc:sldMk cId="461638052" sldId="271"/>
            <ac:spMk id="134" creationId="{4825FC59-685F-4E22-97D7-42EA9250DFBF}"/>
          </ac:spMkLst>
        </pc:spChg>
        <pc:spChg chg="mod">
          <ac:chgData name="Archana Suresh" userId="bc71b111-7738-4540-8e14-283f32eaf934" providerId="ADAL" clId="{FBAFBB5E-06B4-46DD-B6B3-4B5FCBB3B1B8}" dt="2019-04-09T22:50:58.860" v="9568" actId="1036"/>
          <ac:spMkLst>
            <pc:docMk/>
            <pc:sldMk cId="461638052" sldId="271"/>
            <ac:spMk id="135" creationId="{07926A63-E7F1-49AB-9395-8683CD98ECB5}"/>
          </ac:spMkLst>
        </pc:spChg>
        <pc:spChg chg="mod">
          <ac:chgData name="Archana Suresh" userId="bc71b111-7738-4540-8e14-283f32eaf934" providerId="ADAL" clId="{FBAFBB5E-06B4-46DD-B6B3-4B5FCBB3B1B8}" dt="2019-04-09T22:50:58.860" v="9568" actId="1036"/>
          <ac:spMkLst>
            <pc:docMk/>
            <pc:sldMk cId="461638052" sldId="271"/>
            <ac:spMk id="136" creationId="{8001E598-5C4B-48A4-B198-DF81FF49B6EF}"/>
          </ac:spMkLst>
        </pc:spChg>
        <pc:spChg chg="mod">
          <ac:chgData name="Archana Suresh" userId="bc71b111-7738-4540-8e14-283f32eaf934" providerId="ADAL" clId="{FBAFBB5E-06B4-46DD-B6B3-4B5FCBB3B1B8}" dt="2019-04-09T22:50:58.860" v="9568" actId="1036"/>
          <ac:spMkLst>
            <pc:docMk/>
            <pc:sldMk cId="461638052" sldId="271"/>
            <ac:spMk id="137" creationId="{F7246EEA-E40D-44C9-A452-34D9906C4145}"/>
          </ac:spMkLst>
        </pc:spChg>
        <pc:spChg chg="mod">
          <ac:chgData name="Archana Suresh" userId="bc71b111-7738-4540-8e14-283f32eaf934" providerId="ADAL" clId="{FBAFBB5E-06B4-46DD-B6B3-4B5FCBB3B1B8}" dt="2019-04-09T22:50:58.860" v="9568" actId="1036"/>
          <ac:spMkLst>
            <pc:docMk/>
            <pc:sldMk cId="461638052" sldId="271"/>
            <ac:spMk id="138" creationId="{6635B058-8C5D-4146-9E7D-44B05B5B4C5B}"/>
          </ac:spMkLst>
        </pc:spChg>
        <pc:spChg chg="mod">
          <ac:chgData name="Archana Suresh" userId="bc71b111-7738-4540-8e14-283f32eaf934" providerId="ADAL" clId="{FBAFBB5E-06B4-46DD-B6B3-4B5FCBB3B1B8}" dt="2019-04-09T22:50:58.860" v="9568" actId="1036"/>
          <ac:spMkLst>
            <pc:docMk/>
            <pc:sldMk cId="461638052" sldId="271"/>
            <ac:spMk id="139" creationId="{1F6165E5-E1DF-4223-92C5-AB5C5020F21E}"/>
          </ac:spMkLst>
        </pc:spChg>
        <pc:spChg chg="mod">
          <ac:chgData name="Archana Suresh" userId="bc71b111-7738-4540-8e14-283f32eaf934" providerId="ADAL" clId="{FBAFBB5E-06B4-46DD-B6B3-4B5FCBB3B1B8}" dt="2019-04-09T22:50:58.860" v="9568" actId="1036"/>
          <ac:spMkLst>
            <pc:docMk/>
            <pc:sldMk cId="461638052" sldId="271"/>
            <ac:spMk id="140" creationId="{7E111C68-5243-4483-ACBA-BBEFD3A2A9E3}"/>
          </ac:spMkLst>
        </pc:spChg>
        <pc:spChg chg="mod">
          <ac:chgData name="Archana Suresh" userId="bc71b111-7738-4540-8e14-283f32eaf934" providerId="ADAL" clId="{FBAFBB5E-06B4-46DD-B6B3-4B5FCBB3B1B8}" dt="2019-04-09T22:50:58.860" v="9568" actId="1036"/>
          <ac:spMkLst>
            <pc:docMk/>
            <pc:sldMk cId="461638052" sldId="271"/>
            <ac:spMk id="141" creationId="{D5F813D5-4F68-4A25-A652-8A8913A2E8B5}"/>
          </ac:spMkLst>
        </pc:spChg>
        <pc:spChg chg="mod">
          <ac:chgData name="Archana Suresh" userId="bc71b111-7738-4540-8e14-283f32eaf934" providerId="ADAL" clId="{FBAFBB5E-06B4-46DD-B6B3-4B5FCBB3B1B8}" dt="2019-04-09T22:50:58.860" v="9568" actId="1036"/>
          <ac:spMkLst>
            <pc:docMk/>
            <pc:sldMk cId="461638052" sldId="271"/>
            <ac:spMk id="142" creationId="{6CE0BA4E-91EA-4F24-9EA9-B13DBC37B20D}"/>
          </ac:spMkLst>
        </pc:spChg>
        <pc:spChg chg="mod">
          <ac:chgData name="Archana Suresh" userId="bc71b111-7738-4540-8e14-283f32eaf934" providerId="ADAL" clId="{FBAFBB5E-06B4-46DD-B6B3-4B5FCBB3B1B8}" dt="2019-04-09T22:50:58.860" v="9568" actId="1036"/>
          <ac:spMkLst>
            <pc:docMk/>
            <pc:sldMk cId="461638052" sldId="271"/>
            <ac:spMk id="143" creationId="{C64D9E77-A189-46FB-BCB2-1ADF4DD7D0EC}"/>
          </ac:spMkLst>
        </pc:spChg>
        <pc:spChg chg="mod">
          <ac:chgData name="Archana Suresh" userId="bc71b111-7738-4540-8e14-283f32eaf934" providerId="ADAL" clId="{FBAFBB5E-06B4-46DD-B6B3-4B5FCBB3B1B8}" dt="2019-04-09T22:50:58.860" v="9568" actId="1036"/>
          <ac:spMkLst>
            <pc:docMk/>
            <pc:sldMk cId="461638052" sldId="271"/>
            <ac:spMk id="144" creationId="{B7DBF02D-74D8-47FB-8BDD-A4B2E2947E9D}"/>
          </ac:spMkLst>
        </pc:spChg>
        <pc:spChg chg="mod">
          <ac:chgData name="Archana Suresh" userId="bc71b111-7738-4540-8e14-283f32eaf934" providerId="ADAL" clId="{FBAFBB5E-06B4-46DD-B6B3-4B5FCBB3B1B8}" dt="2019-04-09T22:50:58.860" v="9568" actId="1036"/>
          <ac:spMkLst>
            <pc:docMk/>
            <pc:sldMk cId="461638052" sldId="271"/>
            <ac:spMk id="145" creationId="{7CEA4976-1356-4126-8703-C632A296515B}"/>
          </ac:spMkLst>
        </pc:spChg>
        <pc:spChg chg="mod">
          <ac:chgData name="Archana Suresh" userId="bc71b111-7738-4540-8e14-283f32eaf934" providerId="ADAL" clId="{FBAFBB5E-06B4-46DD-B6B3-4B5FCBB3B1B8}" dt="2019-04-09T22:50:58.860" v="9568" actId="1036"/>
          <ac:spMkLst>
            <pc:docMk/>
            <pc:sldMk cId="461638052" sldId="271"/>
            <ac:spMk id="146" creationId="{842C1D58-69DF-4D25-B209-03B340B10592}"/>
          </ac:spMkLst>
        </pc:spChg>
        <pc:spChg chg="mod">
          <ac:chgData name="Archana Suresh" userId="bc71b111-7738-4540-8e14-283f32eaf934" providerId="ADAL" clId="{FBAFBB5E-06B4-46DD-B6B3-4B5FCBB3B1B8}" dt="2019-04-09T22:50:58.860" v="9568" actId="1036"/>
          <ac:spMkLst>
            <pc:docMk/>
            <pc:sldMk cId="461638052" sldId="271"/>
            <ac:spMk id="147" creationId="{F6363AD8-EF03-474E-B496-BB2FCEDF1BC2}"/>
          </ac:spMkLst>
        </pc:spChg>
        <pc:spChg chg="mod">
          <ac:chgData name="Archana Suresh" userId="bc71b111-7738-4540-8e14-283f32eaf934" providerId="ADAL" clId="{FBAFBB5E-06B4-46DD-B6B3-4B5FCBB3B1B8}" dt="2019-04-09T22:50:58.860" v="9568" actId="1036"/>
          <ac:spMkLst>
            <pc:docMk/>
            <pc:sldMk cId="461638052" sldId="271"/>
            <ac:spMk id="148" creationId="{9528B17D-4357-40E1-9CD8-2E4FFB86FA51}"/>
          </ac:spMkLst>
        </pc:spChg>
        <pc:spChg chg="mod">
          <ac:chgData name="Archana Suresh" userId="bc71b111-7738-4540-8e14-283f32eaf934" providerId="ADAL" clId="{FBAFBB5E-06B4-46DD-B6B3-4B5FCBB3B1B8}" dt="2019-04-09T22:50:58.860" v="9568" actId="1036"/>
          <ac:spMkLst>
            <pc:docMk/>
            <pc:sldMk cId="461638052" sldId="271"/>
            <ac:spMk id="149" creationId="{BF2C0E1B-A9EF-4093-B302-301DDDA4361D}"/>
          </ac:spMkLst>
        </pc:spChg>
        <pc:spChg chg="mod">
          <ac:chgData name="Archana Suresh" userId="bc71b111-7738-4540-8e14-283f32eaf934" providerId="ADAL" clId="{FBAFBB5E-06B4-46DD-B6B3-4B5FCBB3B1B8}" dt="2019-04-09T22:50:58.860" v="9568" actId="1036"/>
          <ac:spMkLst>
            <pc:docMk/>
            <pc:sldMk cId="461638052" sldId="271"/>
            <ac:spMk id="150" creationId="{6D3E85FF-39E4-41AE-A4E2-CA9765FB9BF4}"/>
          </ac:spMkLst>
        </pc:spChg>
        <pc:spChg chg="mod">
          <ac:chgData name="Archana Suresh" userId="bc71b111-7738-4540-8e14-283f32eaf934" providerId="ADAL" clId="{FBAFBB5E-06B4-46DD-B6B3-4B5FCBB3B1B8}" dt="2019-04-09T22:50:58.860" v="9568" actId="1036"/>
          <ac:spMkLst>
            <pc:docMk/>
            <pc:sldMk cId="461638052" sldId="271"/>
            <ac:spMk id="151" creationId="{2D4EEE5E-C852-4DB8-BB73-C805E4415364}"/>
          </ac:spMkLst>
        </pc:spChg>
        <pc:spChg chg="mod">
          <ac:chgData name="Archana Suresh" userId="bc71b111-7738-4540-8e14-283f32eaf934" providerId="ADAL" clId="{FBAFBB5E-06B4-46DD-B6B3-4B5FCBB3B1B8}" dt="2019-04-09T22:50:58.860" v="9568" actId="1036"/>
          <ac:spMkLst>
            <pc:docMk/>
            <pc:sldMk cId="461638052" sldId="271"/>
            <ac:spMk id="152" creationId="{E234B65D-7801-435E-8037-8DAFD506BFF4}"/>
          </ac:spMkLst>
        </pc:spChg>
        <pc:spChg chg="mod">
          <ac:chgData name="Archana Suresh" userId="bc71b111-7738-4540-8e14-283f32eaf934" providerId="ADAL" clId="{FBAFBB5E-06B4-46DD-B6B3-4B5FCBB3B1B8}" dt="2019-04-09T22:50:58.860" v="9568" actId="1036"/>
          <ac:spMkLst>
            <pc:docMk/>
            <pc:sldMk cId="461638052" sldId="271"/>
            <ac:spMk id="153" creationId="{2E609FD6-8E67-4B12-AB90-F3DB10B3535C}"/>
          </ac:spMkLst>
        </pc:spChg>
        <pc:spChg chg="mod">
          <ac:chgData name="Archana Suresh" userId="bc71b111-7738-4540-8e14-283f32eaf934" providerId="ADAL" clId="{FBAFBB5E-06B4-46DD-B6B3-4B5FCBB3B1B8}" dt="2019-04-09T22:50:58.860" v="9568" actId="1036"/>
          <ac:spMkLst>
            <pc:docMk/>
            <pc:sldMk cId="461638052" sldId="271"/>
            <ac:spMk id="156" creationId="{68E84B45-602B-49F0-AE85-FAABBD77986B}"/>
          </ac:spMkLst>
        </pc:spChg>
        <pc:spChg chg="mod">
          <ac:chgData name="Archana Suresh" userId="bc71b111-7738-4540-8e14-283f32eaf934" providerId="ADAL" clId="{FBAFBB5E-06B4-46DD-B6B3-4B5FCBB3B1B8}" dt="2019-04-09T22:50:58.860" v="9568" actId="1036"/>
          <ac:spMkLst>
            <pc:docMk/>
            <pc:sldMk cId="461638052" sldId="271"/>
            <ac:spMk id="168" creationId="{94771A3E-5509-4AB5-9BF1-452B98995C88}"/>
          </ac:spMkLst>
        </pc:spChg>
        <pc:spChg chg="mod">
          <ac:chgData name="Archana Suresh" userId="bc71b111-7738-4540-8e14-283f32eaf934" providerId="ADAL" clId="{FBAFBB5E-06B4-46DD-B6B3-4B5FCBB3B1B8}" dt="2019-04-09T22:50:58.860" v="9568" actId="1036"/>
          <ac:spMkLst>
            <pc:docMk/>
            <pc:sldMk cId="461638052" sldId="271"/>
            <ac:spMk id="169" creationId="{556A1384-EC7B-4967-86E9-560CF8CFE824}"/>
          </ac:spMkLst>
        </pc:spChg>
        <pc:spChg chg="mod">
          <ac:chgData name="Archana Suresh" userId="bc71b111-7738-4540-8e14-283f32eaf934" providerId="ADAL" clId="{FBAFBB5E-06B4-46DD-B6B3-4B5FCBB3B1B8}" dt="2019-04-09T22:50:58.860" v="9568" actId="1036"/>
          <ac:spMkLst>
            <pc:docMk/>
            <pc:sldMk cId="461638052" sldId="271"/>
            <ac:spMk id="170" creationId="{17C5A137-DF82-41C2-8CE5-4D298A74D57F}"/>
          </ac:spMkLst>
        </pc:spChg>
        <pc:spChg chg="mod">
          <ac:chgData name="Archana Suresh" userId="bc71b111-7738-4540-8e14-283f32eaf934" providerId="ADAL" clId="{FBAFBB5E-06B4-46DD-B6B3-4B5FCBB3B1B8}" dt="2019-04-09T22:50:58.860" v="9568" actId="1036"/>
          <ac:spMkLst>
            <pc:docMk/>
            <pc:sldMk cId="461638052" sldId="271"/>
            <ac:spMk id="171" creationId="{737908E7-C180-41F7-A6FB-0C0D323AB299}"/>
          </ac:spMkLst>
        </pc:spChg>
        <pc:spChg chg="mod">
          <ac:chgData name="Archana Suresh" userId="bc71b111-7738-4540-8e14-283f32eaf934" providerId="ADAL" clId="{FBAFBB5E-06B4-46DD-B6B3-4B5FCBB3B1B8}" dt="2019-04-09T22:50:58.860" v="9568" actId="1036"/>
          <ac:spMkLst>
            <pc:docMk/>
            <pc:sldMk cId="461638052" sldId="271"/>
            <ac:spMk id="172" creationId="{D17E7A47-226C-41B2-BA95-73AEC5201A3A}"/>
          </ac:spMkLst>
        </pc:spChg>
        <pc:spChg chg="mod">
          <ac:chgData name="Archana Suresh" userId="bc71b111-7738-4540-8e14-283f32eaf934" providerId="ADAL" clId="{FBAFBB5E-06B4-46DD-B6B3-4B5FCBB3B1B8}" dt="2019-04-09T22:50:58.860" v="9568" actId="1036"/>
          <ac:spMkLst>
            <pc:docMk/>
            <pc:sldMk cId="461638052" sldId="271"/>
            <ac:spMk id="173" creationId="{B4F4BF5E-AC8A-4A38-832C-43F99608D053}"/>
          </ac:spMkLst>
        </pc:spChg>
        <pc:spChg chg="mod">
          <ac:chgData name="Archana Suresh" userId="bc71b111-7738-4540-8e14-283f32eaf934" providerId="ADAL" clId="{FBAFBB5E-06B4-46DD-B6B3-4B5FCBB3B1B8}" dt="2019-04-09T22:50:58.860" v="9568" actId="1036"/>
          <ac:spMkLst>
            <pc:docMk/>
            <pc:sldMk cId="461638052" sldId="271"/>
            <ac:spMk id="174" creationId="{C155EE04-2E90-4AF0-81A5-740F1A9D0ECA}"/>
          </ac:spMkLst>
        </pc:spChg>
        <pc:spChg chg="mod">
          <ac:chgData name="Archana Suresh" userId="bc71b111-7738-4540-8e14-283f32eaf934" providerId="ADAL" clId="{FBAFBB5E-06B4-46DD-B6B3-4B5FCBB3B1B8}" dt="2019-04-09T22:50:58.860" v="9568" actId="1036"/>
          <ac:spMkLst>
            <pc:docMk/>
            <pc:sldMk cId="461638052" sldId="271"/>
            <ac:spMk id="175" creationId="{5DE5F5F3-5D84-4BDA-ADBE-BE0619B9AF1E}"/>
          </ac:spMkLst>
        </pc:spChg>
        <pc:spChg chg="mod">
          <ac:chgData name="Archana Suresh" userId="bc71b111-7738-4540-8e14-283f32eaf934" providerId="ADAL" clId="{FBAFBB5E-06B4-46DD-B6B3-4B5FCBB3B1B8}" dt="2019-04-09T22:50:58.860" v="9568" actId="1036"/>
          <ac:spMkLst>
            <pc:docMk/>
            <pc:sldMk cId="461638052" sldId="271"/>
            <ac:spMk id="176" creationId="{417C1A8F-CFBB-4413-B2A2-CD3DA8527B5C}"/>
          </ac:spMkLst>
        </pc:spChg>
        <pc:spChg chg="mod">
          <ac:chgData name="Archana Suresh" userId="bc71b111-7738-4540-8e14-283f32eaf934" providerId="ADAL" clId="{FBAFBB5E-06B4-46DD-B6B3-4B5FCBB3B1B8}" dt="2019-04-09T22:50:58.860" v="9568" actId="1036"/>
          <ac:spMkLst>
            <pc:docMk/>
            <pc:sldMk cId="461638052" sldId="271"/>
            <ac:spMk id="177" creationId="{1D7B4708-EFB7-459F-B3BD-91E3C274D242}"/>
          </ac:spMkLst>
        </pc:spChg>
        <pc:spChg chg="mod">
          <ac:chgData name="Archana Suresh" userId="bc71b111-7738-4540-8e14-283f32eaf934" providerId="ADAL" clId="{FBAFBB5E-06B4-46DD-B6B3-4B5FCBB3B1B8}" dt="2019-04-09T22:50:58.860" v="9568" actId="1036"/>
          <ac:spMkLst>
            <pc:docMk/>
            <pc:sldMk cId="461638052" sldId="271"/>
            <ac:spMk id="178" creationId="{3F42BC0F-2C34-42FC-96F9-FADDF8A948CD}"/>
          </ac:spMkLst>
        </pc:spChg>
        <pc:spChg chg="mod">
          <ac:chgData name="Archana Suresh" userId="bc71b111-7738-4540-8e14-283f32eaf934" providerId="ADAL" clId="{FBAFBB5E-06B4-46DD-B6B3-4B5FCBB3B1B8}" dt="2019-04-09T22:50:58.860" v="9568" actId="1036"/>
          <ac:spMkLst>
            <pc:docMk/>
            <pc:sldMk cId="461638052" sldId="271"/>
            <ac:spMk id="179" creationId="{6B2E7196-830D-41B2-99FA-78B582197472}"/>
          </ac:spMkLst>
        </pc:spChg>
        <pc:spChg chg="mod">
          <ac:chgData name="Archana Suresh" userId="bc71b111-7738-4540-8e14-283f32eaf934" providerId="ADAL" clId="{FBAFBB5E-06B4-46DD-B6B3-4B5FCBB3B1B8}" dt="2019-04-09T22:50:58.860" v="9568" actId="1036"/>
          <ac:spMkLst>
            <pc:docMk/>
            <pc:sldMk cId="461638052" sldId="271"/>
            <ac:spMk id="180" creationId="{46B5F579-1A9F-40FA-BE8A-B63A3DF7CE15}"/>
          </ac:spMkLst>
        </pc:spChg>
        <pc:spChg chg="mod">
          <ac:chgData name="Archana Suresh" userId="bc71b111-7738-4540-8e14-283f32eaf934" providerId="ADAL" clId="{FBAFBB5E-06B4-46DD-B6B3-4B5FCBB3B1B8}" dt="2019-04-09T22:50:58.860" v="9568" actId="1036"/>
          <ac:spMkLst>
            <pc:docMk/>
            <pc:sldMk cId="461638052" sldId="271"/>
            <ac:spMk id="181" creationId="{F29094BF-BF95-4BE3-8AF2-5ABA94E74638}"/>
          </ac:spMkLst>
        </pc:spChg>
        <pc:spChg chg="mod">
          <ac:chgData name="Archana Suresh" userId="bc71b111-7738-4540-8e14-283f32eaf934" providerId="ADAL" clId="{FBAFBB5E-06B4-46DD-B6B3-4B5FCBB3B1B8}" dt="2019-04-09T22:50:58.860" v="9568" actId="1036"/>
          <ac:spMkLst>
            <pc:docMk/>
            <pc:sldMk cId="461638052" sldId="271"/>
            <ac:spMk id="182" creationId="{EA02CEBD-7AED-45A1-9867-24511B61E8F2}"/>
          </ac:spMkLst>
        </pc:spChg>
        <pc:spChg chg="mod">
          <ac:chgData name="Archana Suresh" userId="bc71b111-7738-4540-8e14-283f32eaf934" providerId="ADAL" clId="{FBAFBB5E-06B4-46DD-B6B3-4B5FCBB3B1B8}" dt="2019-04-09T22:50:58.860" v="9568" actId="1036"/>
          <ac:spMkLst>
            <pc:docMk/>
            <pc:sldMk cId="461638052" sldId="271"/>
            <ac:spMk id="183" creationId="{E21CA1CD-9740-45AB-A1D3-8EC08B206DDD}"/>
          </ac:spMkLst>
        </pc:spChg>
        <pc:spChg chg="mod">
          <ac:chgData name="Archana Suresh" userId="bc71b111-7738-4540-8e14-283f32eaf934" providerId="ADAL" clId="{FBAFBB5E-06B4-46DD-B6B3-4B5FCBB3B1B8}" dt="2019-04-09T22:50:58.860" v="9568" actId="1036"/>
          <ac:spMkLst>
            <pc:docMk/>
            <pc:sldMk cId="461638052" sldId="271"/>
            <ac:spMk id="184" creationId="{564DF97E-FCC9-43A5-B451-B0FF73653F52}"/>
          </ac:spMkLst>
        </pc:spChg>
        <pc:spChg chg="mod">
          <ac:chgData name="Archana Suresh" userId="bc71b111-7738-4540-8e14-283f32eaf934" providerId="ADAL" clId="{FBAFBB5E-06B4-46DD-B6B3-4B5FCBB3B1B8}" dt="2019-04-09T22:50:58.860" v="9568" actId="1036"/>
          <ac:spMkLst>
            <pc:docMk/>
            <pc:sldMk cId="461638052" sldId="271"/>
            <ac:spMk id="185" creationId="{F2CF0ECF-06D9-4DAD-B291-CA6E7AE86549}"/>
          </ac:spMkLst>
        </pc:spChg>
        <pc:spChg chg="mod">
          <ac:chgData name="Archana Suresh" userId="bc71b111-7738-4540-8e14-283f32eaf934" providerId="ADAL" clId="{FBAFBB5E-06B4-46DD-B6B3-4B5FCBB3B1B8}" dt="2019-04-09T22:50:58.860" v="9568" actId="1036"/>
          <ac:spMkLst>
            <pc:docMk/>
            <pc:sldMk cId="461638052" sldId="271"/>
            <ac:spMk id="186" creationId="{902DA550-1C62-4C2A-9733-20696D52EE67}"/>
          </ac:spMkLst>
        </pc:spChg>
        <pc:spChg chg="mod">
          <ac:chgData name="Archana Suresh" userId="bc71b111-7738-4540-8e14-283f32eaf934" providerId="ADAL" clId="{FBAFBB5E-06B4-46DD-B6B3-4B5FCBB3B1B8}" dt="2019-04-09T22:50:58.860" v="9568" actId="1036"/>
          <ac:spMkLst>
            <pc:docMk/>
            <pc:sldMk cId="461638052" sldId="271"/>
            <ac:spMk id="187" creationId="{5217B624-A22A-46F4-A2DA-D2836E796F62}"/>
          </ac:spMkLst>
        </pc:spChg>
        <pc:spChg chg="mod">
          <ac:chgData name="Archana Suresh" userId="bc71b111-7738-4540-8e14-283f32eaf934" providerId="ADAL" clId="{FBAFBB5E-06B4-46DD-B6B3-4B5FCBB3B1B8}" dt="2019-04-09T22:50:58.860" v="9568" actId="1036"/>
          <ac:spMkLst>
            <pc:docMk/>
            <pc:sldMk cId="461638052" sldId="271"/>
            <ac:spMk id="188" creationId="{BDEAC58D-974D-453D-A181-A3DA9F27AE53}"/>
          </ac:spMkLst>
        </pc:spChg>
        <pc:spChg chg="mod">
          <ac:chgData name="Archana Suresh" userId="bc71b111-7738-4540-8e14-283f32eaf934" providerId="ADAL" clId="{FBAFBB5E-06B4-46DD-B6B3-4B5FCBB3B1B8}" dt="2019-04-09T22:50:58.860" v="9568" actId="1036"/>
          <ac:spMkLst>
            <pc:docMk/>
            <pc:sldMk cId="461638052" sldId="271"/>
            <ac:spMk id="189" creationId="{10CC9587-9BE8-41F6-A673-60A481DC9FA3}"/>
          </ac:spMkLst>
        </pc:spChg>
        <pc:spChg chg="mod">
          <ac:chgData name="Archana Suresh" userId="bc71b111-7738-4540-8e14-283f32eaf934" providerId="ADAL" clId="{FBAFBB5E-06B4-46DD-B6B3-4B5FCBB3B1B8}" dt="2019-04-09T22:50:58.860" v="9568" actId="1036"/>
          <ac:spMkLst>
            <pc:docMk/>
            <pc:sldMk cId="461638052" sldId="271"/>
            <ac:spMk id="190" creationId="{C040344E-AC51-45ED-A0C1-3FA284A1ACFA}"/>
          </ac:spMkLst>
        </pc:spChg>
        <pc:spChg chg="mod">
          <ac:chgData name="Archana Suresh" userId="bc71b111-7738-4540-8e14-283f32eaf934" providerId="ADAL" clId="{FBAFBB5E-06B4-46DD-B6B3-4B5FCBB3B1B8}" dt="2019-04-09T22:50:58.860" v="9568" actId="1036"/>
          <ac:spMkLst>
            <pc:docMk/>
            <pc:sldMk cId="461638052" sldId="271"/>
            <ac:spMk id="191" creationId="{95BF1725-E40D-42E2-A597-2640FB645F10}"/>
          </ac:spMkLst>
        </pc:spChg>
        <pc:spChg chg="mod">
          <ac:chgData name="Archana Suresh" userId="bc71b111-7738-4540-8e14-283f32eaf934" providerId="ADAL" clId="{FBAFBB5E-06B4-46DD-B6B3-4B5FCBB3B1B8}" dt="2019-04-09T22:50:58.860" v="9568" actId="1036"/>
          <ac:spMkLst>
            <pc:docMk/>
            <pc:sldMk cId="461638052" sldId="271"/>
            <ac:spMk id="193" creationId="{C8F9D980-3503-4653-9E13-281E111A3BC9}"/>
          </ac:spMkLst>
        </pc:spChg>
        <pc:spChg chg="mod">
          <ac:chgData name="Archana Suresh" userId="bc71b111-7738-4540-8e14-283f32eaf934" providerId="ADAL" clId="{FBAFBB5E-06B4-46DD-B6B3-4B5FCBB3B1B8}" dt="2019-04-09T22:50:58.860" v="9568" actId="1036"/>
          <ac:spMkLst>
            <pc:docMk/>
            <pc:sldMk cId="461638052" sldId="271"/>
            <ac:spMk id="206" creationId="{14E93B30-7425-4BF7-A7CF-B6217AED2B49}"/>
          </ac:spMkLst>
        </pc:spChg>
        <pc:spChg chg="mod">
          <ac:chgData name="Archana Suresh" userId="bc71b111-7738-4540-8e14-283f32eaf934" providerId="ADAL" clId="{FBAFBB5E-06B4-46DD-B6B3-4B5FCBB3B1B8}" dt="2019-04-09T22:50:58.860" v="9568" actId="1036"/>
          <ac:spMkLst>
            <pc:docMk/>
            <pc:sldMk cId="461638052" sldId="271"/>
            <ac:spMk id="207" creationId="{25688025-28C4-46B8-8AF3-29EF629EC888}"/>
          </ac:spMkLst>
        </pc:spChg>
        <pc:spChg chg="mod">
          <ac:chgData name="Archana Suresh" userId="bc71b111-7738-4540-8e14-283f32eaf934" providerId="ADAL" clId="{FBAFBB5E-06B4-46DD-B6B3-4B5FCBB3B1B8}" dt="2019-04-09T22:50:58.860" v="9568" actId="1036"/>
          <ac:spMkLst>
            <pc:docMk/>
            <pc:sldMk cId="461638052" sldId="271"/>
            <ac:spMk id="208" creationId="{7876F6DB-75D0-4316-8F3E-F622AFF91C4F}"/>
          </ac:spMkLst>
        </pc:spChg>
        <pc:spChg chg="mod">
          <ac:chgData name="Archana Suresh" userId="bc71b111-7738-4540-8e14-283f32eaf934" providerId="ADAL" clId="{FBAFBB5E-06B4-46DD-B6B3-4B5FCBB3B1B8}" dt="2019-04-09T22:50:58.860" v="9568" actId="1036"/>
          <ac:spMkLst>
            <pc:docMk/>
            <pc:sldMk cId="461638052" sldId="271"/>
            <ac:spMk id="209" creationId="{5A4548A8-40F4-445E-9A34-9FEDEE7291A4}"/>
          </ac:spMkLst>
        </pc:spChg>
        <pc:spChg chg="mod">
          <ac:chgData name="Archana Suresh" userId="bc71b111-7738-4540-8e14-283f32eaf934" providerId="ADAL" clId="{FBAFBB5E-06B4-46DD-B6B3-4B5FCBB3B1B8}" dt="2019-04-09T22:50:58.860" v="9568" actId="1036"/>
          <ac:spMkLst>
            <pc:docMk/>
            <pc:sldMk cId="461638052" sldId="271"/>
            <ac:spMk id="210" creationId="{D185F642-CACA-452A-85A4-0EBCAA16F6B8}"/>
          </ac:spMkLst>
        </pc:spChg>
        <pc:spChg chg="mod">
          <ac:chgData name="Archana Suresh" userId="bc71b111-7738-4540-8e14-283f32eaf934" providerId="ADAL" clId="{FBAFBB5E-06B4-46DD-B6B3-4B5FCBB3B1B8}" dt="2019-04-09T22:50:58.860" v="9568" actId="1036"/>
          <ac:spMkLst>
            <pc:docMk/>
            <pc:sldMk cId="461638052" sldId="271"/>
            <ac:spMk id="211" creationId="{5F703826-421F-4133-AA1F-B8AF92804FF8}"/>
          </ac:spMkLst>
        </pc:spChg>
        <pc:spChg chg="mod">
          <ac:chgData name="Archana Suresh" userId="bc71b111-7738-4540-8e14-283f32eaf934" providerId="ADAL" clId="{FBAFBB5E-06B4-46DD-B6B3-4B5FCBB3B1B8}" dt="2019-04-09T22:50:58.860" v="9568" actId="1036"/>
          <ac:spMkLst>
            <pc:docMk/>
            <pc:sldMk cId="461638052" sldId="271"/>
            <ac:spMk id="212" creationId="{9952DB11-FD9F-4344-AC74-FAD663E4639C}"/>
          </ac:spMkLst>
        </pc:spChg>
        <pc:spChg chg="mod">
          <ac:chgData name="Archana Suresh" userId="bc71b111-7738-4540-8e14-283f32eaf934" providerId="ADAL" clId="{FBAFBB5E-06B4-46DD-B6B3-4B5FCBB3B1B8}" dt="2019-04-09T22:50:58.860" v="9568" actId="1036"/>
          <ac:spMkLst>
            <pc:docMk/>
            <pc:sldMk cId="461638052" sldId="271"/>
            <ac:spMk id="213" creationId="{604EC645-0DD5-4392-B37D-7037A27B2C88}"/>
          </ac:spMkLst>
        </pc:spChg>
        <pc:spChg chg="mod">
          <ac:chgData name="Archana Suresh" userId="bc71b111-7738-4540-8e14-283f32eaf934" providerId="ADAL" clId="{FBAFBB5E-06B4-46DD-B6B3-4B5FCBB3B1B8}" dt="2019-04-09T22:50:58.860" v="9568" actId="1036"/>
          <ac:spMkLst>
            <pc:docMk/>
            <pc:sldMk cId="461638052" sldId="271"/>
            <ac:spMk id="214" creationId="{0B7D7956-E106-4993-A655-4153CEE40C7F}"/>
          </ac:spMkLst>
        </pc:spChg>
        <pc:spChg chg="mod">
          <ac:chgData name="Archana Suresh" userId="bc71b111-7738-4540-8e14-283f32eaf934" providerId="ADAL" clId="{FBAFBB5E-06B4-46DD-B6B3-4B5FCBB3B1B8}" dt="2019-04-09T22:50:58.860" v="9568" actId="1036"/>
          <ac:spMkLst>
            <pc:docMk/>
            <pc:sldMk cId="461638052" sldId="271"/>
            <ac:spMk id="215" creationId="{C3B87078-7A8F-409D-9C79-458C1D60A4BA}"/>
          </ac:spMkLst>
        </pc:spChg>
        <pc:spChg chg="mod">
          <ac:chgData name="Archana Suresh" userId="bc71b111-7738-4540-8e14-283f32eaf934" providerId="ADAL" clId="{FBAFBB5E-06B4-46DD-B6B3-4B5FCBB3B1B8}" dt="2019-04-09T22:50:58.860" v="9568" actId="1036"/>
          <ac:spMkLst>
            <pc:docMk/>
            <pc:sldMk cId="461638052" sldId="271"/>
            <ac:spMk id="216" creationId="{F7AA5A09-298E-4A60-A8E2-9B52DB44A490}"/>
          </ac:spMkLst>
        </pc:spChg>
        <pc:spChg chg="mod">
          <ac:chgData name="Archana Suresh" userId="bc71b111-7738-4540-8e14-283f32eaf934" providerId="ADAL" clId="{FBAFBB5E-06B4-46DD-B6B3-4B5FCBB3B1B8}" dt="2019-04-09T22:50:58.860" v="9568" actId="1036"/>
          <ac:spMkLst>
            <pc:docMk/>
            <pc:sldMk cId="461638052" sldId="271"/>
            <ac:spMk id="217" creationId="{3453779C-5D56-4E35-A01F-99C8532B83E4}"/>
          </ac:spMkLst>
        </pc:spChg>
        <pc:spChg chg="mod">
          <ac:chgData name="Archana Suresh" userId="bc71b111-7738-4540-8e14-283f32eaf934" providerId="ADAL" clId="{FBAFBB5E-06B4-46DD-B6B3-4B5FCBB3B1B8}" dt="2019-04-09T22:50:58.860" v="9568" actId="1036"/>
          <ac:spMkLst>
            <pc:docMk/>
            <pc:sldMk cId="461638052" sldId="271"/>
            <ac:spMk id="218" creationId="{0FF19762-CCB2-4291-8B2F-22855E7CD852}"/>
          </ac:spMkLst>
        </pc:spChg>
        <pc:spChg chg="mod">
          <ac:chgData name="Archana Suresh" userId="bc71b111-7738-4540-8e14-283f32eaf934" providerId="ADAL" clId="{FBAFBB5E-06B4-46DD-B6B3-4B5FCBB3B1B8}" dt="2019-04-09T22:50:58.860" v="9568" actId="1036"/>
          <ac:spMkLst>
            <pc:docMk/>
            <pc:sldMk cId="461638052" sldId="271"/>
            <ac:spMk id="219" creationId="{CCFF8CB1-1C43-4606-98AC-AAF69C34DCC5}"/>
          </ac:spMkLst>
        </pc:spChg>
        <pc:spChg chg="mod">
          <ac:chgData name="Archana Suresh" userId="bc71b111-7738-4540-8e14-283f32eaf934" providerId="ADAL" clId="{FBAFBB5E-06B4-46DD-B6B3-4B5FCBB3B1B8}" dt="2019-04-09T22:50:58.860" v="9568" actId="1036"/>
          <ac:spMkLst>
            <pc:docMk/>
            <pc:sldMk cId="461638052" sldId="271"/>
            <ac:spMk id="220" creationId="{EECF3827-13A0-4743-9465-6973C494DCC0}"/>
          </ac:spMkLst>
        </pc:spChg>
        <pc:spChg chg="mod">
          <ac:chgData name="Archana Suresh" userId="bc71b111-7738-4540-8e14-283f32eaf934" providerId="ADAL" clId="{FBAFBB5E-06B4-46DD-B6B3-4B5FCBB3B1B8}" dt="2019-04-09T22:50:58.860" v="9568" actId="1036"/>
          <ac:spMkLst>
            <pc:docMk/>
            <pc:sldMk cId="461638052" sldId="271"/>
            <ac:spMk id="221" creationId="{2B45010E-7820-4BAA-ABB0-AA82BBA3B8FB}"/>
          </ac:spMkLst>
        </pc:spChg>
        <pc:spChg chg="mod">
          <ac:chgData name="Archana Suresh" userId="bc71b111-7738-4540-8e14-283f32eaf934" providerId="ADAL" clId="{FBAFBB5E-06B4-46DD-B6B3-4B5FCBB3B1B8}" dt="2019-04-09T22:50:58.860" v="9568" actId="1036"/>
          <ac:spMkLst>
            <pc:docMk/>
            <pc:sldMk cId="461638052" sldId="271"/>
            <ac:spMk id="222" creationId="{004F0994-502D-4F88-9AC9-219A12D7EA75}"/>
          </ac:spMkLst>
        </pc:spChg>
        <pc:spChg chg="mod">
          <ac:chgData name="Archana Suresh" userId="bc71b111-7738-4540-8e14-283f32eaf934" providerId="ADAL" clId="{FBAFBB5E-06B4-46DD-B6B3-4B5FCBB3B1B8}" dt="2019-04-09T22:50:58.860" v="9568" actId="1036"/>
          <ac:spMkLst>
            <pc:docMk/>
            <pc:sldMk cId="461638052" sldId="271"/>
            <ac:spMk id="223" creationId="{D5B2770E-697F-4FDF-A46C-DECE35F85DFD}"/>
          </ac:spMkLst>
        </pc:spChg>
        <pc:spChg chg="mod">
          <ac:chgData name="Archana Suresh" userId="bc71b111-7738-4540-8e14-283f32eaf934" providerId="ADAL" clId="{FBAFBB5E-06B4-46DD-B6B3-4B5FCBB3B1B8}" dt="2019-04-09T22:50:58.860" v="9568" actId="1036"/>
          <ac:spMkLst>
            <pc:docMk/>
            <pc:sldMk cId="461638052" sldId="271"/>
            <ac:spMk id="224" creationId="{229DD423-76A9-4726-B17A-C06460788C81}"/>
          </ac:spMkLst>
        </pc:spChg>
        <pc:spChg chg="mod">
          <ac:chgData name="Archana Suresh" userId="bc71b111-7738-4540-8e14-283f32eaf934" providerId="ADAL" clId="{FBAFBB5E-06B4-46DD-B6B3-4B5FCBB3B1B8}" dt="2019-04-09T22:50:58.860" v="9568" actId="1036"/>
          <ac:spMkLst>
            <pc:docMk/>
            <pc:sldMk cId="461638052" sldId="271"/>
            <ac:spMk id="225" creationId="{100FF0BF-9163-4432-838D-8896DBAA35AB}"/>
          </ac:spMkLst>
        </pc:spChg>
        <pc:spChg chg="mod">
          <ac:chgData name="Archana Suresh" userId="bc71b111-7738-4540-8e14-283f32eaf934" providerId="ADAL" clId="{FBAFBB5E-06B4-46DD-B6B3-4B5FCBB3B1B8}" dt="2019-04-09T22:50:58.860" v="9568" actId="1036"/>
          <ac:spMkLst>
            <pc:docMk/>
            <pc:sldMk cId="461638052" sldId="271"/>
            <ac:spMk id="226" creationId="{8564461A-34D1-4BA9-B4EB-E2202E7BF24E}"/>
          </ac:spMkLst>
        </pc:spChg>
        <pc:spChg chg="mod">
          <ac:chgData name="Archana Suresh" userId="bc71b111-7738-4540-8e14-283f32eaf934" providerId="ADAL" clId="{FBAFBB5E-06B4-46DD-B6B3-4B5FCBB3B1B8}" dt="2019-04-09T22:50:58.860" v="9568" actId="1036"/>
          <ac:spMkLst>
            <pc:docMk/>
            <pc:sldMk cId="461638052" sldId="271"/>
            <ac:spMk id="227" creationId="{F8FCA498-14DD-4B5C-9649-7AEACAA09E94}"/>
          </ac:spMkLst>
        </pc:spChg>
        <pc:spChg chg="mod">
          <ac:chgData name="Archana Suresh" userId="bc71b111-7738-4540-8e14-283f32eaf934" providerId="ADAL" clId="{FBAFBB5E-06B4-46DD-B6B3-4B5FCBB3B1B8}" dt="2019-04-09T22:50:58.860" v="9568" actId="1036"/>
          <ac:spMkLst>
            <pc:docMk/>
            <pc:sldMk cId="461638052" sldId="271"/>
            <ac:spMk id="228" creationId="{AD5565FF-2AD7-44BF-9B3E-C22BA5E6486F}"/>
          </ac:spMkLst>
        </pc:spChg>
        <pc:spChg chg="mod">
          <ac:chgData name="Archana Suresh" userId="bc71b111-7738-4540-8e14-283f32eaf934" providerId="ADAL" clId="{FBAFBB5E-06B4-46DD-B6B3-4B5FCBB3B1B8}" dt="2019-04-09T22:50:58.860" v="9568" actId="1036"/>
          <ac:spMkLst>
            <pc:docMk/>
            <pc:sldMk cId="461638052" sldId="271"/>
            <ac:spMk id="229" creationId="{834706C6-62C9-4475-973F-4AAF0FD85DF4}"/>
          </ac:spMkLst>
        </pc:spChg>
        <pc:spChg chg="del">
          <ac:chgData name="Archana Suresh" userId="bc71b111-7738-4540-8e14-283f32eaf934" providerId="ADAL" clId="{FBAFBB5E-06B4-46DD-B6B3-4B5FCBB3B1B8}" dt="2019-04-09T22:49:34.273" v="9510" actId="478"/>
          <ac:spMkLst>
            <pc:docMk/>
            <pc:sldMk cId="461638052" sldId="271"/>
            <ac:spMk id="230" creationId="{E9991138-DA42-4281-B498-EF3E6D550F35}"/>
          </ac:spMkLst>
        </pc:spChg>
        <pc:cxnChg chg="del">
          <ac:chgData name="Archana Suresh" userId="bc71b111-7738-4540-8e14-283f32eaf934" providerId="ADAL" clId="{FBAFBB5E-06B4-46DD-B6B3-4B5FCBB3B1B8}" dt="2019-04-09T22:49:33.117" v="9509" actId="478"/>
          <ac:cxnSpMkLst>
            <pc:docMk/>
            <pc:sldMk cId="461638052" sldId="271"/>
            <ac:cxnSpMk id="231" creationId="{5C195581-7B85-4E22-9D24-20DD834A77A9}"/>
          </ac:cxnSpMkLst>
        </pc:cxnChg>
      </pc:sldChg>
      <pc:sldChg chg="addSp delSp modSp ord">
        <pc:chgData name="Archana Suresh" userId="bc71b111-7738-4540-8e14-283f32eaf934" providerId="ADAL" clId="{FBAFBB5E-06B4-46DD-B6B3-4B5FCBB3B1B8}" dt="2019-04-09T22:51:11.359" v="9583" actId="1036"/>
        <pc:sldMkLst>
          <pc:docMk/>
          <pc:sldMk cId="1377387093" sldId="272"/>
        </pc:sldMkLst>
        <pc:spChg chg="mod">
          <ac:chgData name="Archana Suresh" userId="bc71b111-7738-4540-8e14-283f32eaf934" providerId="ADAL" clId="{FBAFBB5E-06B4-46DD-B6B3-4B5FCBB3B1B8}" dt="2019-04-09T22:51:11.359" v="9583" actId="1036"/>
          <ac:spMkLst>
            <pc:docMk/>
            <pc:sldMk cId="1377387093" sldId="272"/>
            <ac:spMk id="2" creationId="{5292C454-25E5-4E11-A3C1-CBCE3279875E}"/>
          </ac:spMkLst>
        </pc:spChg>
        <pc:spChg chg="add mod">
          <ac:chgData name="Archana Suresh" userId="bc71b111-7738-4540-8e14-283f32eaf934" providerId="ADAL" clId="{FBAFBB5E-06B4-46DD-B6B3-4B5FCBB3B1B8}" dt="2019-04-09T22:50:22.948" v="9539"/>
          <ac:spMkLst>
            <pc:docMk/>
            <pc:sldMk cId="1377387093" sldId="272"/>
            <ac:spMk id="3" creationId="{C34DC393-CCFA-46C7-8063-9D5641D3AA3F}"/>
          </ac:spMkLst>
        </pc:spChg>
        <pc:spChg chg="mod">
          <ac:chgData name="Archana Suresh" userId="bc71b111-7738-4540-8e14-283f32eaf934" providerId="ADAL" clId="{FBAFBB5E-06B4-46DD-B6B3-4B5FCBB3B1B8}" dt="2019-04-09T22:51:11.359" v="9583" actId="1036"/>
          <ac:spMkLst>
            <pc:docMk/>
            <pc:sldMk cId="1377387093" sldId="272"/>
            <ac:spMk id="4" creationId="{8EFD8525-D649-4BAD-A366-7B55E7EE7A7B}"/>
          </ac:spMkLst>
        </pc:spChg>
        <pc:spChg chg="mod">
          <ac:chgData name="Archana Suresh" userId="bc71b111-7738-4540-8e14-283f32eaf934" providerId="ADAL" clId="{FBAFBB5E-06B4-46DD-B6B3-4B5FCBB3B1B8}" dt="2019-04-09T22:51:11.359" v="9583" actId="1036"/>
          <ac:spMkLst>
            <pc:docMk/>
            <pc:sldMk cId="1377387093" sldId="272"/>
            <ac:spMk id="5" creationId="{A5EF976A-D2DE-41E6-AAE6-1B4258688157}"/>
          </ac:spMkLst>
        </pc:spChg>
        <pc:spChg chg="add mod">
          <ac:chgData name="Archana Suresh" userId="bc71b111-7738-4540-8e14-283f32eaf934" providerId="ADAL" clId="{FBAFBB5E-06B4-46DD-B6B3-4B5FCBB3B1B8}" dt="2019-04-09T22:49:26.413" v="9508" actId="20577"/>
          <ac:spMkLst>
            <pc:docMk/>
            <pc:sldMk cId="1377387093" sldId="272"/>
            <ac:spMk id="6" creationId="{01B7E780-EAE8-44BC-BBF0-B7BDD5E8A98B}"/>
          </ac:spMkLst>
        </pc:spChg>
        <pc:spChg chg="mod">
          <ac:chgData name="Archana Suresh" userId="bc71b111-7738-4540-8e14-283f32eaf934" providerId="ADAL" clId="{FBAFBB5E-06B4-46DD-B6B3-4B5FCBB3B1B8}" dt="2019-04-09T22:51:11.359" v="9583" actId="1036"/>
          <ac:spMkLst>
            <pc:docMk/>
            <pc:sldMk cId="1377387093" sldId="272"/>
            <ac:spMk id="7" creationId="{E0083703-CA07-4EE2-AF62-72B5B6DB9BB4}"/>
          </ac:spMkLst>
        </pc:spChg>
        <pc:spChg chg="mod">
          <ac:chgData name="Archana Suresh" userId="bc71b111-7738-4540-8e14-283f32eaf934" providerId="ADAL" clId="{FBAFBB5E-06B4-46DD-B6B3-4B5FCBB3B1B8}" dt="2019-04-09T22:51:11.359" v="9583" actId="1036"/>
          <ac:spMkLst>
            <pc:docMk/>
            <pc:sldMk cId="1377387093" sldId="272"/>
            <ac:spMk id="8" creationId="{9DE4C0A6-A21B-4FE5-8784-7AD6DEC3C3B8}"/>
          </ac:spMkLst>
        </pc:spChg>
        <pc:spChg chg="mod">
          <ac:chgData name="Archana Suresh" userId="bc71b111-7738-4540-8e14-283f32eaf934" providerId="ADAL" clId="{FBAFBB5E-06B4-46DD-B6B3-4B5FCBB3B1B8}" dt="2019-04-09T22:51:11.359" v="9583" actId="1036"/>
          <ac:spMkLst>
            <pc:docMk/>
            <pc:sldMk cId="1377387093" sldId="272"/>
            <ac:spMk id="10" creationId="{B2F151EB-5D5F-4C2A-9314-2366692EA3DA}"/>
          </ac:spMkLst>
        </pc:spChg>
        <pc:spChg chg="mod">
          <ac:chgData name="Archana Suresh" userId="bc71b111-7738-4540-8e14-283f32eaf934" providerId="ADAL" clId="{FBAFBB5E-06B4-46DD-B6B3-4B5FCBB3B1B8}" dt="2019-04-09T22:51:11.359" v="9583" actId="1036"/>
          <ac:spMkLst>
            <pc:docMk/>
            <pc:sldMk cId="1377387093" sldId="272"/>
            <ac:spMk id="11" creationId="{92B66329-7152-4B73-8584-B99D06EBB77B}"/>
          </ac:spMkLst>
        </pc:spChg>
        <pc:spChg chg="mod">
          <ac:chgData name="Archana Suresh" userId="bc71b111-7738-4540-8e14-283f32eaf934" providerId="ADAL" clId="{FBAFBB5E-06B4-46DD-B6B3-4B5FCBB3B1B8}" dt="2019-04-09T22:51:11.359" v="9583" actId="1036"/>
          <ac:spMkLst>
            <pc:docMk/>
            <pc:sldMk cId="1377387093" sldId="272"/>
            <ac:spMk id="13" creationId="{773FC834-3054-4EFB-B611-1C83A0B4E2E5}"/>
          </ac:spMkLst>
        </pc:spChg>
        <pc:spChg chg="mod">
          <ac:chgData name="Archana Suresh" userId="bc71b111-7738-4540-8e14-283f32eaf934" providerId="ADAL" clId="{FBAFBB5E-06B4-46DD-B6B3-4B5FCBB3B1B8}" dt="2019-04-09T22:51:11.359" v="9583" actId="1036"/>
          <ac:spMkLst>
            <pc:docMk/>
            <pc:sldMk cId="1377387093" sldId="272"/>
            <ac:spMk id="14" creationId="{A1CD4C88-F46E-4B3C-AE4A-E3744997E977}"/>
          </ac:spMkLst>
        </pc:spChg>
        <pc:spChg chg="mod">
          <ac:chgData name="Archana Suresh" userId="bc71b111-7738-4540-8e14-283f32eaf934" providerId="ADAL" clId="{FBAFBB5E-06B4-46DD-B6B3-4B5FCBB3B1B8}" dt="2019-04-09T22:51:11.359" v="9583" actId="1036"/>
          <ac:spMkLst>
            <pc:docMk/>
            <pc:sldMk cId="1377387093" sldId="272"/>
            <ac:spMk id="16" creationId="{DB85C567-28FD-4CC0-8CED-7E6ABF0E06B4}"/>
          </ac:spMkLst>
        </pc:spChg>
        <pc:spChg chg="mod">
          <ac:chgData name="Archana Suresh" userId="bc71b111-7738-4540-8e14-283f32eaf934" providerId="ADAL" clId="{FBAFBB5E-06B4-46DD-B6B3-4B5FCBB3B1B8}" dt="2019-04-09T22:51:11.359" v="9583" actId="1036"/>
          <ac:spMkLst>
            <pc:docMk/>
            <pc:sldMk cId="1377387093" sldId="272"/>
            <ac:spMk id="17" creationId="{545BDE02-1250-46E4-ADE2-8FC72E2816E3}"/>
          </ac:spMkLst>
        </pc:spChg>
        <pc:spChg chg="mod">
          <ac:chgData name="Archana Suresh" userId="bc71b111-7738-4540-8e14-283f32eaf934" providerId="ADAL" clId="{FBAFBB5E-06B4-46DD-B6B3-4B5FCBB3B1B8}" dt="2019-04-09T22:51:11.359" v="9583" actId="1036"/>
          <ac:spMkLst>
            <pc:docMk/>
            <pc:sldMk cId="1377387093" sldId="272"/>
            <ac:spMk id="19" creationId="{61FA072D-5A6F-4AE1-8967-E83158D07912}"/>
          </ac:spMkLst>
        </pc:spChg>
        <pc:spChg chg="mod">
          <ac:chgData name="Archana Suresh" userId="bc71b111-7738-4540-8e14-283f32eaf934" providerId="ADAL" clId="{FBAFBB5E-06B4-46DD-B6B3-4B5FCBB3B1B8}" dt="2019-04-09T22:51:11.359" v="9583" actId="1036"/>
          <ac:spMkLst>
            <pc:docMk/>
            <pc:sldMk cId="1377387093" sldId="272"/>
            <ac:spMk id="20" creationId="{95DE72FF-0EB8-409B-A9A7-1A78176187EF}"/>
          </ac:spMkLst>
        </pc:spChg>
        <pc:spChg chg="mod">
          <ac:chgData name="Archana Suresh" userId="bc71b111-7738-4540-8e14-283f32eaf934" providerId="ADAL" clId="{FBAFBB5E-06B4-46DD-B6B3-4B5FCBB3B1B8}" dt="2019-04-09T22:51:11.359" v="9583" actId="1036"/>
          <ac:spMkLst>
            <pc:docMk/>
            <pc:sldMk cId="1377387093" sldId="272"/>
            <ac:spMk id="22" creationId="{C0DAC564-B932-4EE0-B7EC-2F92127ADB05}"/>
          </ac:spMkLst>
        </pc:spChg>
        <pc:spChg chg="mod">
          <ac:chgData name="Archana Suresh" userId="bc71b111-7738-4540-8e14-283f32eaf934" providerId="ADAL" clId="{FBAFBB5E-06B4-46DD-B6B3-4B5FCBB3B1B8}" dt="2019-04-09T22:51:11.359" v="9583" actId="1036"/>
          <ac:spMkLst>
            <pc:docMk/>
            <pc:sldMk cId="1377387093" sldId="272"/>
            <ac:spMk id="23" creationId="{9187D4A9-7246-47DD-8794-983EC46C6DC7}"/>
          </ac:spMkLst>
        </pc:spChg>
        <pc:spChg chg="mod">
          <ac:chgData name="Archana Suresh" userId="bc71b111-7738-4540-8e14-283f32eaf934" providerId="ADAL" clId="{FBAFBB5E-06B4-46DD-B6B3-4B5FCBB3B1B8}" dt="2019-04-09T22:51:11.359" v="9583" actId="1036"/>
          <ac:spMkLst>
            <pc:docMk/>
            <pc:sldMk cId="1377387093" sldId="272"/>
            <ac:spMk id="25" creationId="{2634AEF2-0F6F-483A-ACA9-14AB834E6763}"/>
          </ac:spMkLst>
        </pc:spChg>
        <pc:spChg chg="mod">
          <ac:chgData name="Archana Suresh" userId="bc71b111-7738-4540-8e14-283f32eaf934" providerId="ADAL" clId="{FBAFBB5E-06B4-46DD-B6B3-4B5FCBB3B1B8}" dt="2019-04-09T22:51:11.359" v="9583" actId="1036"/>
          <ac:spMkLst>
            <pc:docMk/>
            <pc:sldMk cId="1377387093" sldId="272"/>
            <ac:spMk id="26" creationId="{8B5AF7C6-B064-4803-B061-11B15B0C84BB}"/>
          </ac:spMkLst>
        </pc:spChg>
        <pc:spChg chg="mod">
          <ac:chgData name="Archana Suresh" userId="bc71b111-7738-4540-8e14-283f32eaf934" providerId="ADAL" clId="{FBAFBB5E-06B4-46DD-B6B3-4B5FCBB3B1B8}" dt="2019-04-09T22:51:11.359" v="9583" actId="1036"/>
          <ac:spMkLst>
            <pc:docMk/>
            <pc:sldMk cId="1377387093" sldId="272"/>
            <ac:spMk id="28" creationId="{C35D977D-F00C-4201-A415-B2CEC224B5D5}"/>
          </ac:spMkLst>
        </pc:spChg>
        <pc:spChg chg="mod">
          <ac:chgData name="Archana Suresh" userId="bc71b111-7738-4540-8e14-283f32eaf934" providerId="ADAL" clId="{FBAFBB5E-06B4-46DD-B6B3-4B5FCBB3B1B8}" dt="2019-04-09T22:51:11.359" v="9583" actId="1036"/>
          <ac:spMkLst>
            <pc:docMk/>
            <pc:sldMk cId="1377387093" sldId="272"/>
            <ac:spMk id="29" creationId="{66A50406-D25C-4021-9380-2C260B8A1FDA}"/>
          </ac:spMkLst>
        </pc:spChg>
        <pc:spChg chg="mod">
          <ac:chgData name="Archana Suresh" userId="bc71b111-7738-4540-8e14-283f32eaf934" providerId="ADAL" clId="{FBAFBB5E-06B4-46DD-B6B3-4B5FCBB3B1B8}" dt="2019-04-09T22:51:11.359" v="9583" actId="1036"/>
          <ac:spMkLst>
            <pc:docMk/>
            <pc:sldMk cId="1377387093" sldId="272"/>
            <ac:spMk id="31" creationId="{6B094E88-5083-46FE-B656-7C4581AEB95C}"/>
          </ac:spMkLst>
        </pc:spChg>
        <pc:spChg chg="mod">
          <ac:chgData name="Archana Suresh" userId="bc71b111-7738-4540-8e14-283f32eaf934" providerId="ADAL" clId="{FBAFBB5E-06B4-46DD-B6B3-4B5FCBB3B1B8}" dt="2019-04-09T22:51:11.359" v="9583" actId="1036"/>
          <ac:spMkLst>
            <pc:docMk/>
            <pc:sldMk cId="1377387093" sldId="272"/>
            <ac:spMk id="32" creationId="{384A3A61-226D-46B0-B946-CA379D209DAB}"/>
          </ac:spMkLst>
        </pc:spChg>
        <pc:spChg chg="mod">
          <ac:chgData name="Archana Suresh" userId="bc71b111-7738-4540-8e14-283f32eaf934" providerId="ADAL" clId="{FBAFBB5E-06B4-46DD-B6B3-4B5FCBB3B1B8}" dt="2019-04-09T22:51:11.359" v="9583" actId="1036"/>
          <ac:spMkLst>
            <pc:docMk/>
            <pc:sldMk cId="1377387093" sldId="272"/>
            <ac:spMk id="34" creationId="{5D1B42EF-4CFF-4E06-A7CB-590F3DB8C81F}"/>
          </ac:spMkLst>
        </pc:spChg>
        <pc:spChg chg="mod">
          <ac:chgData name="Archana Suresh" userId="bc71b111-7738-4540-8e14-283f32eaf934" providerId="ADAL" clId="{FBAFBB5E-06B4-46DD-B6B3-4B5FCBB3B1B8}" dt="2019-04-09T22:51:11.359" v="9583" actId="1036"/>
          <ac:spMkLst>
            <pc:docMk/>
            <pc:sldMk cId="1377387093" sldId="272"/>
            <ac:spMk id="35" creationId="{3A6F2E30-DBED-4E8D-9734-DAE46492CF87}"/>
          </ac:spMkLst>
        </pc:spChg>
        <pc:spChg chg="mod">
          <ac:chgData name="Archana Suresh" userId="bc71b111-7738-4540-8e14-283f32eaf934" providerId="ADAL" clId="{FBAFBB5E-06B4-46DD-B6B3-4B5FCBB3B1B8}" dt="2019-04-09T22:51:11.359" v="9583" actId="1036"/>
          <ac:spMkLst>
            <pc:docMk/>
            <pc:sldMk cId="1377387093" sldId="272"/>
            <ac:spMk id="37" creationId="{0AE29FA9-2B96-47FC-882A-4EE060DFD187}"/>
          </ac:spMkLst>
        </pc:spChg>
        <pc:spChg chg="mod">
          <ac:chgData name="Archana Suresh" userId="bc71b111-7738-4540-8e14-283f32eaf934" providerId="ADAL" clId="{FBAFBB5E-06B4-46DD-B6B3-4B5FCBB3B1B8}" dt="2019-04-09T22:51:11.359" v="9583" actId="1036"/>
          <ac:spMkLst>
            <pc:docMk/>
            <pc:sldMk cId="1377387093" sldId="272"/>
            <ac:spMk id="38" creationId="{773743B8-30F2-4704-AAD4-E60196161139}"/>
          </ac:spMkLst>
        </pc:spChg>
        <pc:spChg chg="mod">
          <ac:chgData name="Archana Suresh" userId="bc71b111-7738-4540-8e14-283f32eaf934" providerId="ADAL" clId="{FBAFBB5E-06B4-46DD-B6B3-4B5FCBB3B1B8}" dt="2019-04-09T22:51:11.359" v="9583" actId="1036"/>
          <ac:spMkLst>
            <pc:docMk/>
            <pc:sldMk cId="1377387093" sldId="272"/>
            <ac:spMk id="40" creationId="{C5DBF80A-ABF7-40E3-8872-10338F01F822}"/>
          </ac:spMkLst>
        </pc:spChg>
        <pc:spChg chg="mod">
          <ac:chgData name="Archana Suresh" userId="bc71b111-7738-4540-8e14-283f32eaf934" providerId="ADAL" clId="{FBAFBB5E-06B4-46DD-B6B3-4B5FCBB3B1B8}" dt="2019-04-09T22:51:11.359" v="9583" actId="1036"/>
          <ac:spMkLst>
            <pc:docMk/>
            <pc:sldMk cId="1377387093" sldId="272"/>
            <ac:spMk id="41" creationId="{E7671E35-4BA7-4CB3-A8FF-975648756726}"/>
          </ac:spMkLst>
        </pc:spChg>
        <pc:spChg chg="mod">
          <ac:chgData name="Archana Suresh" userId="bc71b111-7738-4540-8e14-283f32eaf934" providerId="ADAL" clId="{FBAFBB5E-06B4-46DD-B6B3-4B5FCBB3B1B8}" dt="2019-04-09T22:51:11.359" v="9583" actId="1036"/>
          <ac:spMkLst>
            <pc:docMk/>
            <pc:sldMk cId="1377387093" sldId="272"/>
            <ac:spMk id="42" creationId="{391A9082-8747-4BA5-9226-A3B3FD875230}"/>
          </ac:spMkLst>
        </pc:spChg>
        <pc:spChg chg="mod">
          <ac:chgData name="Archana Suresh" userId="bc71b111-7738-4540-8e14-283f32eaf934" providerId="ADAL" clId="{FBAFBB5E-06B4-46DD-B6B3-4B5FCBB3B1B8}" dt="2019-04-09T22:51:11.359" v="9583" actId="1036"/>
          <ac:spMkLst>
            <pc:docMk/>
            <pc:sldMk cId="1377387093" sldId="272"/>
            <ac:spMk id="44" creationId="{8FF9FD45-7E2E-4E59-8411-60DD41232E3D}"/>
          </ac:spMkLst>
        </pc:spChg>
        <pc:spChg chg="mod">
          <ac:chgData name="Archana Suresh" userId="bc71b111-7738-4540-8e14-283f32eaf934" providerId="ADAL" clId="{FBAFBB5E-06B4-46DD-B6B3-4B5FCBB3B1B8}" dt="2019-04-09T22:51:11.359" v="9583" actId="1036"/>
          <ac:spMkLst>
            <pc:docMk/>
            <pc:sldMk cId="1377387093" sldId="272"/>
            <ac:spMk id="45" creationId="{67484E10-6AC2-46D6-9663-A1813F4CA53F}"/>
          </ac:spMkLst>
        </pc:spChg>
        <pc:spChg chg="mod">
          <ac:chgData name="Archana Suresh" userId="bc71b111-7738-4540-8e14-283f32eaf934" providerId="ADAL" clId="{FBAFBB5E-06B4-46DD-B6B3-4B5FCBB3B1B8}" dt="2019-04-09T22:51:11.359" v="9583" actId="1036"/>
          <ac:spMkLst>
            <pc:docMk/>
            <pc:sldMk cId="1377387093" sldId="272"/>
            <ac:spMk id="47" creationId="{DBE8E5E9-7CFC-42BA-91C2-F1DDDB30B5EC}"/>
          </ac:spMkLst>
        </pc:spChg>
        <pc:spChg chg="mod">
          <ac:chgData name="Archana Suresh" userId="bc71b111-7738-4540-8e14-283f32eaf934" providerId="ADAL" clId="{FBAFBB5E-06B4-46DD-B6B3-4B5FCBB3B1B8}" dt="2019-04-09T22:51:11.359" v="9583" actId="1036"/>
          <ac:spMkLst>
            <pc:docMk/>
            <pc:sldMk cId="1377387093" sldId="272"/>
            <ac:spMk id="48" creationId="{5CCDDB38-B577-42AB-A406-00E043B918D8}"/>
          </ac:spMkLst>
        </pc:spChg>
        <pc:spChg chg="mod">
          <ac:chgData name="Archana Suresh" userId="bc71b111-7738-4540-8e14-283f32eaf934" providerId="ADAL" clId="{FBAFBB5E-06B4-46DD-B6B3-4B5FCBB3B1B8}" dt="2019-04-09T22:51:11.359" v="9583" actId="1036"/>
          <ac:spMkLst>
            <pc:docMk/>
            <pc:sldMk cId="1377387093" sldId="272"/>
            <ac:spMk id="50" creationId="{026E7645-2CA6-4523-8F4A-422F4A1C1B49}"/>
          </ac:spMkLst>
        </pc:spChg>
        <pc:spChg chg="mod">
          <ac:chgData name="Archana Suresh" userId="bc71b111-7738-4540-8e14-283f32eaf934" providerId="ADAL" clId="{FBAFBB5E-06B4-46DD-B6B3-4B5FCBB3B1B8}" dt="2019-04-09T22:51:11.359" v="9583" actId="1036"/>
          <ac:spMkLst>
            <pc:docMk/>
            <pc:sldMk cId="1377387093" sldId="272"/>
            <ac:spMk id="51" creationId="{BAAB7750-1FB0-40E5-BA9C-DF96251E8C4F}"/>
          </ac:spMkLst>
        </pc:spChg>
        <pc:spChg chg="mod">
          <ac:chgData name="Archana Suresh" userId="bc71b111-7738-4540-8e14-283f32eaf934" providerId="ADAL" clId="{FBAFBB5E-06B4-46DD-B6B3-4B5FCBB3B1B8}" dt="2019-04-09T22:51:11.359" v="9583" actId="1036"/>
          <ac:spMkLst>
            <pc:docMk/>
            <pc:sldMk cId="1377387093" sldId="272"/>
            <ac:spMk id="53" creationId="{A6193B33-B9F4-4853-A9EC-A241CEC514CA}"/>
          </ac:spMkLst>
        </pc:spChg>
        <pc:spChg chg="mod">
          <ac:chgData name="Archana Suresh" userId="bc71b111-7738-4540-8e14-283f32eaf934" providerId="ADAL" clId="{FBAFBB5E-06B4-46DD-B6B3-4B5FCBB3B1B8}" dt="2019-04-09T22:51:11.359" v="9583" actId="1036"/>
          <ac:spMkLst>
            <pc:docMk/>
            <pc:sldMk cId="1377387093" sldId="272"/>
            <ac:spMk id="54" creationId="{BD0056DF-241A-4F4E-89D9-43F784C22283}"/>
          </ac:spMkLst>
        </pc:spChg>
        <pc:spChg chg="mod">
          <ac:chgData name="Archana Suresh" userId="bc71b111-7738-4540-8e14-283f32eaf934" providerId="ADAL" clId="{FBAFBB5E-06B4-46DD-B6B3-4B5FCBB3B1B8}" dt="2019-04-09T22:51:11.359" v="9583" actId="1036"/>
          <ac:spMkLst>
            <pc:docMk/>
            <pc:sldMk cId="1377387093" sldId="272"/>
            <ac:spMk id="56" creationId="{63E851C4-E28A-46FB-9753-A1FF0E6CA650}"/>
          </ac:spMkLst>
        </pc:spChg>
        <pc:spChg chg="mod">
          <ac:chgData name="Archana Suresh" userId="bc71b111-7738-4540-8e14-283f32eaf934" providerId="ADAL" clId="{FBAFBB5E-06B4-46DD-B6B3-4B5FCBB3B1B8}" dt="2019-04-09T22:51:11.359" v="9583" actId="1036"/>
          <ac:spMkLst>
            <pc:docMk/>
            <pc:sldMk cId="1377387093" sldId="272"/>
            <ac:spMk id="57" creationId="{5635BBC5-06B4-485F-A0E4-F292ACB39587}"/>
          </ac:spMkLst>
        </pc:spChg>
        <pc:spChg chg="mod">
          <ac:chgData name="Archana Suresh" userId="bc71b111-7738-4540-8e14-283f32eaf934" providerId="ADAL" clId="{FBAFBB5E-06B4-46DD-B6B3-4B5FCBB3B1B8}" dt="2019-04-09T22:51:11.359" v="9583" actId="1036"/>
          <ac:spMkLst>
            <pc:docMk/>
            <pc:sldMk cId="1377387093" sldId="272"/>
            <ac:spMk id="59" creationId="{18290667-3ABA-404A-848A-C823532865F3}"/>
          </ac:spMkLst>
        </pc:spChg>
        <pc:spChg chg="mod">
          <ac:chgData name="Archana Suresh" userId="bc71b111-7738-4540-8e14-283f32eaf934" providerId="ADAL" clId="{FBAFBB5E-06B4-46DD-B6B3-4B5FCBB3B1B8}" dt="2019-04-09T22:51:11.359" v="9583" actId="1036"/>
          <ac:spMkLst>
            <pc:docMk/>
            <pc:sldMk cId="1377387093" sldId="272"/>
            <ac:spMk id="60" creationId="{E895C33A-C212-496A-A6D3-6DEAE4624AAF}"/>
          </ac:spMkLst>
        </pc:spChg>
        <pc:spChg chg="mod">
          <ac:chgData name="Archana Suresh" userId="bc71b111-7738-4540-8e14-283f32eaf934" providerId="ADAL" clId="{FBAFBB5E-06B4-46DD-B6B3-4B5FCBB3B1B8}" dt="2019-04-09T22:51:11.359" v="9583" actId="1036"/>
          <ac:spMkLst>
            <pc:docMk/>
            <pc:sldMk cId="1377387093" sldId="272"/>
            <ac:spMk id="62" creationId="{CA597F3E-3227-48EF-A217-6F90A391368F}"/>
          </ac:spMkLst>
        </pc:spChg>
        <pc:spChg chg="mod">
          <ac:chgData name="Archana Suresh" userId="bc71b111-7738-4540-8e14-283f32eaf934" providerId="ADAL" clId="{FBAFBB5E-06B4-46DD-B6B3-4B5FCBB3B1B8}" dt="2019-04-09T22:51:11.359" v="9583" actId="1036"/>
          <ac:spMkLst>
            <pc:docMk/>
            <pc:sldMk cId="1377387093" sldId="272"/>
            <ac:spMk id="63" creationId="{C49CA80D-08A6-4F67-B2C1-724CF04D6E2B}"/>
          </ac:spMkLst>
        </pc:spChg>
        <pc:spChg chg="mod">
          <ac:chgData name="Archana Suresh" userId="bc71b111-7738-4540-8e14-283f32eaf934" providerId="ADAL" clId="{FBAFBB5E-06B4-46DD-B6B3-4B5FCBB3B1B8}" dt="2019-04-09T22:51:11.359" v="9583" actId="1036"/>
          <ac:spMkLst>
            <pc:docMk/>
            <pc:sldMk cId="1377387093" sldId="272"/>
            <ac:spMk id="65" creationId="{63E5F400-D304-4045-8B13-4395E23E1C84}"/>
          </ac:spMkLst>
        </pc:spChg>
        <pc:spChg chg="mod">
          <ac:chgData name="Archana Suresh" userId="bc71b111-7738-4540-8e14-283f32eaf934" providerId="ADAL" clId="{FBAFBB5E-06B4-46DD-B6B3-4B5FCBB3B1B8}" dt="2019-04-09T22:51:11.359" v="9583" actId="1036"/>
          <ac:spMkLst>
            <pc:docMk/>
            <pc:sldMk cId="1377387093" sldId="272"/>
            <ac:spMk id="66" creationId="{EF898703-468B-4E28-A17E-D9E00224B432}"/>
          </ac:spMkLst>
        </pc:spChg>
        <pc:spChg chg="mod">
          <ac:chgData name="Archana Suresh" userId="bc71b111-7738-4540-8e14-283f32eaf934" providerId="ADAL" clId="{FBAFBB5E-06B4-46DD-B6B3-4B5FCBB3B1B8}" dt="2019-04-09T22:51:11.359" v="9583" actId="1036"/>
          <ac:spMkLst>
            <pc:docMk/>
            <pc:sldMk cId="1377387093" sldId="272"/>
            <ac:spMk id="68" creationId="{EB007D6B-F1EA-4745-BC1F-064F3AF1C57D}"/>
          </ac:spMkLst>
        </pc:spChg>
        <pc:spChg chg="mod">
          <ac:chgData name="Archana Suresh" userId="bc71b111-7738-4540-8e14-283f32eaf934" providerId="ADAL" clId="{FBAFBB5E-06B4-46DD-B6B3-4B5FCBB3B1B8}" dt="2019-04-09T22:51:11.359" v="9583" actId="1036"/>
          <ac:spMkLst>
            <pc:docMk/>
            <pc:sldMk cId="1377387093" sldId="272"/>
            <ac:spMk id="69" creationId="{7FBBDC57-2DC3-4D92-8301-AFBC318968F1}"/>
          </ac:spMkLst>
        </pc:spChg>
        <pc:spChg chg="mod">
          <ac:chgData name="Archana Suresh" userId="bc71b111-7738-4540-8e14-283f32eaf934" providerId="ADAL" clId="{FBAFBB5E-06B4-46DD-B6B3-4B5FCBB3B1B8}" dt="2019-04-09T22:51:11.359" v="9583" actId="1036"/>
          <ac:spMkLst>
            <pc:docMk/>
            <pc:sldMk cId="1377387093" sldId="272"/>
            <ac:spMk id="71" creationId="{290D3DEC-FAE2-4D92-9C0B-A92D25FE60AA}"/>
          </ac:spMkLst>
        </pc:spChg>
        <pc:spChg chg="mod">
          <ac:chgData name="Archana Suresh" userId="bc71b111-7738-4540-8e14-283f32eaf934" providerId="ADAL" clId="{FBAFBB5E-06B4-46DD-B6B3-4B5FCBB3B1B8}" dt="2019-04-09T22:51:11.359" v="9583" actId="1036"/>
          <ac:spMkLst>
            <pc:docMk/>
            <pc:sldMk cId="1377387093" sldId="272"/>
            <ac:spMk id="72" creationId="{A6F49CA1-8560-4C72-AF26-93B288EC6A96}"/>
          </ac:spMkLst>
        </pc:spChg>
        <pc:spChg chg="mod">
          <ac:chgData name="Archana Suresh" userId="bc71b111-7738-4540-8e14-283f32eaf934" providerId="ADAL" clId="{FBAFBB5E-06B4-46DD-B6B3-4B5FCBB3B1B8}" dt="2019-04-09T22:51:11.359" v="9583" actId="1036"/>
          <ac:spMkLst>
            <pc:docMk/>
            <pc:sldMk cId="1377387093" sldId="272"/>
            <ac:spMk id="74" creationId="{653ACDA5-1058-423B-B14B-DFA86750D775}"/>
          </ac:spMkLst>
        </pc:spChg>
        <pc:spChg chg="mod">
          <ac:chgData name="Archana Suresh" userId="bc71b111-7738-4540-8e14-283f32eaf934" providerId="ADAL" clId="{FBAFBB5E-06B4-46DD-B6B3-4B5FCBB3B1B8}" dt="2019-04-09T22:51:11.359" v="9583" actId="1036"/>
          <ac:spMkLst>
            <pc:docMk/>
            <pc:sldMk cId="1377387093" sldId="272"/>
            <ac:spMk id="75" creationId="{64EF6AC4-8E7F-4EC4-BD79-60E09BFD5307}"/>
          </ac:spMkLst>
        </pc:spChg>
        <pc:spChg chg="mod">
          <ac:chgData name="Archana Suresh" userId="bc71b111-7738-4540-8e14-283f32eaf934" providerId="ADAL" clId="{FBAFBB5E-06B4-46DD-B6B3-4B5FCBB3B1B8}" dt="2019-04-09T22:51:11.359" v="9583" actId="1036"/>
          <ac:spMkLst>
            <pc:docMk/>
            <pc:sldMk cId="1377387093" sldId="272"/>
            <ac:spMk id="76" creationId="{82D3B5A5-7E4B-46DF-8143-5B9506DF962B}"/>
          </ac:spMkLst>
        </pc:spChg>
        <pc:spChg chg="mod">
          <ac:chgData name="Archana Suresh" userId="bc71b111-7738-4540-8e14-283f32eaf934" providerId="ADAL" clId="{FBAFBB5E-06B4-46DD-B6B3-4B5FCBB3B1B8}" dt="2019-04-09T22:51:11.359" v="9583" actId="1036"/>
          <ac:spMkLst>
            <pc:docMk/>
            <pc:sldMk cId="1377387093" sldId="272"/>
            <ac:spMk id="78" creationId="{A81C5C5D-1083-4C0B-B450-163C934F12FC}"/>
          </ac:spMkLst>
        </pc:spChg>
        <pc:spChg chg="mod">
          <ac:chgData name="Archana Suresh" userId="bc71b111-7738-4540-8e14-283f32eaf934" providerId="ADAL" clId="{FBAFBB5E-06B4-46DD-B6B3-4B5FCBB3B1B8}" dt="2019-04-09T22:51:11.359" v="9583" actId="1036"/>
          <ac:spMkLst>
            <pc:docMk/>
            <pc:sldMk cId="1377387093" sldId="272"/>
            <ac:spMk id="79" creationId="{40FC1FDA-B670-4120-8EC9-696759E95C28}"/>
          </ac:spMkLst>
        </pc:spChg>
        <pc:spChg chg="mod">
          <ac:chgData name="Archana Suresh" userId="bc71b111-7738-4540-8e14-283f32eaf934" providerId="ADAL" clId="{FBAFBB5E-06B4-46DD-B6B3-4B5FCBB3B1B8}" dt="2019-04-09T22:51:11.359" v="9583" actId="1036"/>
          <ac:spMkLst>
            <pc:docMk/>
            <pc:sldMk cId="1377387093" sldId="272"/>
            <ac:spMk id="81" creationId="{1B5CC714-0565-4254-B2F4-D4561DC7628F}"/>
          </ac:spMkLst>
        </pc:spChg>
        <pc:spChg chg="mod">
          <ac:chgData name="Archana Suresh" userId="bc71b111-7738-4540-8e14-283f32eaf934" providerId="ADAL" clId="{FBAFBB5E-06B4-46DD-B6B3-4B5FCBB3B1B8}" dt="2019-04-09T22:51:11.359" v="9583" actId="1036"/>
          <ac:spMkLst>
            <pc:docMk/>
            <pc:sldMk cId="1377387093" sldId="272"/>
            <ac:spMk id="82" creationId="{F3054F9B-94E1-459A-9325-2F1E18417110}"/>
          </ac:spMkLst>
        </pc:spChg>
        <pc:spChg chg="mod">
          <ac:chgData name="Archana Suresh" userId="bc71b111-7738-4540-8e14-283f32eaf934" providerId="ADAL" clId="{FBAFBB5E-06B4-46DD-B6B3-4B5FCBB3B1B8}" dt="2019-04-09T22:51:11.359" v="9583" actId="1036"/>
          <ac:spMkLst>
            <pc:docMk/>
            <pc:sldMk cId="1377387093" sldId="272"/>
            <ac:spMk id="84" creationId="{BC0342D2-0C0A-4278-837F-00B585C5B546}"/>
          </ac:spMkLst>
        </pc:spChg>
        <pc:spChg chg="mod">
          <ac:chgData name="Archana Suresh" userId="bc71b111-7738-4540-8e14-283f32eaf934" providerId="ADAL" clId="{FBAFBB5E-06B4-46DD-B6B3-4B5FCBB3B1B8}" dt="2019-04-09T22:51:11.359" v="9583" actId="1036"/>
          <ac:spMkLst>
            <pc:docMk/>
            <pc:sldMk cId="1377387093" sldId="272"/>
            <ac:spMk id="85" creationId="{17406292-E0EA-47C6-A43B-BAA22545FB17}"/>
          </ac:spMkLst>
        </pc:spChg>
        <pc:spChg chg="mod">
          <ac:chgData name="Archana Suresh" userId="bc71b111-7738-4540-8e14-283f32eaf934" providerId="ADAL" clId="{FBAFBB5E-06B4-46DD-B6B3-4B5FCBB3B1B8}" dt="2019-04-09T22:51:11.359" v="9583" actId="1036"/>
          <ac:spMkLst>
            <pc:docMk/>
            <pc:sldMk cId="1377387093" sldId="272"/>
            <ac:spMk id="87" creationId="{270634FE-6FE5-43B8-A48A-DF5270C020EB}"/>
          </ac:spMkLst>
        </pc:spChg>
        <pc:spChg chg="mod">
          <ac:chgData name="Archana Suresh" userId="bc71b111-7738-4540-8e14-283f32eaf934" providerId="ADAL" clId="{FBAFBB5E-06B4-46DD-B6B3-4B5FCBB3B1B8}" dt="2019-04-09T22:51:11.359" v="9583" actId="1036"/>
          <ac:spMkLst>
            <pc:docMk/>
            <pc:sldMk cId="1377387093" sldId="272"/>
            <ac:spMk id="88" creationId="{052CD673-6AD7-4B1F-93AA-241CA711C0E4}"/>
          </ac:spMkLst>
        </pc:spChg>
        <pc:spChg chg="mod">
          <ac:chgData name="Archana Suresh" userId="bc71b111-7738-4540-8e14-283f32eaf934" providerId="ADAL" clId="{FBAFBB5E-06B4-46DD-B6B3-4B5FCBB3B1B8}" dt="2019-04-09T22:51:11.359" v="9583" actId="1036"/>
          <ac:spMkLst>
            <pc:docMk/>
            <pc:sldMk cId="1377387093" sldId="272"/>
            <ac:spMk id="90" creationId="{E84CB09A-CF7F-42B8-8FB0-A5F87ECA827E}"/>
          </ac:spMkLst>
        </pc:spChg>
        <pc:spChg chg="mod">
          <ac:chgData name="Archana Suresh" userId="bc71b111-7738-4540-8e14-283f32eaf934" providerId="ADAL" clId="{FBAFBB5E-06B4-46DD-B6B3-4B5FCBB3B1B8}" dt="2019-04-09T22:51:11.359" v="9583" actId="1036"/>
          <ac:spMkLst>
            <pc:docMk/>
            <pc:sldMk cId="1377387093" sldId="272"/>
            <ac:spMk id="91" creationId="{44067943-B3BD-4E10-A698-8B4904111191}"/>
          </ac:spMkLst>
        </pc:spChg>
        <pc:spChg chg="mod">
          <ac:chgData name="Archana Suresh" userId="bc71b111-7738-4540-8e14-283f32eaf934" providerId="ADAL" clId="{FBAFBB5E-06B4-46DD-B6B3-4B5FCBB3B1B8}" dt="2019-04-09T22:51:11.359" v="9583" actId="1036"/>
          <ac:spMkLst>
            <pc:docMk/>
            <pc:sldMk cId="1377387093" sldId="272"/>
            <ac:spMk id="93" creationId="{7EA67186-DE83-499B-85D4-AC01BEC957EA}"/>
          </ac:spMkLst>
        </pc:spChg>
        <pc:spChg chg="mod">
          <ac:chgData name="Archana Suresh" userId="bc71b111-7738-4540-8e14-283f32eaf934" providerId="ADAL" clId="{FBAFBB5E-06B4-46DD-B6B3-4B5FCBB3B1B8}" dt="2019-04-09T22:51:11.359" v="9583" actId="1036"/>
          <ac:spMkLst>
            <pc:docMk/>
            <pc:sldMk cId="1377387093" sldId="272"/>
            <ac:spMk id="94" creationId="{017D154B-2C31-4FB0-A223-F066A28B58F5}"/>
          </ac:spMkLst>
        </pc:spChg>
        <pc:spChg chg="mod">
          <ac:chgData name="Archana Suresh" userId="bc71b111-7738-4540-8e14-283f32eaf934" providerId="ADAL" clId="{FBAFBB5E-06B4-46DD-B6B3-4B5FCBB3B1B8}" dt="2019-04-09T22:51:11.359" v="9583" actId="1036"/>
          <ac:spMkLst>
            <pc:docMk/>
            <pc:sldMk cId="1377387093" sldId="272"/>
            <ac:spMk id="96" creationId="{EA0FA2F7-3C11-4094-8E6A-0B8B6BBE3114}"/>
          </ac:spMkLst>
        </pc:spChg>
        <pc:spChg chg="mod">
          <ac:chgData name="Archana Suresh" userId="bc71b111-7738-4540-8e14-283f32eaf934" providerId="ADAL" clId="{FBAFBB5E-06B4-46DD-B6B3-4B5FCBB3B1B8}" dt="2019-04-09T22:51:11.359" v="9583" actId="1036"/>
          <ac:spMkLst>
            <pc:docMk/>
            <pc:sldMk cId="1377387093" sldId="272"/>
            <ac:spMk id="97" creationId="{3D67611F-6892-4622-A2AA-32CAA3957658}"/>
          </ac:spMkLst>
        </pc:spChg>
        <pc:spChg chg="mod">
          <ac:chgData name="Archana Suresh" userId="bc71b111-7738-4540-8e14-283f32eaf934" providerId="ADAL" clId="{FBAFBB5E-06B4-46DD-B6B3-4B5FCBB3B1B8}" dt="2019-04-09T22:51:11.359" v="9583" actId="1036"/>
          <ac:spMkLst>
            <pc:docMk/>
            <pc:sldMk cId="1377387093" sldId="272"/>
            <ac:spMk id="99" creationId="{F41CFABF-DB11-4856-B7B9-8EF7E4136141}"/>
          </ac:spMkLst>
        </pc:spChg>
        <pc:spChg chg="mod">
          <ac:chgData name="Archana Suresh" userId="bc71b111-7738-4540-8e14-283f32eaf934" providerId="ADAL" clId="{FBAFBB5E-06B4-46DD-B6B3-4B5FCBB3B1B8}" dt="2019-04-09T22:51:11.359" v="9583" actId="1036"/>
          <ac:spMkLst>
            <pc:docMk/>
            <pc:sldMk cId="1377387093" sldId="272"/>
            <ac:spMk id="100" creationId="{3F0EC861-C32E-4594-B478-77ABF8B9A4C6}"/>
          </ac:spMkLst>
        </pc:spChg>
        <pc:spChg chg="mod">
          <ac:chgData name="Archana Suresh" userId="bc71b111-7738-4540-8e14-283f32eaf934" providerId="ADAL" clId="{FBAFBB5E-06B4-46DD-B6B3-4B5FCBB3B1B8}" dt="2019-04-09T22:51:11.359" v="9583" actId="1036"/>
          <ac:spMkLst>
            <pc:docMk/>
            <pc:sldMk cId="1377387093" sldId="272"/>
            <ac:spMk id="102" creationId="{C865D6C3-C942-4C3D-B8D4-76AA57ED4666}"/>
          </ac:spMkLst>
        </pc:spChg>
        <pc:spChg chg="mod">
          <ac:chgData name="Archana Suresh" userId="bc71b111-7738-4540-8e14-283f32eaf934" providerId="ADAL" clId="{FBAFBB5E-06B4-46DD-B6B3-4B5FCBB3B1B8}" dt="2019-04-09T22:51:11.359" v="9583" actId="1036"/>
          <ac:spMkLst>
            <pc:docMk/>
            <pc:sldMk cId="1377387093" sldId="272"/>
            <ac:spMk id="103" creationId="{DE8ECB67-BF74-4E55-A210-29749DA418BC}"/>
          </ac:spMkLst>
        </pc:spChg>
        <pc:spChg chg="mod">
          <ac:chgData name="Archana Suresh" userId="bc71b111-7738-4540-8e14-283f32eaf934" providerId="ADAL" clId="{FBAFBB5E-06B4-46DD-B6B3-4B5FCBB3B1B8}" dt="2019-04-09T22:51:11.359" v="9583" actId="1036"/>
          <ac:spMkLst>
            <pc:docMk/>
            <pc:sldMk cId="1377387093" sldId="272"/>
            <ac:spMk id="105" creationId="{22DF5540-A75B-4684-88CE-58A439C093F4}"/>
          </ac:spMkLst>
        </pc:spChg>
        <pc:spChg chg="mod">
          <ac:chgData name="Archana Suresh" userId="bc71b111-7738-4540-8e14-283f32eaf934" providerId="ADAL" clId="{FBAFBB5E-06B4-46DD-B6B3-4B5FCBB3B1B8}" dt="2019-04-09T22:51:11.359" v="9583" actId="1036"/>
          <ac:spMkLst>
            <pc:docMk/>
            <pc:sldMk cId="1377387093" sldId="272"/>
            <ac:spMk id="106" creationId="{9FD21B99-C008-478F-B6D4-4598BDB7F1A5}"/>
          </ac:spMkLst>
        </pc:spChg>
        <pc:spChg chg="mod">
          <ac:chgData name="Archana Suresh" userId="bc71b111-7738-4540-8e14-283f32eaf934" providerId="ADAL" clId="{FBAFBB5E-06B4-46DD-B6B3-4B5FCBB3B1B8}" dt="2019-04-09T22:51:11.359" v="9583" actId="1036"/>
          <ac:spMkLst>
            <pc:docMk/>
            <pc:sldMk cId="1377387093" sldId="272"/>
            <ac:spMk id="108" creationId="{94316613-A32D-4E26-89C4-B628E1FE015E}"/>
          </ac:spMkLst>
        </pc:spChg>
        <pc:spChg chg="mod">
          <ac:chgData name="Archana Suresh" userId="bc71b111-7738-4540-8e14-283f32eaf934" providerId="ADAL" clId="{FBAFBB5E-06B4-46DD-B6B3-4B5FCBB3B1B8}" dt="2019-04-09T22:51:11.359" v="9583" actId="1036"/>
          <ac:spMkLst>
            <pc:docMk/>
            <pc:sldMk cId="1377387093" sldId="272"/>
            <ac:spMk id="109" creationId="{EA218FD1-EC04-4DC7-A5A6-7CC1D4164D3F}"/>
          </ac:spMkLst>
        </pc:spChg>
        <pc:spChg chg="mod">
          <ac:chgData name="Archana Suresh" userId="bc71b111-7738-4540-8e14-283f32eaf934" providerId="ADAL" clId="{FBAFBB5E-06B4-46DD-B6B3-4B5FCBB3B1B8}" dt="2019-04-09T22:51:11.359" v="9583" actId="1036"/>
          <ac:spMkLst>
            <pc:docMk/>
            <pc:sldMk cId="1377387093" sldId="272"/>
            <ac:spMk id="111" creationId="{004FB023-F142-4877-8248-B801A54AEB8C}"/>
          </ac:spMkLst>
        </pc:spChg>
        <pc:spChg chg="mod">
          <ac:chgData name="Archana Suresh" userId="bc71b111-7738-4540-8e14-283f32eaf934" providerId="ADAL" clId="{FBAFBB5E-06B4-46DD-B6B3-4B5FCBB3B1B8}" dt="2019-04-09T22:51:11.359" v="9583" actId="1036"/>
          <ac:spMkLst>
            <pc:docMk/>
            <pc:sldMk cId="1377387093" sldId="272"/>
            <ac:spMk id="112" creationId="{FEC40191-EB3F-4663-B0F8-C4DB203024CE}"/>
          </ac:spMkLst>
        </pc:spChg>
        <pc:spChg chg="mod">
          <ac:chgData name="Archana Suresh" userId="bc71b111-7738-4540-8e14-283f32eaf934" providerId="ADAL" clId="{FBAFBB5E-06B4-46DD-B6B3-4B5FCBB3B1B8}" dt="2019-04-09T22:51:11.359" v="9583" actId="1036"/>
          <ac:spMkLst>
            <pc:docMk/>
            <pc:sldMk cId="1377387093" sldId="272"/>
            <ac:spMk id="113" creationId="{E2CDBA1F-CF7D-48AF-B040-65148E77A7B1}"/>
          </ac:spMkLst>
        </pc:spChg>
        <pc:spChg chg="mod">
          <ac:chgData name="Archana Suresh" userId="bc71b111-7738-4540-8e14-283f32eaf934" providerId="ADAL" clId="{FBAFBB5E-06B4-46DD-B6B3-4B5FCBB3B1B8}" dt="2019-04-09T22:51:11.359" v="9583" actId="1036"/>
          <ac:spMkLst>
            <pc:docMk/>
            <pc:sldMk cId="1377387093" sldId="272"/>
            <ac:spMk id="115" creationId="{21872428-7F90-41BC-ADBA-89847B6ED976}"/>
          </ac:spMkLst>
        </pc:spChg>
        <pc:spChg chg="mod">
          <ac:chgData name="Archana Suresh" userId="bc71b111-7738-4540-8e14-283f32eaf934" providerId="ADAL" clId="{FBAFBB5E-06B4-46DD-B6B3-4B5FCBB3B1B8}" dt="2019-04-09T22:51:11.359" v="9583" actId="1036"/>
          <ac:spMkLst>
            <pc:docMk/>
            <pc:sldMk cId="1377387093" sldId="272"/>
            <ac:spMk id="116" creationId="{E73190D2-46A5-4E5E-A09A-0ADD0A266874}"/>
          </ac:spMkLst>
        </pc:spChg>
        <pc:spChg chg="mod">
          <ac:chgData name="Archana Suresh" userId="bc71b111-7738-4540-8e14-283f32eaf934" providerId="ADAL" clId="{FBAFBB5E-06B4-46DD-B6B3-4B5FCBB3B1B8}" dt="2019-04-09T22:51:11.359" v="9583" actId="1036"/>
          <ac:spMkLst>
            <pc:docMk/>
            <pc:sldMk cId="1377387093" sldId="272"/>
            <ac:spMk id="118" creationId="{2AA51B45-CD4B-451B-B624-6075F2FF119B}"/>
          </ac:spMkLst>
        </pc:spChg>
        <pc:spChg chg="mod">
          <ac:chgData name="Archana Suresh" userId="bc71b111-7738-4540-8e14-283f32eaf934" providerId="ADAL" clId="{FBAFBB5E-06B4-46DD-B6B3-4B5FCBB3B1B8}" dt="2019-04-09T22:51:11.359" v="9583" actId="1036"/>
          <ac:spMkLst>
            <pc:docMk/>
            <pc:sldMk cId="1377387093" sldId="272"/>
            <ac:spMk id="119" creationId="{EF7B66F3-AB92-44E6-A8D9-8C7414D0980C}"/>
          </ac:spMkLst>
        </pc:spChg>
        <pc:spChg chg="mod">
          <ac:chgData name="Archana Suresh" userId="bc71b111-7738-4540-8e14-283f32eaf934" providerId="ADAL" clId="{FBAFBB5E-06B4-46DD-B6B3-4B5FCBB3B1B8}" dt="2019-04-09T22:51:11.359" v="9583" actId="1036"/>
          <ac:spMkLst>
            <pc:docMk/>
            <pc:sldMk cId="1377387093" sldId="272"/>
            <ac:spMk id="121" creationId="{235D3D0E-08C6-4DEE-AD06-B79B22CF0187}"/>
          </ac:spMkLst>
        </pc:spChg>
        <pc:spChg chg="mod">
          <ac:chgData name="Archana Suresh" userId="bc71b111-7738-4540-8e14-283f32eaf934" providerId="ADAL" clId="{FBAFBB5E-06B4-46DD-B6B3-4B5FCBB3B1B8}" dt="2019-04-09T22:51:11.359" v="9583" actId="1036"/>
          <ac:spMkLst>
            <pc:docMk/>
            <pc:sldMk cId="1377387093" sldId="272"/>
            <ac:spMk id="122" creationId="{CE236D8C-8690-4FCA-A4E1-0726E0A2AC70}"/>
          </ac:spMkLst>
        </pc:spChg>
        <pc:spChg chg="mod">
          <ac:chgData name="Archana Suresh" userId="bc71b111-7738-4540-8e14-283f32eaf934" providerId="ADAL" clId="{FBAFBB5E-06B4-46DD-B6B3-4B5FCBB3B1B8}" dt="2019-04-09T22:51:11.359" v="9583" actId="1036"/>
          <ac:spMkLst>
            <pc:docMk/>
            <pc:sldMk cId="1377387093" sldId="272"/>
            <ac:spMk id="124" creationId="{804BE4A5-A99F-4BC9-842A-A950246ED09C}"/>
          </ac:spMkLst>
        </pc:spChg>
        <pc:spChg chg="mod">
          <ac:chgData name="Archana Suresh" userId="bc71b111-7738-4540-8e14-283f32eaf934" providerId="ADAL" clId="{FBAFBB5E-06B4-46DD-B6B3-4B5FCBB3B1B8}" dt="2019-04-09T22:51:11.359" v="9583" actId="1036"/>
          <ac:spMkLst>
            <pc:docMk/>
            <pc:sldMk cId="1377387093" sldId="272"/>
            <ac:spMk id="125" creationId="{7803117D-1E12-486C-9284-313126DAF83E}"/>
          </ac:spMkLst>
        </pc:spChg>
        <pc:spChg chg="mod">
          <ac:chgData name="Archana Suresh" userId="bc71b111-7738-4540-8e14-283f32eaf934" providerId="ADAL" clId="{FBAFBB5E-06B4-46DD-B6B3-4B5FCBB3B1B8}" dt="2019-04-09T22:51:11.359" v="9583" actId="1036"/>
          <ac:spMkLst>
            <pc:docMk/>
            <pc:sldMk cId="1377387093" sldId="272"/>
            <ac:spMk id="127" creationId="{FB35DBE6-2547-496B-9217-0CF4182044AA}"/>
          </ac:spMkLst>
        </pc:spChg>
        <pc:spChg chg="mod">
          <ac:chgData name="Archana Suresh" userId="bc71b111-7738-4540-8e14-283f32eaf934" providerId="ADAL" clId="{FBAFBB5E-06B4-46DD-B6B3-4B5FCBB3B1B8}" dt="2019-04-09T22:51:11.359" v="9583" actId="1036"/>
          <ac:spMkLst>
            <pc:docMk/>
            <pc:sldMk cId="1377387093" sldId="272"/>
            <ac:spMk id="128" creationId="{DD20B874-D2B8-4B66-9270-6CF423436F77}"/>
          </ac:spMkLst>
        </pc:spChg>
        <pc:spChg chg="mod">
          <ac:chgData name="Archana Suresh" userId="bc71b111-7738-4540-8e14-283f32eaf934" providerId="ADAL" clId="{FBAFBB5E-06B4-46DD-B6B3-4B5FCBB3B1B8}" dt="2019-04-09T22:51:11.359" v="9583" actId="1036"/>
          <ac:spMkLst>
            <pc:docMk/>
            <pc:sldMk cId="1377387093" sldId="272"/>
            <ac:spMk id="130" creationId="{F22DEB7A-9249-415E-9FDC-6EE980F0F9A0}"/>
          </ac:spMkLst>
        </pc:spChg>
        <pc:spChg chg="mod">
          <ac:chgData name="Archana Suresh" userId="bc71b111-7738-4540-8e14-283f32eaf934" providerId="ADAL" clId="{FBAFBB5E-06B4-46DD-B6B3-4B5FCBB3B1B8}" dt="2019-04-09T22:51:11.359" v="9583" actId="1036"/>
          <ac:spMkLst>
            <pc:docMk/>
            <pc:sldMk cId="1377387093" sldId="272"/>
            <ac:spMk id="131" creationId="{C584C466-9D5F-49CF-8532-F640B23DADD4}"/>
          </ac:spMkLst>
        </pc:spChg>
        <pc:spChg chg="mod">
          <ac:chgData name="Archana Suresh" userId="bc71b111-7738-4540-8e14-283f32eaf934" providerId="ADAL" clId="{FBAFBB5E-06B4-46DD-B6B3-4B5FCBB3B1B8}" dt="2019-04-09T22:51:11.359" v="9583" actId="1036"/>
          <ac:spMkLst>
            <pc:docMk/>
            <pc:sldMk cId="1377387093" sldId="272"/>
            <ac:spMk id="133" creationId="{AB382FD9-631B-48AA-8C76-060A9E8737FA}"/>
          </ac:spMkLst>
        </pc:spChg>
        <pc:spChg chg="mod">
          <ac:chgData name="Archana Suresh" userId="bc71b111-7738-4540-8e14-283f32eaf934" providerId="ADAL" clId="{FBAFBB5E-06B4-46DD-B6B3-4B5FCBB3B1B8}" dt="2019-04-09T22:51:11.359" v="9583" actId="1036"/>
          <ac:spMkLst>
            <pc:docMk/>
            <pc:sldMk cId="1377387093" sldId="272"/>
            <ac:spMk id="134" creationId="{C21F0DD2-D787-4E7F-9F37-36801FD70B32}"/>
          </ac:spMkLst>
        </pc:spChg>
        <pc:spChg chg="mod">
          <ac:chgData name="Archana Suresh" userId="bc71b111-7738-4540-8e14-283f32eaf934" providerId="ADAL" clId="{FBAFBB5E-06B4-46DD-B6B3-4B5FCBB3B1B8}" dt="2019-04-09T22:51:11.359" v="9583" actId="1036"/>
          <ac:spMkLst>
            <pc:docMk/>
            <pc:sldMk cId="1377387093" sldId="272"/>
            <ac:spMk id="136" creationId="{E03CC7E6-5AF2-4937-910F-25151219700B}"/>
          </ac:spMkLst>
        </pc:spChg>
        <pc:spChg chg="mod">
          <ac:chgData name="Archana Suresh" userId="bc71b111-7738-4540-8e14-283f32eaf934" providerId="ADAL" clId="{FBAFBB5E-06B4-46DD-B6B3-4B5FCBB3B1B8}" dt="2019-04-09T22:51:11.359" v="9583" actId="1036"/>
          <ac:spMkLst>
            <pc:docMk/>
            <pc:sldMk cId="1377387093" sldId="272"/>
            <ac:spMk id="137" creationId="{91992158-5E5D-4CBA-992F-2331E3A9210D}"/>
          </ac:spMkLst>
        </pc:spChg>
        <pc:spChg chg="mod">
          <ac:chgData name="Archana Suresh" userId="bc71b111-7738-4540-8e14-283f32eaf934" providerId="ADAL" clId="{FBAFBB5E-06B4-46DD-B6B3-4B5FCBB3B1B8}" dt="2019-04-09T22:51:11.359" v="9583" actId="1036"/>
          <ac:spMkLst>
            <pc:docMk/>
            <pc:sldMk cId="1377387093" sldId="272"/>
            <ac:spMk id="139" creationId="{E0D88CDA-D940-4687-B68A-CC2E0831C55B}"/>
          </ac:spMkLst>
        </pc:spChg>
        <pc:spChg chg="mod">
          <ac:chgData name="Archana Suresh" userId="bc71b111-7738-4540-8e14-283f32eaf934" providerId="ADAL" clId="{FBAFBB5E-06B4-46DD-B6B3-4B5FCBB3B1B8}" dt="2019-04-09T22:51:11.359" v="9583" actId="1036"/>
          <ac:spMkLst>
            <pc:docMk/>
            <pc:sldMk cId="1377387093" sldId="272"/>
            <ac:spMk id="140" creationId="{A757D2A5-D26A-4591-A72D-E78ED1C9ECE0}"/>
          </ac:spMkLst>
        </pc:spChg>
        <pc:spChg chg="mod">
          <ac:chgData name="Archana Suresh" userId="bc71b111-7738-4540-8e14-283f32eaf934" providerId="ADAL" clId="{FBAFBB5E-06B4-46DD-B6B3-4B5FCBB3B1B8}" dt="2019-04-09T22:51:11.359" v="9583" actId="1036"/>
          <ac:spMkLst>
            <pc:docMk/>
            <pc:sldMk cId="1377387093" sldId="272"/>
            <ac:spMk id="142" creationId="{7D0753EE-D38E-4C99-A9C0-0705BBDB5CF0}"/>
          </ac:spMkLst>
        </pc:spChg>
        <pc:spChg chg="mod">
          <ac:chgData name="Archana Suresh" userId="bc71b111-7738-4540-8e14-283f32eaf934" providerId="ADAL" clId="{FBAFBB5E-06B4-46DD-B6B3-4B5FCBB3B1B8}" dt="2019-04-09T22:51:11.359" v="9583" actId="1036"/>
          <ac:spMkLst>
            <pc:docMk/>
            <pc:sldMk cId="1377387093" sldId="272"/>
            <ac:spMk id="143" creationId="{C1EE1BD4-7A1F-4693-A335-74AD15E49297}"/>
          </ac:spMkLst>
        </pc:spChg>
        <pc:spChg chg="mod">
          <ac:chgData name="Archana Suresh" userId="bc71b111-7738-4540-8e14-283f32eaf934" providerId="ADAL" clId="{FBAFBB5E-06B4-46DD-B6B3-4B5FCBB3B1B8}" dt="2019-04-09T22:51:11.359" v="9583" actId="1036"/>
          <ac:spMkLst>
            <pc:docMk/>
            <pc:sldMk cId="1377387093" sldId="272"/>
            <ac:spMk id="145" creationId="{46664649-1CBE-496F-8FAD-E68CCA33D5D5}"/>
          </ac:spMkLst>
        </pc:spChg>
        <pc:spChg chg="mod">
          <ac:chgData name="Archana Suresh" userId="bc71b111-7738-4540-8e14-283f32eaf934" providerId="ADAL" clId="{FBAFBB5E-06B4-46DD-B6B3-4B5FCBB3B1B8}" dt="2019-04-09T22:51:11.359" v="9583" actId="1036"/>
          <ac:spMkLst>
            <pc:docMk/>
            <pc:sldMk cId="1377387093" sldId="272"/>
            <ac:spMk id="146" creationId="{AECDB22D-FB20-45A2-A808-7FEE5D94AF13}"/>
          </ac:spMkLst>
        </pc:spChg>
        <pc:spChg chg="mod">
          <ac:chgData name="Archana Suresh" userId="bc71b111-7738-4540-8e14-283f32eaf934" providerId="ADAL" clId="{FBAFBB5E-06B4-46DD-B6B3-4B5FCBB3B1B8}" dt="2019-04-09T22:51:11.359" v="9583" actId="1036"/>
          <ac:spMkLst>
            <pc:docMk/>
            <pc:sldMk cId="1377387093" sldId="272"/>
            <ac:spMk id="148" creationId="{89A67A52-5D25-4318-A31B-D852B3E6B07E}"/>
          </ac:spMkLst>
        </pc:spChg>
        <pc:spChg chg="mod">
          <ac:chgData name="Archana Suresh" userId="bc71b111-7738-4540-8e14-283f32eaf934" providerId="ADAL" clId="{FBAFBB5E-06B4-46DD-B6B3-4B5FCBB3B1B8}" dt="2019-04-09T22:51:11.359" v="9583" actId="1036"/>
          <ac:spMkLst>
            <pc:docMk/>
            <pc:sldMk cId="1377387093" sldId="272"/>
            <ac:spMk id="149" creationId="{E41A42A3-0944-4C67-AE84-5B4C23AD0D83}"/>
          </ac:spMkLst>
        </pc:spChg>
        <pc:spChg chg="mod">
          <ac:chgData name="Archana Suresh" userId="bc71b111-7738-4540-8e14-283f32eaf934" providerId="ADAL" clId="{FBAFBB5E-06B4-46DD-B6B3-4B5FCBB3B1B8}" dt="2019-04-09T22:51:11.359" v="9583" actId="1036"/>
          <ac:spMkLst>
            <pc:docMk/>
            <pc:sldMk cId="1377387093" sldId="272"/>
            <ac:spMk id="151" creationId="{DEC68E0B-4BBD-4652-96AD-B99773989472}"/>
          </ac:spMkLst>
        </pc:spChg>
        <pc:spChg chg="mod">
          <ac:chgData name="Archana Suresh" userId="bc71b111-7738-4540-8e14-283f32eaf934" providerId="ADAL" clId="{FBAFBB5E-06B4-46DD-B6B3-4B5FCBB3B1B8}" dt="2019-04-09T22:51:11.359" v="9583" actId="1036"/>
          <ac:spMkLst>
            <pc:docMk/>
            <pc:sldMk cId="1377387093" sldId="272"/>
            <ac:spMk id="152" creationId="{AE676549-EE62-46C5-BC60-6F8E896C2B3F}"/>
          </ac:spMkLst>
        </pc:spChg>
        <pc:spChg chg="mod">
          <ac:chgData name="Archana Suresh" userId="bc71b111-7738-4540-8e14-283f32eaf934" providerId="ADAL" clId="{FBAFBB5E-06B4-46DD-B6B3-4B5FCBB3B1B8}" dt="2019-04-09T22:51:11.359" v="9583" actId="1036"/>
          <ac:spMkLst>
            <pc:docMk/>
            <pc:sldMk cId="1377387093" sldId="272"/>
            <ac:spMk id="153" creationId="{312DD8A8-46DB-4F40-976B-12D611CC5537}"/>
          </ac:spMkLst>
        </pc:spChg>
        <pc:spChg chg="mod">
          <ac:chgData name="Archana Suresh" userId="bc71b111-7738-4540-8e14-283f32eaf934" providerId="ADAL" clId="{FBAFBB5E-06B4-46DD-B6B3-4B5FCBB3B1B8}" dt="2019-04-09T22:51:11.359" v="9583" actId="1036"/>
          <ac:spMkLst>
            <pc:docMk/>
            <pc:sldMk cId="1377387093" sldId="272"/>
            <ac:spMk id="155" creationId="{8FD7E443-5DFC-43FE-B851-E835AA2CCCC9}"/>
          </ac:spMkLst>
        </pc:spChg>
        <pc:spChg chg="mod">
          <ac:chgData name="Archana Suresh" userId="bc71b111-7738-4540-8e14-283f32eaf934" providerId="ADAL" clId="{FBAFBB5E-06B4-46DD-B6B3-4B5FCBB3B1B8}" dt="2019-04-09T22:51:11.359" v="9583" actId="1036"/>
          <ac:spMkLst>
            <pc:docMk/>
            <pc:sldMk cId="1377387093" sldId="272"/>
            <ac:spMk id="156" creationId="{5D030950-B007-4261-8492-9A14D572D060}"/>
          </ac:spMkLst>
        </pc:spChg>
        <pc:spChg chg="mod">
          <ac:chgData name="Archana Suresh" userId="bc71b111-7738-4540-8e14-283f32eaf934" providerId="ADAL" clId="{FBAFBB5E-06B4-46DD-B6B3-4B5FCBB3B1B8}" dt="2019-04-09T22:51:11.359" v="9583" actId="1036"/>
          <ac:spMkLst>
            <pc:docMk/>
            <pc:sldMk cId="1377387093" sldId="272"/>
            <ac:spMk id="158" creationId="{8C26EE00-6C5C-4277-92C6-BC9A9A11F1D0}"/>
          </ac:spMkLst>
        </pc:spChg>
        <pc:spChg chg="mod">
          <ac:chgData name="Archana Suresh" userId="bc71b111-7738-4540-8e14-283f32eaf934" providerId="ADAL" clId="{FBAFBB5E-06B4-46DD-B6B3-4B5FCBB3B1B8}" dt="2019-04-09T22:51:11.359" v="9583" actId="1036"/>
          <ac:spMkLst>
            <pc:docMk/>
            <pc:sldMk cId="1377387093" sldId="272"/>
            <ac:spMk id="159" creationId="{8F3F8A2A-CC35-408E-A8E0-D094F7795EFA}"/>
          </ac:spMkLst>
        </pc:spChg>
        <pc:spChg chg="mod">
          <ac:chgData name="Archana Suresh" userId="bc71b111-7738-4540-8e14-283f32eaf934" providerId="ADAL" clId="{FBAFBB5E-06B4-46DD-B6B3-4B5FCBB3B1B8}" dt="2019-04-09T22:51:11.359" v="9583" actId="1036"/>
          <ac:spMkLst>
            <pc:docMk/>
            <pc:sldMk cId="1377387093" sldId="272"/>
            <ac:spMk id="161" creationId="{1DD7C117-7591-4B82-A93C-6E7B1125CE55}"/>
          </ac:spMkLst>
        </pc:spChg>
        <pc:spChg chg="mod">
          <ac:chgData name="Archana Suresh" userId="bc71b111-7738-4540-8e14-283f32eaf934" providerId="ADAL" clId="{FBAFBB5E-06B4-46DD-B6B3-4B5FCBB3B1B8}" dt="2019-04-09T22:51:11.359" v="9583" actId="1036"/>
          <ac:spMkLst>
            <pc:docMk/>
            <pc:sldMk cId="1377387093" sldId="272"/>
            <ac:spMk id="162" creationId="{0836AA57-D827-42C4-9AA7-37A059A17E54}"/>
          </ac:spMkLst>
        </pc:spChg>
        <pc:spChg chg="mod">
          <ac:chgData name="Archana Suresh" userId="bc71b111-7738-4540-8e14-283f32eaf934" providerId="ADAL" clId="{FBAFBB5E-06B4-46DD-B6B3-4B5FCBB3B1B8}" dt="2019-04-09T22:51:11.359" v="9583" actId="1036"/>
          <ac:spMkLst>
            <pc:docMk/>
            <pc:sldMk cId="1377387093" sldId="272"/>
            <ac:spMk id="164" creationId="{FAE1B1E0-E83B-495A-86F8-4350DF718029}"/>
          </ac:spMkLst>
        </pc:spChg>
        <pc:spChg chg="mod">
          <ac:chgData name="Archana Suresh" userId="bc71b111-7738-4540-8e14-283f32eaf934" providerId="ADAL" clId="{FBAFBB5E-06B4-46DD-B6B3-4B5FCBB3B1B8}" dt="2019-04-09T22:51:11.359" v="9583" actId="1036"/>
          <ac:spMkLst>
            <pc:docMk/>
            <pc:sldMk cId="1377387093" sldId="272"/>
            <ac:spMk id="165" creationId="{19370613-45DF-4BB8-9961-B321CF8B694A}"/>
          </ac:spMkLst>
        </pc:spChg>
        <pc:spChg chg="mod">
          <ac:chgData name="Archana Suresh" userId="bc71b111-7738-4540-8e14-283f32eaf934" providerId="ADAL" clId="{FBAFBB5E-06B4-46DD-B6B3-4B5FCBB3B1B8}" dt="2019-04-09T22:51:11.359" v="9583" actId="1036"/>
          <ac:spMkLst>
            <pc:docMk/>
            <pc:sldMk cId="1377387093" sldId="272"/>
            <ac:spMk id="167" creationId="{02B9D7E4-7777-4CCD-A414-8949A5DF45C7}"/>
          </ac:spMkLst>
        </pc:spChg>
        <pc:spChg chg="mod">
          <ac:chgData name="Archana Suresh" userId="bc71b111-7738-4540-8e14-283f32eaf934" providerId="ADAL" clId="{FBAFBB5E-06B4-46DD-B6B3-4B5FCBB3B1B8}" dt="2019-04-09T22:51:11.359" v="9583" actId="1036"/>
          <ac:spMkLst>
            <pc:docMk/>
            <pc:sldMk cId="1377387093" sldId="272"/>
            <ac:spMk id="168" creationId="{3352ED52-DDBE-4A2B-AEBF-2FE607E4D6CA}"/>
          </ac:spMkLst>
        </pc:spChg>
        <pc:spChg chg="mod">
          <ac:chgData name="Archana Suresh" userId="bc71b111-7738-4540-8e14-283f32eaf934" providerId="ADAL" clId="{FBAFBB5E-06B4-46DD-B6B3-4B5FCBB3B1B8}" dt="2019-04-09T22:51:11.359" v="9583" actId="1036"/>
          <ac:spMkLst>
            <pc:docMk/>
            <pc:sldMk cId="1377387093" sldId="272"/>
            <ac:spMk id="170" creationId="{E3CC4448-54AA-4768-81CF-A218B401E337}"/>
          </ac:spMkLst>
        </pc:spChg>
        <pc:spChg chg="mod">
          <ac:chgData name="Archana Suresh" userId="bc71b111-7738-4540-8e14-283f32eaf934" providerId="ADAL" clId="{FBAFBB5E-06B4-46DD-B6B3-4B5FCBB3B1B8}" dt="2019-04-09T22:51:11.359" v="9583" actId="1036"/>
          <ac:spMkLst>
            <pc:docMk/>
            <pc:sldMk cId="1377387093" sldId="272"/>
            <ac:spMk id="171" creationId="{18961D8F-A175-4419-A2D9-AE6FC84FE2C8}"/>
          </ac:spMkLst>
        </pc:spChg>
        <pc:spChg chg="mod">
          <ac:chgData name="Archana Suresh" userId="bc71b111-7738-4540-8e14-283f32eaf934" providerId="ADAL" clId="{FBAFBB5E-06B4-46DD-B6B3-4B5FCBB3B1B8}" dt="2019-04-09T22:51:11.359" v="9583" actId="1036"/>
          <ac:spMkLst>
            <pc:docMk/>
            <pc:sldMk cId="1377387093" sldId="272"/>
            <ac:spMk id="173" creationId="{B9F3B0FC-1A12-4CA7-8AF9-C6208220344A}"/>
          </ac:spMkLst>
        </pc:spChg>
        <pc:spChg chg="mod">
          <ac:chgData name="Archana Suresh" userId="bc71b111-7738-4540-8e14-283f32eaf934" providerId="ADAL" clId="{FBAFBB5E-06B4-46DD-B6B3-4B5FCBB3B1B8}" dt="2019-04-09T22:51:11.359" v="9583" actId="1036"/>
          <ac:spMkLst>
            <pc:docMk/>
            <pc:sldMk cId="1377387093" sldId="272"/>
            <ac:spMk id="174" creationId="{F86735EB-D32F-44C6-8DD5-EE355E318FAC}"/>
          </ac:spMkLst>
        </pc:spChg>
        <pc:spChg chg="mod">
          <ac:chgData name="Archana Suresh" userId="bc71b111-7738-4540-8e14-283f32eaf934" providerId="ADAL" clId="{FBAFBB5E-06B4-46DD-B6B3-4B5FCBB3B1B8}" dt="2019-04-09T22:51:11.359" v="9583" actId="1036"/>
          <ac:spMkLst>
            <pc:docMk/>
            <pc:sldMk cId="1377387093" sldId="272"/>
            <ac:spMk id="176" creationId="{A17593DF-B858-4CDE-AF77-814372914580}"/>
          </ac:spMkLst>
        </pc:spChg>
        <pc:spChg chg="mod">
          <ac:chgData name="Archana Suresh" userId="bc71b111-7738-4540-8e14-283f32eaf934" providerId="ADAL" clId="{FBAFBB5E-06B4-46DD-B6B3-4B5FCBB3B1B8}" dt="2019-04-09T22:51:11.359" v="9583" actId="1036"/>
          <ac:spMkLst>
            <pc:docMk/>
            <pc:sldMk cId="1377387093" sldId="272"/>
            <ac:spMk id="177" creationId="{E931321A-DD6A-45F7-BDEC-A9460ED98ADB}"/>
          </ac:spMkLst>
        </pc:spChg>
        <pc:spChg chg="mod">
          <ac:chgData name="Archana Suresh" userId="bc71b111-7738-4540-8e14-283f32eaf934" providerId="ADAL" clId="{FBAFBB5E-06B4-46DD-B6B3-4B5FCBB3B1B8}" dt="2019-04-09T22:51:11.359" v="9583" actId="1036"/>
          <ac:spMkLst>
            <pc:docMk/>
            <pc:sldMk cId="1377387093" sldId="272"/>
            <ac:spMk id="179" creationId="{FDC591BB-C1A1-4473-807F-10831952413D}"/>
          </ac:spMkLst>
        </pc:spChg>
        <pc:spChg chg="mod">
          <ac:chgData name="Archana Suresh" userId="bc71b111-7738-4540-8e14-283f32eaf934" providerId="ADAL" clId="{FBAFBB5E-06B4-46DD-B6B3-4B5FCBB3B1B8}" dt="2019-04-09T22:51:11.359" v="9583" actId="1036"/>
          <ac:spMkLst>
            <pc:docMk/>
            <pc:sldMk cId="1377387093" sldId="272"/>
            <ac:spMk id="180" creationId="{D7A527FC-D706-4155-94EE-D721B347EA41}"/>
          </ac:spMkLst>
        </pc:spChg>
        <pc:spChg chg="mod">
          <ac:chgData name="Archana Suresh" userId="bc71b111-7738-4540-8e14-283f32eaf934" providerId="ADAL" clId="{FBAFBB5E-06B4-46DD-B6B3-4B5FCBB3B1B8}" dt="2019-04-09T22:51:11.359" v="9583" actId="1036"/>
          <ac:spMkLst>
            <pc:docMk/>
            <pc:sldMk cId="1377387093" sldId="272"/>
            <ac:spMk id="182" creationId="{DF87CC1C-8922-4547-8386-CB97C3168A1D}"/>
          </ac:spMkLst>
        </pc:spChg>
        <pc:spChg chg="mod">
          <ac:chgData name="Archana Suresh" userId="bc71b111-7738-4540-8e14-283f32eaf934" providerId="ADAL" clId="{FBAFBB5E-06B4-46DD-B6B3-4B5FCBB3B1B8}" dt="2019-04-09T22:51:11.359" v="9583" actId="1036"/>
          <ac:spMkLst>
            <pc:docMk/>
            <pc:sldMk cId="1377387093" sldId="272"/>
            <ac:spMk id="183" creationId="{75785772-A4DF-441D-99FC-7EC6CAB2F210}"/>
          </ac:spMkLst>
        </pc:spChg>
        <pc:spChg chg="mod">
          <ac:chgData name="Archana Suresh" userId="bc71b111-7738-4540-8e14-283f32eaf934" providerId="ADAL" clId="{FBAFBB5E-06B4-46DD-B6B3-4B5FCBB3B1B8}" dt="2019-04-09T22:51:11.359" v="9583" actId="1036"/>
          <ac:spMkLst>
            <pc:docMk/>
            <pc:sldMk cId="1377387093" sldId="272"/>
            <ac:spMk id="185" creationId="{5FC195AB-A907-4DD1-8564-4D32291B2A92}"/>
          </ac:spMkLst>
        </pc:spChg>
        <pc:spChg chg="mod">
          <ac:chgData name="Archana Suresh" userId="bc71b111-7738-4540-8e14-283f32eaf934" providerId="ADAL" clId="{FBAFBB5E-06B4-46DD-B6B3-4B5FCBB3B1B8}" dt="2019-04-09T22:51:11.359" v="9583" actId="1036"/>
          <ac:spMkLst>
            <pc:docMk/>
            <pc:sldMk cId="1377387093" sldId="272"/>
            <ac:spMk id="186" creationId="{60DD64FE-6ACE-4B75-B9E8-58AAE664779E}"/>
          </ac:spMkLst>
        </pc:spChg>
        <pc:spChg chg="del">
          <ac:chgData name="Archana Suresh" userId="bc71b111-7738-4540-8e14-283f32eaf934" providerId="ADAL" clId="{FBAFBB5E-06B4-46DD-B6B3-4B5FCBB3B1B8}" dt="2019-04-09T22:49:12.288" v="9492" actId="478"/>
          <ac:spMkLst>
            <pc:docMk/>
            <pc:sldMk cId="1377387093" sldId="272"/>
            <ac:spMk id="187" creationId="{FF957A87-5004-45E5-875A-34B5BE2256D1}"/>
          </ac:spMkLst>
        </pc:spChg>
        <pc:cxnChg chg="del">
          <ac:chgData name="Archana Suresh" userId="bc71b111-7738-4540-8e14-283f32eaf934" providerId="ADAL" clId="{FBAFBB5E-06B4-46DD-B6B3-4B5FCBB3B1B8}" dt="2019-04-09T22:49:13.137" v="9493" actId="478"/>
          <ac:cxnSpMkLst>
            <pc:docMk/>
            <pc:sldMk cId="1377387093" sldId="272"/>
            <ac:cxnSpMk id="188" creationId="{06DD6FA5-A15E-4124-8D37-DA279B04F49A}"/>
          </ac:cxnSpMkLst>
        </pc:cxnChg>
      </pc:sldChg>
      <pc:sldChg chg="addSp delSp modSp">
        <pc:chgData name="Archana Suresh" userId="bc71b111-7738-4540-8e14-283f32eaf934" providerId="ADAL" clId="{FBAFBB5E-06B4-46DD-B6B3-4B5FCBB3B1B8}" dt="2019-04-09T22:48:38.832" v="9458" actId="1038"/>
        <pc:sldMkLst>
          <pc:docMk/>
          <pc:sldMk cId="3911174211" sldId="274"/>
        </pc:sldMkLst>
        <pc:spChg chg="add mod">
          <ac:chgData name="Archana Suresh" userId="bc71b111-7738-4540-8e14-283f32eaf934" providerId="ADAL" clId="{FBAFBB5E-06B4-46DD-B6B3-4B5FCBB3B1B8}" dt="2019-04-09T22:46:46.091" v="9435" actId="20577"/>
          <ac:spMkLst>
            <pc:docMk/>
            <pc:sldMk cId="3911174211" sldId="274"/>
            <ac:spMk id="2" creationId="{23F36B38-D73F-4D8F-8890-0DDAD7959BCB}"/>
          </ac:spMkLst>
        </pc:spChg>
        <pc:spChg chg="add mod">
          <ac:chgData name="Archana Suresh" userId="bc71b111-7738-4540-8e14-283f32eaf934" providerId="ADAL" clId="{FBAFBB5E-06B4-46DD-B6B3-4B5FCBB3B1B8}" dt="2019-04-09T22:47:52.542" v="9443" actId="20577"/>
          <ac:spMkLst>
            <pc:docMk/>
            <pc:sldMk cId="3911174211" sldId="274"/>
            <ac:spMk id="3" creationId="{17A86526-B40E-41BD-B56E-6CF3E9C904CE}"/>
          </ac:spMkLst>
        </pc:spChg>
        <pc:spChg chg="add mod">
          <ac:chgData name="Archana Suresh" userId="bc71b111-7738-4540-8e14-283f32eaf934" providerId="ADAL" clId="{FBAFBB5E-06B4-46DD-B6B3-4B5FCBB3B1B8}" dt="2019-04-09T22:48:38.832" v="9458" actId="1038"/>
          <ac:spMkLst>
            <pc:docMk/>
            <pc:sldMk cId="3911174211" sldId="274"/>
            <ac:spMk id="27" creationId="{4DE3F293-0EE4-48AD-A738-4676004C77BD}"/>
          </ac:spMkLst>
        </pc:spChg>
        <pc:spChg chg="mod">
          <ac:chgData name="Archana Suresh" userId="bc71b111-7738-4540-8e14-283f32eaf934" providerId="ADAL" clId="{FBAFBB5E-06B4-46DD-B6B3-4B5FCBB3B1B8}" dt="2019-04-09T22:48:38.832" v="9458" actId="1038"/>
          <ac:spMkLst>
            <pc:docMk/>
            <pc:sldMk cId="3911174211" sldId="274"/>
            <ac:spMk id="28" creationId="{870791F5-131B-44BB-8E45-D6FC47F5FD29}"/>
          </ac:spMkLst>
        </pc:spChg>
        <pc:spChg chg="mod">
          <ac:chgData name="Archana Suresh" userId="bc71b111-7738-4540-8e14-283f32eaf934" providerId="ADAL" clId="{FBAFBB5E-06B4-46DD-B6B3-4B5FCBB3B1B8}" dt="2019-04-09T22:48:38.832" v="9458" actId="1038"/>
          <ac:spMkLst>
            <pc:docMk/>
            <pc:sldMk cId="3911174211" sldId="274"/>
            <ac:spMk id="29" creationId="{D14E8523-F959-4251-8CB5-BAF4BB96F624}"/>
          </ac:spMkLst>
        </pc:spChg>
        <pc:spChg chg="mod">
          <ac:chgData name="Archana Suresh" userId="bc71b111-7738-4540-8e14-283f32eaf934" providerId="ADAL" clId="{FBAFBB5E-06B4-46DD-B6B3-4B5FCBB3B1B8}" dt="2019-04-09T22:48:38.832" v="9458" actId="1038"/>
          <ac:spMkLst>
            <pc:docMk/>
            <pc:sldMk cId="3911174211" sldId="274"/>
            <ac:spMk id="33" creationId="{175980EB-99DC-461A-8EF3-4E4E24ED066A}"/>
          </ac:spMkLst>
        </pc:spChg>
        <pc:spChg chg="mod">
          <ac:chgData name="Archana Suresh" userId="bc71b111-7738-4540-8e14-283f32eaf934" providerId="ADAL" clId="{FBAFBB5E-06B4-46DD-B6B3-4B5FCBB3B1B8}" dt="2019-04-09T22:48:38.832" v="9458" actId="1038"/>
          <ac:spMkLst>
            <pc:docMk/>
            <pc:sldMk cId="3911174211" sldId="274"/>
            <ac:spMk id="34" creationId="{EDCB3E39-A648-43F5-862D-AD53A2CF8B9F}"/>
          </ac:spMkLst>
        </pc:spChg>
        <pc:spChg chg="mod">
          <ac:chgData name="Archana Suresh" userId="bc71b111-7738-4540-8e14-283f32eaf934" providerId="ADAL" clId="{FBAFBB5E-06B4-46DD-B6B3-4B5FCBB3B1B8}" dt="2019-04-09T22:48:38.832" v="9458" actId="1038"/>
          <ac:spMkLst>
            <pc:docMk/>
            <pc:sldMk cId="3911174211" sldId="274"/>
            <ac:spMk id="35" creationId="{2BC1FA1F-127F-48D6-9668-C7942897B2C3}"/>
          </ac:spMkLst>
        </pc:spChg>
        <pc:spChg chg="mod">
          <ac:chgData name="Archana Suresh" userId="bc71b111-7738-4540-8e14-283f32eaf934" providerId="ADAL" clId="{FBAFBB5E-06B4-46DD-B6B3-4B5FCBB3B1B8}" dt="2019-04-09T22:48:38.832" v="9458" actId="1038"/>
          <ac:spMkLst>
            <pc:docMk/>
            <pc:sldMk cId="3911174211" sldId="274"/>
            <ac:spMk id="36" creationId="{2BCC362C-88D3-405D-9B3E-824E53D44AAC}"/>
          </ac:spMkLst>
        </pc:spChg>
        <pc:spChg chg="mod">
          <ac:chgData name="Archana Suresh" userId="bc71b111-7738-4540-8e14-283f32eaf934" providerId="ADAL" clId="{FBAFBB5E-06B4-46DD-B6B3-4B5FCBB3B1B8}" dt="2019-04-09T22:48:38.832" v="9458" actId="1038"/>
          <ac:spMkLst>
            <pc:docMk/>
            <pc:sldMk cId="3911174211" sldId="274"/>
            <ac:spMk id="37" creationId="{0F88DD3B-6A18-4CD1-B888-798D1AACA209}"/>
          </ac:spMkLst>
        </pc:spChg>
        <pc:spChg chg="mod">
          <ac:chgData name="Archana Suresh" userId="bc71b111-7738-4540-8e14-283f32eaf934" providerId="ADAL" clId="{FBAFBB5E-06B4-46DD-B6B3-4B5FCBB3B1B8}" dt="2019-04-09T22:48:38.832" v="9458" actId="1038"/>
          <ac:spMkLst>
            <pc:docMk/>
            <pc:sldMk cId="3911174211" sldId="274"/>
            <ac:spMk id="38" creationId="{DB1F9B46-AF7E-48D3-8A59-12122215E895}"/>
          </ac:spMkLst>
        </pc:spChg>
        <pc:spChg chg="mod">
          <ac:chgData name="Archana Suresh" userId="bc71b111-7738-4540-8e14-283f32eaf934" providerId="ADAL" clId="{FBAFBB5E-06B4-46DD-B6B3-4B5FCBB3B1B8}" dt="2019-04-09T22:48:38.832" v="9458" actId="1038"/>
          <ac:spMkLst>
            <pc:docMk/>
            <pc:sldMk cId="3911174211" sldId="274"/>
            <ac:spMk id="39" creationId="{57E61AD3-1636-459C-B21B-501F9184A278}"/>
          </ac:spMkLst>
        </pc:spChg>
        <pc:spChg chg="mod">
          <ac:chgData name="Archana Suresh" userId="bc71b111-7738-4540-8e14-283f32eaf934" providerId="ADAL" clId="{FBAFBB5E-06B4-46DD-B6B3-4B5FCBB3B1B8}" dt="2019-04-09T22:48:38.832" v="9458" actId="1038"/>
          <ac:spMkLst>
            <pc:docMk/>
            <pc:sldMk cId="3911174211" sldId="274"/>
            <ac:spMk id="40" creationId="{EF4A6D5F-2C25-4F12-A5D0-D0CE776DC4D5}"/>
          </ac:spMkLst>
        </pc:spChg>
        <pc:spChg chg="mod">
          <ac:chgData name="Archana Suresh" userId="bc71b111-7738-4540-8e14-283f32eaf934" providerId="ADAL" clId="{FBAFBB5E-06B4-46DD-B6B3-4B5FCBB3B1B8}" dt="2019-04-09T22:48:38.832" v="9458" actId="1038"/>
          <ac:spMkLst>
            <pc:docMk/>
            <pc:sldMk cId="3911174211" sldId="274"/>
            <ac:spMk id="41" creationId="{127FF405-09B9-4CA6-BEDD-D0C6AE2D88D1}"/>
          </ac:spMkLst>
        </pc:spChg>
        <pc:spChg chg="mod">
          <ac:chgData name="Archana Suresh" userId="bc71b111-7738-4540-8e14-283f32eaf934" providerId="ADAL" clId="{FBAFBB5E-06B4-46DD-B6B3-4B5FCBB3B1B8}" dt="2019-04-09T22:48:38.832" v="9458" actId="1038"/>
          <ac:spMkLst>
            <pc:docMk/>
            <pc:sldMk cId="3911174211" sldId="274"/>
            <ac:spMk id="42" creationId="{8EA3F8B4-DBDC-44C7-80BB-2F9BECCE6EAC}"/>
          </ac:spMkLst>
        </pc:spChg>
        <pc:spChg chg="mod">
          <ac:chgData name="Archana Suresh" userId="bc71b111-7738-4540-8e14-283f32eaf934" providerId="ADAL" clId="{FBAFBB5E-06B4-46DD-B6B3-4B5FCBB3B1B8}" dt="2019-04-09T22:48:38.832" v="9458" actId="1038"/>
          <ac:spMkLst>
            <pc:docMk/>
            <pc:sldMk cId="3911174211" sldId="274"/>
            <ac:spMk id="43" creationId="{6188002A-4725-4FB0-9E4C-263DF616F3ED}"/>
          </ac:spMkLst>
        </pc:spChg>
        <pc:spChg chg="mod">
          <ac:chgData name="Archana Suresh" userId="bc71b111-7738-4540-8e14-283f32eaf934" providerId="ADAL" clId="{FBAFBB5E-06B4-46DD-B6B3-4B5FCBB3B1B8}" dt="2019-04-09T22:48:38.832" v="9458" actId="1038"/>
          <ac:spMkLst>
            <pc:docMk/>
            <pc:sldMk cId="3911174211" sldId="274"/>
            <ac:spMk id="44" creationId="{38360227-BBE3-4CD8-88DF-90289DA39A10}"/>
          </ac:spMkLst>
        </pc:spChg>
        <pc:spChg chg="mod">
          <ac:chgData name="Archana Suresh" userId="bc71b111-7738-4540-8e14-283f32eaf934" providerId="ADAL" clId="{FBAFBB5E-06B4-46DD-B6B3-4B5FCBB3B1B8}" dt="2019-04-09T22:48:38.832" v="9458" actId="1038"/>
          <ac:spMkLst>
            <pc:docMk/>
            <pc:sldMk cId="3911174211" sldId="274"/>
            <ac:spMk id="45" creationId="{881EE8E4-C6C1-40FF-852D-8A415E7AEA54}"/>
          </ac:spMkLst>
        </pc:spChg>
        <pc:spChg chg="mod">
          <ac:chgData name="Archana Suresh" userId="bc71b111-7738-4540-8e14-283f32eaf934" providerId="ADAL" clId="{FBAFBB5E-06B4-46DD-B6B3-4B5FCBB3B1B8}" dt="2019-04-09T22:48:38.832" v="9458" actId="1038"/>
          <ac:spMkLst>
            <pc:docMk/>
            <pc:sldMk cId="3911174211" sldId="274"/>
            <ac:spMk id="46" creationId="{C1D8DA9B-7D5F-40EC-B6DB-E4A074FAD7C1}"/>
          </ac:spMkLst>
        </pc:spChg>
        <pc:spChg chg="mod">
          <ac:chgData name="Archana Suresh" userId="bc71b111-7738-4540-8e14-283f32eaf934" providerId="ADAL" clId="{FBAFBB5E-06B4-46DD-B6B3-4B5FCBB3B1B8}" dt="2019-04-09T22:48:38.832" v="9458" actId="1038"/>
          <ac:spMkLst>
            <pc:docMk/>
            <pc:sldMk cId="3911174211" sldId="274"/>
            <ac:spMk id="47" creationId="{410C0C3F-6B2F-4FD4-B64F-B2C67414A130}"/>
          </ac:spMkLst>
        </pc:spChg>
        <pc:spChg chg="mod">
          <ac:chgData name="Archana Suresh" userId="bc71b111-7738-4540-8e14-283f32eaf934" providerId="ADAL" clId="{FBAFBB5E-06B4-46DD-B6B3-4B5FCBB3B1B8}" dt="2019-04-09T22:48:38.832" v="9458" actId="1038"/>
          <ac:spMkLst>
            <pc:docMk/>
            <pc:sldMk cId="3911174211" sldId="274"/>
            <ac:spMk id="48" creationId="{2373ED9E-E6FB-485A-8A0E-35CC4404A2D5}"/>
          </ac:spMkLst>
        </pc:spChg>
        <pc:spChg chg="mod">
          <ac:chgData name="Archana Suresh" userId="bc71b111-7738-4540-8e14-283f32eaf934" providerId="ADAL" clId="{FBAFBB5E-06B4-46DD-B6B3-4B5FCBB3B1B8}" dt="2019-04-09T22:48:38.832" v="9458" actId="1038"/>
          <ac:spMkLst>
            <pc:docMk/>
            <pc:sldMk cId="3911174211" sldId="274"/>
            <ac:spMk id="49" creationId="{E3283185-3843-430E-89B7-C017114A9B3D}"/>
          </ac:spMkLst>
        </pc:spChg>
        <pc:spChg chg="mod">
          <ac:chgData name="Archana Suresh" userId="bc71b111-7738-4540-8e14-283f32eaf934" providerId="ADAL" clId="{FBAFBB5E-06B4-46DD-B6B3-4B5FCBB3B1B8}" dt="2019-04-09T22:48:38.832" v="9458" actId="1038"/>
          <ac:spMkLst>
            <pc:docMk/>
            <pc:sldMk cId="3911174211" sldId="274"/>
            <ac:spMk id="50" creationId="{4AB4A06B-1176-47DA-ADDB-16BC412DBE6C}"/>
          </ac:spMkLst>
        </pc:spChg>
        <pc:spChg chg="del">
          <ac:chgData name="Archana Suresh" userId="bc71b111-7738-4540-8e14-283f32eaf934" providerId="ADAL" clId="{FBAFBB5E-06B4-46DD-B6B3-4B5FCBB3B1B8}" dt="2019-04-09T22:46:35.744" v="9426" actId="478"/>
          <ac:spMkLst>
            <pc:docMk/>
            <pc:sldMk cId="3911174211" sldId="274"/>
            <ac:spMk id="51" creationId="{A6EE214D-C25F-40AB-8ED3-DBC3186D063C}"/>
          </ac:spMkLst>
        </pc:spChg>
        <pc:spChg chg="mod">
          <ac:chgData name="Archana Suresh" userId="bc71b111-7738-4540-8e14-283f32eaf934" providerId="ADAL" clId="{FBAFBB5E-06B4-46DD-B6B3-4B5FCBB3B1B8}" dt="2019-04-09T22:48:38.832" v="9458" actId="1038"/>
          <ac:spMkLst>
            <pc:docMk/>
            <pc:sldMk cId="3911174211" sldId="274"/>
            <ac:spMk id="53" creationId="{809AE8E4-7BCB-452F-9C73-91890AFF18C5}"/>
          </ac:spMkLst>
        </pc:spChg>
        <pc:spChg chg="add mod">
          <ac:chgData name="Archana Suresh" userId="bc71b111-7738-4540-8e14-283f32eaf934" providerId="ADAL" clId="{FBAFBB5E-06B4-46DD-B6B3-4B5FCBB3B1B8}" dt="2019-04-09T22:48:38.832" v="9458" actId="1038"/>
          <ac:spMkLst>
            <pc:docMk/>
            <pc:sldMk cId="3911174211" sldId="274"/>
            <ac:spMk id="54" creationId="{9F92536B-8ADB-4C5C-BB83-53B23C6E7A78}"/>
          </ac:spMkLst>
        </pc:spChg>
        <pc:spChg chg="add mod">
          <ac:chgData name="Archana Suresh" userId="bc71b111-7738-4540-8e14-283f32eaf934" providerId="ADAL" clId="{FBAFBB5E-06B4-46DD-B6B3-4B5FCBB3B1B8}" dt="2019-04-09T22:48:38.832" v="9458" actId="1038"/>
          <ac:spMkLst>
            <pc:docMk/>
            <pc:sldMk cId="3911174211" sldId="274"/>
            <ac:spMk id="61" creationId="{22F37A9D-B473-489C-A596-A368D198D27F}"/>
          </ac:spMkLst>
        </pc:spChg>
        <pc:spChg chg="add mod">
          <ac:chgData name="Archana Suresh" userId="bc71b111-7738-4540-8e14-283f32eaf934" providerId="ADAL" clId="{FBAFBB5E-06B4-46DD-B6B3-4B5FCBB3B1B8}" dt="2019-04-09T22:48:38.832" v="9458" actId="1038"/>
          <ac:spMkLst>
            <pc:docMk/>
            <pc:sldMk cId="3911174211" sldId="274"/>
            <ac:spMk id="62" creationId="{CF9E0F32-1592-44D5-8B12-6B49D5A61C51}"/>
          </ac:spMkLst>
        </pc:spChg>
        <pc:spChg chg="add mod">
          <ac:chgData name="Archana Suresh" userId="bc71b111-7738-4540-8e14-283f32eaf934" providerId="ADAL" clId="{FBAFBB5E-06B4-46DD-B6B3-4B5FCBB3B1B8}" dt="2019-04-09T22:48:38.832" v="9458" actId="1038"/>
          <ac:spMkLst>
            <pc:docMk/>
            <pc:sldMk cId="3911174211" sldId="274"/>
            <ac:spMk id="63" creationId="{71D108FC-305D-42EB-8C1E-F4E574AABC43}"/>
          </ac:spMkLst>
        </pc:spChg>
        <pc:spChg chg="add mod">
          <ac:chgData name="Archana Suresh" userId="bc71b111-7738-4540-8e14-283f32eaf934" providerId="ADAL" clId="{FBAFBB5E-06B4-46DD-B6B3-4B5FCBB3B1B8}" dt="2019-04-09T22:48:38.832" v="9458" actId="1038"/>
          <ac:spMkLst>
            <pc:docMk/>
            <pc:sldMk cId="3911174211" sldId="274"/>
            <ac:spMk id="64" creationId="{85C1CE11-AFC2-46EA-8144-7D62808101AE}"/>
          </ac:spMkLst>
        </pc:spChg>
        <pc:grpChg chg="add mod">
          <ac:chgData name="Archana Suresh" userId="bc71b111-7738-4540-8e14-283f32eaf934" providerId="ADAL" clId="{FBAFBB5E-06B4-46DD-B6B3-4B5FCBB3B1B8}" dt="2019-04-09T22:48:38.832" v="9458" actId="1038"/>
          <ac:grpSpMkLst>
            <pc:docMk/>
            <pc:sldMk cId="3911174211" sldId="274"/>
            <ac:grpSpMk id="30" creationId="{065323BF-73A8-41FF-B35F-3C48FE905F57}"/>
          </ac:grpSpMkLst>
        </pc:grpChg>
        <pc:grpChg chg="add mod">
          <ac:chgData name="Archana Suresh" userId="bc71b111-7738-4540-8e14-283f32eaf934" providerId="ADAL" clId="{FBAFBB5E-06B4-46DD-B6B3-4B5FCBB3B1B8}" dt="2019-04-09T22:48:38.832" v="9458" actId="1038"/>
          <ac:grpSpMkLst>
            <pc:docMk/>
            <pc:sldMk cId="3911174211" sldId="274"/>
            <ac:grpSpMk id="55" creationId="{154B63F9-E9FA-4189-A13A-AE14155CDC8C}"/>
          </ac:grpSpMkLst>
        </pc:grpChg>
        <pc:grpChg chg="add mod">
          <ac:chgData name="Archana Suresh" userId="bc71b111-7738-4540-8e14-283f32eaf934" providerId="ADAL" clId="{FBAFBB5E-06B4-46DD-B6B3-4B5FCBB3B1B8}" dt="2019-04-09T22:48:38.832" v="9458" actId="1038"/>
          <ac:grpSpMkLst>
            <pc:docMk/>
            <pc:sldMk cId="3911174211" sldId="274"/>
            <ac:grpSpMk id="58" creationId="{9F2C6AC7-F430-4A4A-B26F-FCA802360875}"/>
          </ac:grpSpMkLst>
        </pc:grpChg>
        <pc:cxnChg chg="del">
          <ac:chgData name="Archana Suresh" userId="bc71b111-7738-4540-8e14-283f32eaf934" providerId="ADAL" clId="{FBAFBB5E-06B4-46DD-B6B3-4B5FCBB3B1B8}" dt="2019-04-09T22:46:38.214" v="9427" actId="478"/>
          <ac:cxnSpMkLst>
            <pc:docMk/>
            <pc:sldMk cId="3911174211" sldId="274"/>
            <ac:cxnSpMk id="52" creationId="{29E2E665-D337-450F-8D67-A69DF8CF0D31}"/>
          </ac:cxnSpMkLst>
        </pc:cxnChg>
      </pc:sldChg>
      <pc:sldChg chg="delSp del">
        <pc:chgData name="Archana Suresh" userId="bc71b111-7738-4540-8e14-283f32eaf934" providerId="ADAL" clId="{FBAFBB5E-06B4-46DD-B6B3-4B5FCBB3B1B8}" dt="2019-04-09T22:48:06.381" v="9447" actId="2696"/>
        <pc:sldMkLst>
          <pc:docMk/>
          <pc:sldMk cId="1225090930" sldId="275"/>
        </pc:sldMkLst>
        <pc:spChg chg="del">
          <ac:chgData name="Archana Suresh" userId="bc71b111-7738-4540-8e14-283f32eaf934" providerId="ADAL" clId="{FBAFBB5E-06B4-46DD-B6B3-4B5FCBB3B1B8}" dt="2019-04-09T22:48:03.992" v="9446"/>
          <ac:spMkLst>
            <pc:docMk/>
            <pc:sldMk cId="1225090930" sldId="275"/>
            <ac:spMk id="4" creationId="{B955A204-52E0-4616-B9F3-A3ABA2185BEC}"/>
          </ac:spMkLst>
        </pc:spChg>
        <pc:spChg chg="del">
          <ac:chgData name="Archana Suresh" userId="bc71b111-7738-4540-8e14-283f32eaf934" providerId="ADAL" clId="{FBAFBB5E-06B4-46DD-B6B3-4B5FCBB3B1B8}" dt="2019-04-09T22:48:03.992" v="9446"/>
          <ac:spMkLst>
            <pc:docMk/>
            <pc:sldMk cId="1225090930" sldId="275"/>
            <ac:spMk id="9" creationId="{436B5FB5-4E1C-489B-A015-1326EC7FA1BD}"/>
          </ac:spMkLst>
        </pc:spChg>
        <pc:spChg chg="del">
          <ac:chgData name="Archana Suresh" userId="bc71b111-7738-4540-8e14-283f32eaf934" providerId="ADAL" clId="{FBAFBB5E-06B4-46DD-B6B3-4B5FCBB3B1B8}" dt="2019-04-09T22:48:03.992" v="9446"/>
          <ac:spMkLst>
            <pc:docMk/>
            <pc:sldMk cId="1225090930" sldId="275"/>
            <ac:spMk id="88" creationId="{96E9E4C7-AD1D-46D2-9978-992F0E4F331B}"/>
          </ac:spMkLst>
        </pc:spChg>
        <pc:spChg chg="del">
          <ac:chgData name="Archana Suresh" userId="bc71b111-7738-4540-8e14-283f32eaf934" providerId="ADAL" clId="{FBAFBB5E-06B4-46DD-B6B3-4B5FCBB3B1B8}" dt="2019-04-09T22:48:03.992" v="9446"/>
          <ac:spMkLst>
            <pc:docMk/>
            <pc:sldMk cId="1225090930" sldId="275"/>
            <ac:spMk id="94" creationId="{1719057B-DE23-48C8-ACE1-92D96B4FA53F}"/>
          </ac:spMkLst>
        </pc:spChg>
        <pc:spChg chg="del">
          <ac:chgData name="Archana Suresh" userId="bc71b111-7738-4540-8e14-283f32eaf934" providerId="ADAL" clId="{FBAFBB5E-06B4-46DD-B6B3-4B5FCBB3B1B8}" dt="2019-04-09T22:48:03.992" v="9446"/>
          <ac:spMkLst>
            <pc:docMk/>
            <pc:sldMk cId="1225090930" sldId="275"/>
            <ac:spMk id="97" creationId="{399880BE-85F1-4120-A545-66A587FD8FAF}"/>
          </ac:spMkLst>
        </pc:spChg>
        <pc:spChg chg="del">
          <ac:chgData name="Archana Suresh" userId="bc71b111-7738-4540-8e14-283f32eaf934" providerId="ADAL" clId="{FBAFBB5E-06B4-46DD-B6B3-4B5FCBB3B1B8}" dt="2019-04-09T22:47:58.391" v="9444" actId="478"/>
          <ac:spMkLst>
            <pc:docMk/>
            <pc:sldMk cId="1225090930" sldId="275"/>
            <ac:spMk id="104" creationId="{B34EA4D9-6ACE-4365-8673-44D5015555DB}"/>
          </ac:spMkLst>
        </pc:spChg>
        <pc:spChg chg="del">
          <ac:chgData name="Archana Suresh" userId="bc71b111-7738-4540-8e14-283f32eaf934" providerId="ADAL" clId="{FBAFBB5E-06B4-46DD-B6B3-4B5FCBB3B1B8}" dt="2019-04-09T22:48:03.992" v="9446"/>
          <ac:spMkLst>
            <pc:docMk/>
            <pc:sldMk cId="1225090930" sldId="275"/>
            <ac:spMk id="106" creationId="{45646556-ACAA-4731-9CE0-DEF8CE7108CD}"/>
          </ac:spMkLst>
        </pc:spChg>
        <pc:grpChg chg="del">
          <ac:chgData name="Archana Suresh" userId="bc71b111-7738-4540-8e14-283f32eaf934" providerId="ADAL" clId="{FBAFBB5E-06B4-46DD-B6B3-4B5FCBB3B1B8}" dt="2019-04-09T22:48:03.992" v="9446"/>
          <ac:grpSpMkLst>
            <pc:docMk/>
            <pc:sldMk cId="1225090930" sldId="275"/>
            <ac:grpSpMk id="5" creationId="{925940D2-E20D-4F67-90BD-9D0DE1808F0E}"/>
          </ac:grpSpMkLst>
        </pc:grpChg>
        <pc:grpChg chg="del">
          <ac:chgData name="Archana Suresh" userId="bc71b111-7738-4540-8e14-283f32eaf934" providerId="ADAL" clId="{FBAFBB5E-06B4-46DD-B6B3-4B5FCBB3B1B8}" dt="2019-04-09T22:48:03.992" v="9446"/>
          <ac:grpSpMkLst>
            <pc:docMk/>
            <pc:sldMk cId="1225090930" sldId="275"/>
            <ac:grpSpMk id="10" creationId="{2571D8B9-B87B-46B2-89D6-0132F801BECE}"/>
          </ac:grpSpMkLst>
        </pc:grpChg>
        <pc:grpChg chg="del">
          <ac:chgData name="Archana Suresh" userId="bc71b111-7738-4540-8e14-283f32eaf934" providerId="ADAL" clId="{FBAFBB5E-06B4-46DD-B6B3-4B5FCBB3B1B8}" dt="2019-04-09T22:48:03.992" v="9446"/>
          <ac:grpSpMkLst>
            <pc:docMk/>
            <pc:sldMk cId="1225090930" sldId="275"/>
            <ac:grpSpMk id="15" creationId="{0AA7CABC-E3AA-4F87-83F7-DB4CE9613D7F}"/>
          </ac:grpSpMkLst>
        </pc:grpChg>
        <pc:cxnChg chg="del">
          <ac:chgData name="Archana Suresh" userId="bc71b111-7738-4540-8e14-283f32eaf934" providerId="ADAL" clId="{FBAFBB5E-06B4-46DD-B6B3-4B5FCBB3B1B8}" dt="2019-04-09T22:47:59.484" v="9445" actId="478"/>
          <ac:cxnSpMkLst>
            <pc:docMk/>
            <pc:sldMk cId="1225090930" sldId="275"/>
            <ac:cxnSpMk id="105" creationId="{D8891A86-4A0E-4812-9B48-4F3D59021AE5}"/>
          </ac:cxnSpMkLst>
        </pc:cxnChg>
      </pc:sldChg>
      <pc:sldChg chg="addSp delSp modSp">
        <pc:chgData name="Archana Suresh" userId="bc71b111-7738-4540-8e14-283f32eaf934" providerId="ADAL" clId="{FBAFBB5E-06B4-46DD-B6B3-4B5FCBB3B1B8}" dt="2019-04-09T22:49:05.187" v="9491" actId="20577"/>
        <pc:sldMkLst>
          <pc:docMk/>
          <pc:sldMk cId="3655237851" sldId="276"/>
        </pc:sldMkLst>
        <pc:spChg chg="add mod">
          <ac:chgData name="Archana Suresh" userId="bc71b111-7738-4540-8e14-283f32eaf934" providerId="ADAL" clId="{FBAFBB5E-06B4-46DD-B6B3-4B5FCBB3B1B8}" dt="2019-04-09T22:49:05.187" v="9491" actId="20577"/>
          <ac:spMkLst>
            <pc:docMk/>
            <pc:sldMk cId="3655237851" sldId="276"/>
            <ac:spMk id="2" creationId="{F888CEB2-67B2-46AA-9139-C10B3CDC6842}"/>
          </ac:spMkLst>
        </pc:spChg>
        <pc:spChg chg="del">
          <ac:chgData name="Archana Suresh" userId="bc71b111-7738-4540-8e14-283f32eaf934" providerId="ADAL" clId="{FBAFBB5E-06B4-46DD-B6B3-4B5FCBB3B1B8}" dt="2019-04-09T22:48:44.333" v="9459" actId="478"/>
          <ac:spMkLst>
            <pc:docMk/>
            <pc:sldMk cId="3655237851" sldId="276"/>
            <ac:spMk id="60" creationId="{FF513FEF-7AB8-47E2-BC0C-D684DE5EFC80}"/>
          </ac:spMkLst>
        </pc:spChg>
        <pc:spChg chg="add mod">
          <ac:chgData name="Archana Suresh" userId="bc71b111-7738-4540-8e14-283f32eaf934" providerId="ADAL" clId="{FBAFBB5E-06B4-46DD-B6B3-4B5FCBB3B1B8}" dt="2019-04-09T22:48:57.147" v="9477" actId="20577"/>
          <ac:spMkLst>
            <pc:docMk/>
            <pc:sldMk cId="3655237851" sldId="276"/>
            <ac:spMk id="63" creationId="{1E2BB6C7-7269-429D-9D6C-5DD3711FF683}"/>
          </ac:spMkLst>
        </pc:spChg>
        <pc:cxnChg chg="del">
          <ac:chgData name="Archana Suresh" userId="bc71b111-7738-4540-8e14-283f32eaf934" providerId="ADAL" clId="{FBAFBB5E-06B4-46DD-B6B3-4B5FCBB3B1B8}" dt="2019-04-09T22:48:45.342" v="9460" actId="478"/>
          <ac:cxnSpMkLst>
            <pc:docMk/>
            <pc:sldMk cId="3655237851" sldId="276"/>
            <ac:cxnSpMk id="61" creationId="{AF2E36EA-A31A-474A-87FA-EB04B0AA0E5E}"/>
          </ac:cxnSpMkLst>
        </pc:cxnChg>
      </pc:sldChg>
      <pc:sldChg chg="delSp modSp">
        <pc:chgData name="Archana Suresh" userId="bc71b111-7738-4540-8e14-283f32eaf934" providerId="ADAL" clId="{FBAFBB5E-06B4-46DD-B6B3-4B5FCBB3B1B8}" dt="2019-04-05T22:33:00.932" v="6242" actId="1076"/>
        <pc:sldMkLst>
          <pc:docMk/>
          <pc:sldMk cId="3352470177" sldId="279"/>
        </pc:sldMkLst>
        <pc:spChg chg="mod">
          <ac:chgData name="Archana Suresh" userId="bc71b111-7738-4540-8e14-283f32eaf934" providerId="ADAL" clId="{FBAFBB5E-06B4-46DD-B6B3-4B5FCBB3B1B8}" dt="2019-04-05T22:33:00.932" v="6242" actId="1076"/>
          <ac:spMkLst>
            <pc:docMk/>
            <pc:sldMk cId="3352470177" sldId="279"/>
            <ac:spMk id="260" creationId="{676E6FD8-9D2C-457A-AD87-8244F4208E00}"/>
          </ac:spMkLst>
        </pc:spChg>
        <pc:spChg chg="mod">
          <ac:chgData name="Archana Suresh" userId="bc71b111-7738-4540-8e14-283f32eaf934" providerId="ADAL" clId="{FBAFBB5E-06B4-46DD-B6B3-4B5FCBB3B1B8}" dt="2019-04-05T22:33:00.932" v="6242" actId="1076"/>
          <ac:spMkLst>
            <pc:docMk/>
            <pc:sldMk cId="3352470177" sldId="279"/>
            <ac:spMk id="263" creationId="{33966B41-EDF0-438D-A8D2-2A9BC23E5947}"/>
          </ac:spMkLst>
        </pc:spChg>
        <pc:spChg chg="del">
          <ac:chgData name="Archana Suresh" userId="bc71b111-7738-4540-8e14-283f32eaf934" providerId="ADAL" clId="{FBAFBB5E-06B4-46DD-B6B3-4B5FCBB3B1B8}" dt="2019-04-05T22:32:51.021" v="6241" actId="478"/>
          <ac:spMkLst>
            <pc:docMk/>
            <pc:sldMk cId="3352470177" sldId="279"/>
            <ac:spMk id="362" creationId="{EA1AEE09-A277-43DA-80FD-A46F29EFEEE8}"/>
          </ac:spMkLst>
        </pc:spChg>
        <pc:spChg chg="del">
          <ac:chgData name="Archana Suresh" userId="bc71b111-7738-4540-8e14-283f32eaf934" providerId="ADAL" clId="{FBAFBB5E-06B4-46DD-B6B3-4B5FCBB3B1B8}" dt="2019-04-05T22:32:51.021" v="6241" actId="478"/>
          <ac:spMkLst>
            <pc:docMk/>
            <pc:sldMk cId="3352470177" sldId="279"/>
            <ac:spMk id="363" creationId="{635386B0-2577-4F8E-98E5-7608ED4E54ED}"/>
          </ac:spMkLst>
        </pc:spChg>
        <pc:spChg chg="del">
          <ac:chgData name="Archana Suresh" userId="bc71b111-7738-4540-8e14-283f32eaf934" providerId="ADAL" clId="{FBAFBB5E-06B4-46DD-B6B3-4B5FCBB3B1B8}" dt="2019-04-05T22:32:51.021" v="6241" actId="478"/>
          <ac:spMkLst>
            <pc:docMk/>
            <pc:sldMk cId="3352470177" sldId="279"/>
            <ac:spMk id="364" creationId="{1C5DEEF9-D84B-4BD3-A744-9AAEE590328A}"/>
          </ac:spMkLst>
        </pc:spChg>
        <pc:spChg chg="del">
          <ac:chgData name="Archana Suresh" userId="bc71b111-7738-4540-8e14-283f32eaf934" providerId="ADAL" clId="{FBAFBB5E-06B4-46DD-B6B3-4B5FCBB3B1B8}" dt="2019-04-05T22:32:51.021" v="6241" actId="478"/>
          <ac:spMkLst>
            <pc:docMk/>
            <pc:sldMk cId="3352470177" sldId="279"/>
            <ac:spMk id="365" creationId="{38302CF8-CA93-48AD-A08A-54A0B205F7AC}"/>
          </ac:spMkLst>
        </pc:spChg>
        <pc:spChg chg="del">
          <ac:chgData name="Archana Suresh" userId="bc71b111-7738-4540-8e14-283f32eaf934" providerId="ADAL" clId="{FBAFBB5E-06B4-46DD-B6B3-4B5FCBB3B1B8}" dt="2019-04-05T22:32:51.021" v="6241" actId="478"/>
          <ac:spMkLst>
            <pc:docMk/>
            <pc:sldMk cId="3352470177" sldId="279"/>
            <ac:spMk id="366" creationId="{6A7CF3F0-B907-4161-B4F3-0ECDFB2C0966}"/>
          </ac:spMkLst>
        </pc:spChg>
        <pc:spChg chg="del">
          <ac:chgData name="Archana Suresh" userId="bc71b111-7738-4540-8e14-283f32eaf934" providerId="ADAL" clId="{FBAFBB5E-06B4-46DD-B6B3-4B5FCBB3B1B8}" dt="2019-04-05T22:32:51.021" v="6241" actId="478"/>
          <ac:spMkLst>
            <pc:docMk/>
            <pc:sldMk cId="3352470177" sldId="279"/>
            <ac:spMk id="367" creationId="{B340FBD3-52F0-4DDD-8E2D-E22E2A1CD613}"/>
          </ac:spMkLst>
        </pc:spChg>
        <pc:spChg chg="del">
          <ac:chgData name="Archana Suresh" userId="bc71b111-7738-4540-8e14-283f32eaf934" providerId="ADAL" clId="{FBAFBB5E-06B4-46DD-B6B3-4B5FCBB3B1B8}" dt="2019-04-05T22:32:51.021" v="6241" actId="478"/>
          <ac:spMkLst>
            <pc:docMk/>
            <pc:sldMk cId="3352470177" sldId="279"/>
            <ac:spMk id="368" creationId="{91DE183A-00A2-4509-B717-2D7D3F1538CF}"/>
          </ac:spMkLst>
        </pc:spChg>
        <pc:spChg chg="del">
          <ac:chgData name="Archana Suresh" userId="bc71b111-7738-4540-8e14-283f32eaf934" providerId="ADAL" clId="{FBAFBB5E-06B4-46DD-B6B3-4B5FCBB3B1B8}" dt="2019-04-05T22:32:51.021" v="6241" actId="478"/>
          <ac:spMkLst>
            <pc:docMk/>
            <pc:sldMk cId="3352470177" sldId="279"/>
            <ac:spMk id="369" creationId="{8DA99895-3540-47ED-BAD5-717EB8B4EF7F}"/>
          </ac:spMkLst>
        </pc:spChg>
        <pc:spChg chg="del">
          <ac:chgData name="Archana Suresh" userId="bc71b111-7738-4540-8e14-283f32eaf934" providerId="ADAL" clId="{FBAFBB5E-06B4-46DD-B6B3-4B5FCBB3B1B8}" dt="2019-04-05T22:32:51.021" v="6241" actId="478"/>
          <ac:spMkLst>
            <pc:docMk/>
            <pc:sldMk cId="3352470177" sldId="279"/>
            <ac:spMk id="370" creationId="{7F0D5DC4-3FEF-446D-B89E-5059BBF52435}"/>
          </ac:spMkLst>
        </pc:spChg>
        <pc:spChg chg="del">
          <ac:chgData name="Archana Suresh" userId="bc71b111-7738-4540-8e14-283f32eaf934" providerId="ADAL" clId="{FBAFBB5E-06B4-46DD-B6B3-4B5FCBB3B1B8}" dt="2019-04-05T22:32:51.021" v="6241" actId="478"/>
          <ac:spMkLst>
            <pc:docMk/>
            <pc:sldMk cId="3352470177" sldId="279"/>
            <ac:spMk id="371" creationId="{7170AF1C-F6F5-450A-9136-4646E373B0A9}"/>
          </ac:spMkLst>
        </pc:spChg>
        <pc:spChg chg="del">
          <ac:chgData name="Archana Suresh" userId="bc71b111-7738-4540-8e14-283f32eaf934" providerId="ADAL" clId="{FBAFBB5E-06B4-46DD-B6B3-4B5FCBB3B1B8}" dt="2019-04-05T22:32:51.021" v="6241" actId="478"/>
          <ac:spMkLst>
            <pc:docMk/>
            <pc:sldMk cId="3352470177" sldId="279"/>
            <ac:spMk id="372" creationId="{4D453341-967E-4255-955B-B449854F65DE}"/>
          </ac:spMkLst>
        </pc:spChg>
        <pc:spChg chg="del">
          <ac:chgData name="Archana Suresh" userId="bc71b111-7738-4540-8e14-283f32eaf934" providerId="ADAL" clId="{FBAFBB5E-06B4-46DD-B6B3-4B5FCBB3B1B8}" dt="2019-04-05T22:32:51.021" v="6241" actId="478"/>
          <ac:spMkLst>
            <pc:docMk/>
            <pc:sldMk cId="3352470177" sldId="279"/>
            <ac:spMk id="373" creationId="{529433A5-AE94-4AB4-BBD4-EBF30ABEA425}"/>
          </ac:spMkLst>
        </pc:spChg>
        <pc:spChg chg="del">
          <ac:chgData name="Archana Suresh" userId="bc71b111-7738-4540-8e14-283f32eaf934" providerId="ADAL" clId="{FBAFBB5E-06B4-46DD-B6B3-4B5FCBB3B1B8}" dt="2019-04-05T22:32:51.021" v="6241" actId="478"/>
          <ac:spMkLst>
            <pc:docMk/>
            <pc:sldMk cId="3352470177" sldId="279"/>
            <ac:spMk id="374" creationId="{F9844140-EEEB-4840-9DD0-4980A2D75A28}"/>
          </ac:spMkLst>
        </pc:spChg>
        <pc:spChg chg="del">
          <ac:chgData name="Archana Suresh" userId="bc71b111-7738-4540-8e14-283f32eaf934" providerId="ADAL" clId="{FBAFBB5E-06B4-46DD-B6B3-4B5FCBB3B1B8}" dt="2019-04-05T22:32:51.021" v="6241" actId="478"/>
          <ac:spMkLst>
            <pc:docMk/>
            <pc:sldMk cId="3352470177" sldId="279"/>
            <ac:spMk id="375" creationId="{FD596B4A-11D0-4D0A-A28C-B531E08B59B0}"/>
          </ac:spMkLst>
        </pc:spChg>
        <pc:spChg chg="del">
          <ac:chgData name="Archana Suresh" userId="bc71b111-7738-4540-8e14-283f32eaf934" providerId="ADAL" clId="{FBAFBB5E-06B4-46DD-B6B3-4B5FCBB3B1B8}" dt="2019-04-05T22:32:51.021" v="6241" actId="478"/>
          <ac:spMkLst>
            <pc:docMk/>
            <pc:sldMk cId="3352470177" sldId="279"/>
            <ac:spMk id="376" creationId="{A995F4D2-C9D8-48BC-BB19-51EC5E6BE946}"/>
          </ac:spMkLst>
        </pc:spChg>
        <pc:spChg chg="del">
          <ac:chgData name="Archana Suresh" userId="bc71b111-7738-4540-8e14-283f32eaf934" providerId="ADAL" clId="{FBAFBB5E-06B4-46DD-B6B3-4B5FCBB3B1B8}" dt="2019-04-05T22:32:51.021" v="6241" actId="478"/>
          <ac:spMkLst>
            <pc:docMk/>
            <pc:sldMk cId="3352470177" sldId="279"/>
            <ac:spMk id="377" creationId="{B3473C1F-97B9-4199-BE36-BDCD02A4476C}"/>
          </ac:spMkLst>
        </pc:spChg>
        <pc:spChg chg="del">
          <ac:chgData name="Archana Suresh" userId="bc71b111-7738-4540-8e14-283f32eaf934" providerId="ADAL" clId="{FBAFBB5E-06B4-46DD-B6B3-4B5FCBB3B1B8}" dt="2019-04-05T22:32:51.021" v="6241" actId="478"/>
          <ac:spMkLst>
            <pc:docMk/>
            <pc:sldMk cId="3352470177" sldId="279"/>
            <ac:spMk id="378" creationId="{ECE69D2D-E9F1-4521-96B2-7DBCB65110C6}"/>
          </ac:spMkLst>
        </pc:spChg>
        <pc:graphicFrameChg chg="modGraphic">
          <ac:chgData name="Archana Suresh" userId="bc71b111-7738-4540-8e14-283f32eaf934" providerId="ADAL" clId="{FBAFBB5E-06B4-46DD-B6B3-4B5FCBB3B1B8}" dt="2019-04-05T21:54:09.518" v="5887" actId="255"/>
          <ac:graphicFrameMkLst>
            <pc:docMk/>
            <pc:sldMk cId="3352470177" sldId="279"/>
            <ac:graphicFrameMk id="171" creationId="{3CD625AC-EFEC-419D-B5FD-F139CAD4A2BE}"/>
          </ac:graphicFrameMkLst>
        </pc:graphicFrameChg>
        <pc:picChg chg="del">
          <ac:chgData name="Archana Suresh" userId="bc71b111-7738-4540-8e14-283f32eaf934" providerId="ADAL" clId="{FBAFBB5E-06B4-46DD-B6B3-4B5FCBB3B1B8}" dt="2019-04-05T22:32:51.021" v="6241" actId="478"/>
          <ac:picMkLst>
            <pc:docMk/>
            <pc:sldMk cId="3352470177" sldId="279"/>
            <ac:picMk id="266" creationId="{F4F5A387-519A-49B2-869F-7FD43C738A46}"/>
          </ac:picMkLst>
        </pc:picChg>
        <pc:picChg chg="del">
          <ac:chgData name="Archana Suresh" userId="bc71b111-7738-4540-8e14-283f32eaf934" providerId="ADAL" clId="{FBAFBB5E-06B4-46DD-B6B3-4B5FCBB3B1B8}" dt="2019-04-05T22:32:51.021" v="6241" actId="478"/>
          <ac:picMkLst>
            <pc:docMk/>
            <pc:sldMk cId="3352470177" sldId="279"/>
            <ac:picMk id="267" creationId="{DAFA34A7-667D-488E-B980-EFE07FF971EB}"/>
          </ac:picMkLst>
        </pc:picChg>
        <pc:picChg chg="del">
          <ac:chgData name="Archana Suresh" userId="bc71b111-7738-4540-8e14-283f32eaf934" providerId="ADAL" clId="{FBAFBB5E-06B4-46DD-B6B3-4B5FCBB3B1B8}" dt="2019-04-05T22:32:51.021" v="6241" actId="478"/>
          <ac:picMkLst>
            <pc:docMk/>
            <pc:sldMk cId="3352470177" sldId="279"/>
            <ac:picMk id="268" creationId="{AB202B32-4092-4286-BC50-3ED5028F3145}"/>
          </ac:picMkLst>
        </pc:picChg>
        <pc:picChg chg="del">
          <ac:chgData name="Archana Suresh" userId="bc71b111-7738-4540-8e14-283f32eaf934" providerId="ADAL" clId="{FBAFBB5E-06B4-46DD-B6B3-4B5FCBB3B1B8}" dt="2019-04-05T22:32:51.021" v="6241" actId="478"/>
          <ac:picMkLst>
            <pc:docMk/>
            <pc:sldMk cId="3352470177" sldId="279"/>
            <ac:picMk id="269" creationId="{EAD1E6AF-CB02-4F97-A2FA-5199A9D773A7}"/>
          </ac:picMkLst>
        </pc:picChg>
        <pc:picChg chg="del">
          <ac:chgData name="Archana Suresh" userId="bc71b111-7738-4540-8e14-283f32eaf934" providerId="ADAL" clId="{FBAFBB5E-06B4-46DD-B6B3-4B5FCBB3B1B8}" dt="2019-04-05T22:32:51.021" v="6241" actId="478"/>
          <ac:picMkLst>
            <pc:docMk/>
            <pc:sldMk cId="3352470177" sldId="279"/>
            <ac:picMk id="270" creationId="{A3EE87F9-06BE-4EE5-AA1B-A1A001215E59}"/>
          </ac:picMkLst>
        </pc:picChg>
        <pc:picChg chg="del">
          <ac:chgData name="Archana Suresh" userId="bc71b111-7738-4540-8e14-283f32eaf934" providerId="ADAL" clId="{FBAFBB5E-06B4-46DD-B6B3-4B5FCBB3B1B8}" dt="2019-04-05T22:32:51.021" v="6241" actId="478"/>
          <ac:picMkLst>
            <pc:docMk/>
            <pc:sldMk cId="3352470177" sldId="279"/>
            <ac:picMk id="271" creationId="{F2A57ADE-8D4C-421E-ACD0-DDB4C9E1314A}"/>
          </ac:picMkLst>
        </pc:picChg>
        <pc:picChg chg="del">
          <ac:chgData name="Archana Suresh" userId="bc71b111-7738-4540-8e14-283f32eaf934" providerId="ADAL" clId="{FBAFBB5E-06B4-46DD-B6B3-4B5FCBB3B1B8}" dt="2019-04-05T22:32:51.021" v="6241" actId="478"/>
          <ac:picMkLst>
            <pc:docMk/>
            <pc:sldMk cId="3352470177" sldId="279"/>
            <ac:picMk id="272" creationId="{6D877A90-E2BF-4099-B1F0-C7112CF62FAD}"/>
          </ac:picMkLst>
        </pc:picChg>
        <pc:picChg chg="del">
          <ac:chgData name="Archana Suresh" userId="bc71b111-7738-4540-8e14-283f32eaf934" providerId="ADAL" clId="{FBAFBB5E-06B4-46DD-B6B3-4B5FCBB3B1B8}" dt="2019-04-05T22:32:51.021" v="6241" actId="478"/>
          <ac:picMkLst>
            <pc:docMk/>
            <pc:sldMk cId="3352470177" sldId="279"/>
            <ac:picMk id="273" creationId="{2C76E99A-C40A-4980-BBC8-54BB4F96CCE7}"/>
          </ac:picMkLst>
        </pc:picChg>
        <pc:picChg chg="del">
          <ac:chgData name="Archana Suresh" userId="bc71b111-7738-4540-8e14-283f32eaf934" providerId="ADAL" clId="{FBAFBB5E-06B4-46DD-B6B3-4B5FCBB3B1B8}" dt="2019-04-05T22:32:51.021" v="6241" actId="478"/>
          <ac:picMkLst>
            <pc:docMk/>
            <pc:sldMk cId="3352470177" sldId="279"/>
            <ac:picMk id="274" creationId="{36332691-7D02-4A22-B025-0A2FEC8C22DC}"/>
          </ac:picMkLst>
        </pc:picChg>
        <pc:picChg chg="del">
          <ac:chgData name="Archana Suresh" userId="bc71b111-7738-4540-8e14-283f32eaf934" providerId="ADAL" clId="{FBAFBB5E-06B4-46DD-B6B3-4B5FCBB3B1B8}" dt="2019-04-05T22:32:51.021" v="6241" actId="478"/>
          <ac:picMkLst>
            <pc:docMk/>
            <pc:sldMk cId="3352470177" sldId="279"/>
            <ac:picMk id="275" creationId="{E21605C2-2ED5-4F5F-82F3-A7B7D42A9279}"/>
          </ac:picMkLst>
        </pc:picChg>
        <pc:picChg chg="del">
          <ac:chgData name="Archana Suresh" userId="bc71b111-7738-4540-8e14-283f32eaf934" providerId="ADAL" clId="{FBAFBB5E-06B4-46DD-B6B3-4B5FCBB3B1B8}" dt="2019-04-05T22:32:51.021" v="6241" actId="478"/>
          <ac:picMkLst>
            <pc:docMk/>
            <pc:sldMk cId="3352470177" sldId="279"/>
            <ac:picMk id="276" creationId="{435D12EB-9E69-413B-A57D-9DDD6688384A}"/>
          </ac:picMkLst>
        </pc:picChg>
        <pc:picChg chg="del">
          <ac:chgData name="Archana Suresh" userId="bc71b111-7738-4540-8e14-283f32eaf934" providerId="ADAL" clId="{FBAFBB5E-06B4-46DD-B6B3-4B5FCBB3B1B8}" dt="2019-04-05T22:32:51.021" v="6241" actId="478"/>
          <ac:picMkLst>
            <pc:docMk/>
            <pc:sldMk cId="3352470177" sldId="279"/>
            <ac:picMk id="277" creationId="{DD5A4536-B08F-410D-B7E2-474D42EAB399}"/>
          </ac:picMkLst>
        </pc:picChg>
        <pc:picChg chg="del">
          <ac:chgData name="Archana Suresh" userId="bc71b111-7738-4540-8e14-283f32eaf934" providerId="ADAL" clId="{FBAFBB5E-06B4-46DD-B6B3-4B5FCBB3B1B8}" dt="2019-04-05T22:32:51.021" v="6241" actId="478"/>
          <ac:picMkLst>
            <pc:docMk/>
            <pc:sldMk cId="3352470177" sldId="279"/>
            <ac:picMk id="278" creationId="{4496F60D-33AB-46F2-9F69-E8DDEB5C8599}"/>
          </ac:picMkLst>
        </pc:picChg>
        <pc:picChg chg="del">
          <ac:chgData name="Archana Suresh" userId="bc71b111-7738-4540-8e14-283f32eaf934" providerId="ADAL" clId="{FBAFBB5E-06B4-46DD-B6B3-4B5FCBB3B1B8}" dt="2019-04-05T22:32:51.021" v="6241" actId="478"/>
          <ac:picMkLst>
            <pc:docMk/>
            <pc:sldMk cId="3352470177" sldId="279"/>
            <ac:picMk id="279" creationId="{F799DFBA-5963-4A9E-AC79-704824A3115D}"/>
          </ac:picMkLst>
        </pc:picChg>
        <pc:picChg chg="del">
          <ac:chgData name="Archana Suresh" userId="bc71b111-7738-4540-8e14-283f32eaf934" providerId="ADAL" clId="{FBAFBB5E-06B4-46DD-B6B3-4B5FCBB3B1B8}" dt="2019-04-05T22:32:51.021" v="6241" actId="478"/>
          <ac:picMkLst>
            <pc:docMk/>
            <pc:sldMk cId="3352470177" sldId="279"/>
            <ac:picMk id="280" creationId="{80FFDB50-62A9-4D7B-A62D-169567F5A01B}"/>
          </ac:picMkLst>
        </pc:picChg>
        <pc:picChg chg="del">
          <ac:chgData name="Archana Suresh" userId="bc71b111-7738-4540-8e14-283f32eaf934" providerId="ADAL" clId="{FBAFBB5E-06B4-46DD-B6B3-4B5FCBB3B1B8}" dt="2019-04-05T22:32:51.021" v="6241" actId="478"/>
          <ac:picMkLst>
            <pc:docMk/>
            <pc:sldMk cId="3352470177" sldId="279"/>
            <ac:picMk id="281" creationId="{BB15B083-EE4F-47BC-BCA2-8DEF80B281EF}"/>
          </ac:picMkLst>
        </pc:picChg>
        <pc:picChg chg="del">
          <ac:chgData name="Archana Suresh" userId="bc71b111-7738-4540-8e14-283f32eaf934" providerId="ADAL" clId="{FBAFBB5E-06B4-46DD-B6B3-4B5FCBB3B1B8}" dt="2019-04-05T22:32:51.021" v="6241" actId="478"/>
          <ac:picMkLst>
            <pc:docMk/>
            <pc:sldMk cId="3352470177" sldId="279"/>
            <ac:picMk id="282" creationId="{1F87557E-2073-472A-ABA8-40DE2D925460}"/>
          </ac:picMkLst>
        </pc:picChg>
      </pc:sldChg>
      <pc:sldChg chg="addSp modSp add">
        <pc:chgData name="Archana Suresh" userId="bc71b111-7738-4540-8e14-283f32eaf934" providerId="ADAL" clId="{FBAFBB5E-06B4-46DD-B6B3-4B5FCBB3B1B8}" dt="2019-04-08T18:19:37.758" v="7107" actId="1036"/>
        <pc:sldMkLst>
          <pc:docMk/>
          <pc:sldMk cId="678756583" sldId="283"/>
        </pc:sldMkLst>
        <pc:spChg chg="add mod">
          <ac:chgData name="Archana Suresh" userId="bc71b111-7738-4540-8e14-283f32eaf934" providerId="ADAL" clId="{FBAFBB5E-06B4-46DD-B6B3-4B5FCBB3B1B8}" dt="2019-04-08T18:19:24.794" v="7086" actId="20577"/>
          <ac:spMkLst>
            <pc:docMk/>
            <pc:sldMk cId="678756583" sldId="283"/>
            <ac:spMk id="2" creationId="{1C0B908C-E1BC-4040-BA06-7EA12548A9DE}"/>
          </ac:spMkLst>
        </pc:spChg>
        <pc:grpChg chg="mod">
          <ac:chgData name="Archana Suresh" userId="bc71b111-7738-4540-8e14-283f32eaf934" providerId="ADAL" clId="{FBAFBB5E-06B4-46DD-B6B3-4B5FCBB3B1B8}" dt="2019-04-08T18:19:37.758" v="7107" actId="1036"/>
          <ac:grpSpMkLst>
            <pc:docMk/>
            <pc:sldMk cId="678756583" sldId="283"/>
            <ac:grpSpMk id="54" creationId="{972781DB-76DE-4ABB-A312-AB32EE4D7674}"/>
          </ac:grpSpMkLst>
        </pc:grpChg>
        <pc:grpChg chg="mod">
          <ac:chgData name="Archana Suresh" userId="bc71b111-7738-4540-8e14-283f32eaf934" providerId="ADAL" clId="{FBAFBB5E-06B4-46DD-B6B3-4B5FCBB3B1B8}" dt="2019-04-08T18:19:37.758" v="7107" actId="1036"/>
          <ac:grpSpMkLst>
            <pc:docMk/>
            <pc:sldMk cId="678756583" sldId="283"/>
            <ac:grpSpMk id="55" creationId="{6AEB6801-751F-493E-B136-DBA4ED50CDA8}"/>
          </ac:grpSpMkLst>
        </pc:grpChg>
        <pc:grpChg chg="mod">
          <ac:chgData name="Archana Suresh" userId="bc71b111-7738-4540-8e14-283f32eaf934" providerId="ADAL" clId="{FBAFBB5E-06B4-46DD-B6B3-4B5FCBB3B1B8}" dt="2019-04-08T18:19:37.758" v="7107" actId="1036"/>
          <ac:grpSpMkLst>
            <pc:docMk/>
            <pc:sldMk cId="678756583" sldId="283"/>
            <ac:grpSpMk id="56" creationId="{910C70EE-891E-4829-B38F-C0BB0FC6EFFC}"/>
          </ac:grpSpMkLst>
        </pc:grpChg>
        <pc:grpChg chg="mod">
          <ac:chgData name="Archana Suresh" userId="bc71b111-7738-4540-8e14-283f32eaf934" providerId="ADAL" clId="{FBAFBB5E-06B4-46DD-B6B3-4B5FCBB3B1B8}" dt="2019-04-08T18:19:37.758" v="7107" actId="1036"/>
          <ac:grpSpMkLst>
            <pc:docMk/>
            <pc:sldMk cId="678756583" sldId="283"/>
            <ac:grpSpMk id="57" creationId="{184A3656-36A7-48A5-B12A-406D373ADECE}"/>
          </ac:grpSpMkLst>
        </pc:grpChg>
        <pc:grpChg chg="mod">
          <ac:chgData name="Archana Suresh" userId="bc71b111-7738-4540-8e14-283f32eaf934" providerId="ADAL" clId="{FBAFBB5E-06B4-46DD-B6B3-4B5FCBB3B1B8}" dt="2019-04-08T18:19:37.758" v="7107" actId="1036"/>
          <ac:grpSpMkLst>
            <pc:docMk/>
            <pc:sldMk cId="678756583" sldId="283"/>
            <ac:grpSpMk id="58" creationId="{8C4014CA-9A32-4F39-9449-A4F878901E71}"/>
          </ac:grpSpMkLst>
        </pc:grpChg>
        <pc:grpChg chg="mod">
          <ac:chgData name="Archana Suresh" userId="bc71b111-7738-4540-8e14-283f32eaf934" providerId="ADAL" clId="{FBAFBB5E-06B4-46DD-B6B3-4B5FCBB3B1B8}" dt="2019-04-08T18:19:37.758" v="7107" actId="1036"/>
          <ac:grpSpMkLst>
            <pc:docMk/>
            <pc:sldMk cId="678756583" sldId="283"/>
            <ac:grpSpMk id="59" creationId="{D5CA7B9F-CADB-4A4A-98D5-5C171AA06436}"/>
          </ac:grpSpMkLst>
        </pc:grpChg>
        <pc:grpChg chg="mod">
          <ac:chgData name="Archana Suresh" userId="bc71b111-7738-4540-8e14-283f32eaf934" providerId="ADAL" clId="{FBAFBB5E-06B4-46DD-B6B3-4B5FCBB3B1B8}" dt="2019-04-08T18:19:37.758" v="7107" actId="1036"/>
          <ac:grpSpMkLst>
            <pc:docMk/>
            <pc:sldMk cId="678756583" sldId="283"/>
            <ac:grpSpMk id="60" creationId="{5948BE5F-90E6-498C-9A9C-73923D543469}"/>
          </ac:grpSpMkLst>
        </pc:grpChg>
        <pc:grpChg chg="mod">
          <ac:chgData name="Archana Suresh" userId="bc71b111-7738-4540-8e14-283f32eaf934" providerId="ADAL" clId="{FBAFBB5E-06B4-46DD-B6B3-4B5FCBB3B1B8}" dt="2019-04-08T18:19:37.758" v="7107" actId="1036"/>
          <ac:grpSpMkLst>
            <pc:docMk/>
            <pc:sldMk cId="678756583" sldId="283"/>
            <ac:grpSpMk id="61" creationId="{B0949664-F6C3-4A62-B67C-615D824FDC23}"/>
          </ac:grpSpMkLst>
        </pc:grpChg>
        <pc:grpChg chg="mod">
          <ac:chgData name="Archana Suresh" userId="bc71b111-7738-4540-8e14-283f32eaf934" providerId="ADAL" clId="{FBAFBB5E-06B4-46DD-B6B3-4B5FCBB3B1B8}" dt="2019-04-08T18:19:37.758" v="7107" actId="1036"/>
          <ac:grpSpMkLst>
            <pc:docMk/>
            <pc:sldMk cId="678756583" sldId="283"/>
            <ac:grpSpMk id="62" creationId="{FFBC30A5-6AC1-40F6-81D8-88039E803B79}"/>
          </ac:grpSpMkLst>
        </pc:grpChg>
        <pc:grpChg chg="mod">
          <ac:chgData name="Archana Suresh" userId="bc71b111-7738-4540-8e14-283f32eaf934" providerId="ADAL" clId="{FBAFBB5E-06B4-46DD-B6B3-4B5FCBB3B1B8}" dt="2019-04-08T18:19:37.758" v="7107" actId="1036"/>
          <ac:grpSpMkLst>
            <pc:docMk/>
            <pc:sldMk cId="678756583" sldId="283"/>
            <ac:grpSpMk id="63" creationId="{16F6EE21-326C-4961-BCF5-9FF685E8B28C}"/>
          </ac:grpSpMkLst>
        </pc:grpChg>
        <pc:grpChg chg="mod">
          <ac:chgData name="Archana Suresh" userId="bc71b111-7738-4540-8e14-283f32eaf934" providerId="ADAL" clId="{FBAFBB5E-06B4-46DD-B6B3-4B5FCBB3B1B8}" dt="2019-04-08T18:19:37.758" v="7107" actId="1036"/>
          <ac:grpSpMkLst>
            <pc:docMk/>
            <pc:sldMk cId="678756583" sldId="283"/>
            <ac:grpSpMk id="64" creationId="{DD498E1F-6883-4454-8FFF-DBB3F84C8BF6}"/>
          </ac:grpSpMkLst>
        </pc:grpChg>
        <pc:grpChg chg="mod">
          <ac:chgData name="Archana Suresh" userId="bc71b111-7738-4540-8e14-283f32eaf934" providerId="ADAL" clId="{FBAFBB5E-06B4-46DD-B6B3-4B5FCBB3B1B8}" dt="2019-04-08T18:19:37.758" v="7107" actId="1036"/>
          <ac:grpSpMkLst>
            <pc:docMk/>
            <pc:sldMk cId="678756583" sldId="283"/>
            <ac:grpSpMk id="65" creationId="{8A5477F5-FF26-4A85-8690-E811BBC22262}"/>
          </ac:grpSpMkLst>
        </pc:grpChg>
        <pc:grpChg chg="mod">
          <ac:chgData name="Archana Suresh" userId="bc71b111-7738-4540-8e14-283f32eaf934" providerId="ADAL" clId="{FBAFBB5E-06B4-46DD-B6B3-4B5FCBB3B1B8}" dt="2019-04-08T18:19:37.758" v="7107" actId="1036"/>
          <ac:grpSpMkLst>
            <pc:docMk/>
            <pc:sldMk cId="678756583" sldId="283"/>
            <ac:grpSpMk id="66" creationId="{F145041D-126B-4500-9598-CE68C6EB01D3}"/>
          </ac:grpSpMkLst>
        </pc:grpChg>
        <pc:grpChg chg="mod">
          <ac:chgData name="Archana Suresh" userId="bc71b111-7738-4540-8e14-283f32eaf934" providerId="ADAL" clId="{FBAFBB5E-06B4-46DD-B6B3-4B5FCBB3B1B8}" dt="2019-04-08T18:19:37.758" v="7107" actId="1036"/>
          <ac:grpSpMkLst>
            <pc:docMk/>
            <pc:sldMk cId="678756583" sldId="283"/>
            <ac:grpSpMk id="67" creationId="{38E34B8E-D724-4093-845C-A231FC7F4081}"/>
          </ac:grpSpMkLst>
        </pc:grpChg>
        <pc:grpChg chg="mod">
          <ac:chgData name="Archana Suresh" userId="bc71b111-7738-4540-8e14-283f32eaf934" providerId="ADAL" clId="{FBAFBB5E-06B4-46DD-B6B3-4B5FCBB3B1B8}" dt="2019-04-08T18:19:37.758" v="7107" actId="1036"/>
          <ac:grpSpMkLst>
            <pc:docMk/>
            <pc:sldMk cId="678756583" sldId="283"/>
            <ac:grpSpMk id="68" creationId="{CD044983-E2E0-4AD1-9132-8E1AF035C1BE}"/>
          </ac:grpSpMkLst>
        </pc:grpChg>
        <pc:grpChg chg="mod">
          <ac:chgData name="Archana Suresh" userId="bc71b111-7738-4540-8e14-283f32eaf934" providerId="ADAL" clId="{FBAFBB5E-06B4-46DD-B6B3-4B5FCBB3B1B8}" dt="2019-04-08T18:19:37.758" v="7107" actId="1036"/>
          <ac:grpSpMkLst>
            <pc:docMk/>
            <pc:sldMk cId="678756583" sldId="283"/>
            <ac:grpSpMk id="164" creationId="{AC694E3D-CE22-45A1-A0C9-31FD22BF18B3}"/>
          </ac:grpSpMkLst>
        </pc:grpChg>
        <pc:grpChg chg="mod">
          <ac:chgData name="Archana Suresh" userId="bc71b111-7738-4540-8e14-283f32eaf934" providerId="ADAL" clId="{FBAFBB5E-06B4-46DD-B6B3-4B5FCBB3B1B8}" dt="2019-04-08T18:19:37.758" v="7107" actId="1036"/>
          <ac:grpSpMkLst>
            <pc:docMk/>
            <pc:sldMk cId="678756583" sldId="283"/>
            <ac:grpSpMk id="165" creationId="{E345EC53-751B-40E2-A693-EF439B76799D}"/>
          </ac:grpSpMkLst>
        </pc:grpChg>
        <pc:grpChg chg="mod">
          <ac:chgData name="Archana Suresh" userId="bc71b111-7738-4540-8e14-283f32eaf934" providerId="ADAL" clId="{FBAFBB5E-06B4-46DD-B6B3-4B5FCBB3B1B8}" dt="2019-04-08T18:19:37.758" v="7107" actId="1036"/>
          <ac:grpSpMkLst>
            <pc:docMk/>
            <pc:sldMk cId="678756583" sldId="283"/>
            <ac:grpSpMk id="166" creationId="{B31C649A-15A2-4B79-8EC8-28F990780DED}"/>
          </ac:grpSpMkLst>
        </pc:grpChg>
        <pc:grpChg chg="mod">
          <ac:chgData name="Archana Suresh" userId="bc71b111-7738-4540-8e14-283f32eaf934" providerId="ADAL" clId="{FBAFBB5E-06B4-46DD-B6B3-4B5FCBB3B1B8}" dt="2019-04-08T18:19:37.758" v="7107" actId="1036"/>
          <ac:grpSpMkLst>
            <pc:docMk/>
            <pc:sldMk cId="678756583" sldId="283"/>
            <ac:grpSpMk id="172" creationId="{DEE1428A-52CB-4403-8BDD-C59B54629C90}"/>
          </ac:grpSpMkLst>
        </pc:grpChg>
        <pc:grpChg chg="mod">
          <ac:chgData name="Archana Suresh" userId="bc71b111-7738-4540-8e14-283f32eaf934" providerId="ADAL" clId="{FBAFBB5E-06B4-46DD-B6B3-4B5FCBB3B1B8}" dt="2019-04-08T18:19:37.758" v="7107" actId="1036"/>
          <ac:grpSpMkLst>
            <pc:docMk/>
            <pc:sldMk cId="678756583" sldId="283"/>
            <ac:grpSpMk id="173" creationId="{1DBDBC06-28C2-42FF-A107-1CDBB1A1B5F1}"/>
          </ac:grpSpMkLst>
        </pc:grpChg>
        <pc:grpChg chg="mod">
          <ac:chgData name="Archana Suresh" userId="bc71b111-7738-4540-8e14-283f32eaf934" providerId="ADAL" clId="{FBAFBB5E-06B4-46DD-B6B3-4B5FCBB3B1B8}" dt="2019-04-08T18:19:37.758" v="7107" actId="1036"/>
          <ac:grpSpMkLst>
            <pc:docMk/>
            <pc:sldMk cId="678756583" sldId="283"/>
            <ac:grpSpMk id="174" creationId="{EE7F6A31-A891-4B75-883D-259F81F57254}"/>
          </ac:grpSpMkLst>
        </pc:grpChg>
        <pc:grpChg chg="mod">
          <ac:chgData name="Archana Suresh" userId="bc71b111-7738-4540-8e14-283f32eaf934" providerId="ADAL" clId="{FBAFBB5E-06B4-46DD-B6B3-4B5FCBB3B1B8}" dt="2019-04-08T18:19:37.758" v="7107" actId="1036"/>
          <ac:grpSpMkLst>
            <pc:docMk/>
            <pc:sldMk cId="678756583" sldId="283"/>
            <ac:grpSpMk id="175" creationId="{0291F40F-9926-43C3-B272-3E8877AD844B}"/>
          </ac:grpSpMkLst>
        </pc:grpChg>
        <pc:grpChg chg="mod">
          <ac:chgData name="Archana Suresh" userId="bc71b111-7738-4540-8e14-283f32eaf934" providerId="ADAL" clId="{FBAFBB5E-06B4-46DD-B6B3-4B5FCBB3B1B8}" dt="2019-04-08T18:19:37.758" v="7107" actId="1036"/>
          <ac:grpSpMkLst>
            <pc:docMk/>
            <pc:sldMk cId="678756583" sldId="283"/>
            <ac:grpSpMk id="176" creationId="{0B367828-481F-47F2-BC17-146E24DCBFE2}"/>
          </ac:grpSpMkLst>
        </pc:grpChg>
        <pc:grpChg chg="mod">
          <ac:chgData name="Archana Suresh" userId="bc71b111-7738-4540-8e14-283f32eaf934" providerId="ADAL" clId="{FBAFBB5E-06B4-46DD-B6B3-4B5FCBB3B1B8}" dt="2019-04-08T18:19:37.758" v="7107" actId="1036"/>
          <ac:grpSpMkLst>
            <pc:docMk/>
            <pc:sldMk cId="678756583" sldId="283"/>
            <ac:grpSpMk id="177" creationId="{3D044F83-31BB-4B32-829B-CD564AEFD27E}"/>
          </ac:grpSpMkLst>
        </pc:grpChg>
        <pc:grpChg chg="mod">
          <ac:chgData name="Archana Suresh" userId="bc71b111-7738-4540-8e14-283f32eaf934" providerId="ADAL" clId="{FBAFBB5E-06B4-46DD-B6B3-4B5FCBB3B1B8}" dt="2019-04-08T18:19:37.758" v="7107" actId="1036"/>
          <ac:grpSpMkLst>
            <pc:docMk/>
            <pc:sldMk cId="678756583" sldId="283"/>
            <ac:grpSpMk id="178" creationId="{335B49A1-4109-4B8B-B863-76D7DAE48D41}"/>
          </ac:grpSpMkLst>
        </pc:grpChg>
        <pc:grpChg chg="mod">
          <ac:chgData name="Archana Suresh" userId="bc71b111-7738-4540-8e14-283f32eaf934" providerId="ADAL" clId="{FBAFBB5E-06B4-46DD-B6B3-4B5FCBB3B1B8}" dt="2019-04-08T18:19:37.758" v="7107" actId="1036"/>
          <ac:grpSpMkLst>
            <pc:docMk/>
            <pc:sldMk cId="678756583" sldId="283"/>
            <ac:grpSpMk id="179" creationId="{CCFADF27-6761-4655-96C4-9754CF4E003B}"/>
          </ac:grpSpMkLst>
        </pc:grpChg>
        <pc:grpChg chg="mod">
          <ac:chgData name="Archana Suresh" userId="bc71b111-7738-4540-8e14-283f32eaf934" providerId="ADAL" clId="{FBAFBB5E-06B4-46DD-B6B3-4B5FCBB3B1B8}" dt="2019-04-08T18:19:37.758" v="7107" actId="1036"/>
          <ac:grpSpMkLst>
            <pc:docMk/>
            <pc:sldMk cId="678756583" sldId="283"/>
            <ac:grpSpMk id="180" creationId="{8969B702-F2B3-4A9A-B615-F86F37D1A9E3}"/>
          </ac:grpSpMkLst>
        </pc:grpChg>
        <pc:grpChg chg="mod">
          <ac:chgData name="Archana Suresh" userId="bc71b111-7738-4540-8e14-283f32eaf934" providerId="ADAL" clId="{FBAFBB5E-06B4-46DD-B6B3-4B5FCBB3B1B8}" dt="2019-04-08T18:19:37.758" v="7107" actId="1036"/>
          <ac:grpSpMkLst>
            <pc:docMk/>
            <pc:sldMk cId="678756583" sldId="283"/>
            <ac:grpSpMk id="181" creationId="{36EE0BEF-04D7-48D1-8748-0BB0FA530796}"/>
          </ac:grpSpMkLst>
        </pc:grpChg>
        <pc:grpChg chg="mod">
          <ac:chgData name="Archana Suresh" userId="bc71b111-7738-4540-8e14-283f32eaf934" providerId="ADAL" clId="{FBAFBB5E-06B4-46DD-B6B3-4B5FCBB3B1B8}" dt="2019-04-08T18:19:37.758" v="7107" actId="1036"/>
          <ac:grpSpMkLst>
            <pc:docMk/>
            <pc:sldMk cId="678756583" sldId="283"/>
            <ac:grpSpMk id="182" creationId="{7D2BBC44-76A9-490D-853F-BD2C9E4CF96E}"/>
          </ac:grpSpMkLst>
        </pc:grpChg>
        <pc:grpChg chg="mod">
          <ac:chgData name="Archana Suresh" userId="bc71b111-7738-4540-8e14-283f32eaf934" providerId="ADAL" clId="{FBAFBB5E-06B4-46DD-B6B3-4B5FCBB3B1B8}" dt="2019-04-08T18:19:37.758" v="7107" actId="1036"/>
          <ac:grpSpMkLst>
            <pc:docMk/>
            <pc:sldMk cId="678756583" sldId="283"/>
            <ac:grpSpMk id="183" creationId="{5E565928-C621-46EF-B82F-1F55D46EE096}"/>
          </ac:grpSpMkLst>
        </pc:grpChg>
        <pc:grpChg chg="mod">
          <ac:chgData name="Archana Suresh" userId="bc71b111-7738-4540-8e14-283f32eaf934" providerId="ADAL" clId="{FBAFBB5E-06B4-46DD-B6B3-4B5FCBB3B1B8}" dt="2019-04-08T18:19:37.758" v="7107" actId="1036"/>
          <ac:grpSpMkLst>
            <pc:docMk/>
            <pc:sldMk cId="678756583" sldId="283"/>
            <ac:grpSpMk id="184" creationId="{5D876771-F4F0-4D52-A6EE-F5BD07AFE75B}"/>
          </ac:grpSpMkLst>
        </pc:grpChg>
        <pc:grpChg chg="mod">
          <ac:chgData name="Archana Suresh" userId="bc71b111-7738-4540-8e14-283f32eaf934" providerId="ADAL" clId="{FBAFBB5E-06B4-46DD-B6B3-4B5FCBB3B1B8}" dt="2019-04-08T18:19:37.758" v="7107" actId="1036"/>
          <ac:grpSpMkLst>
            <pc:docMk/>
            <pc:sldMk cId="678756583" sldId="283"/>
            <ac:grpSpMk id="185" creationId="{B6EA05F8-B729-453F-AE44-36E67B913CB8}"/>
          </ac:grpSpMkLst>
        </pc:grpChg>
        <pc:grpChg chg="mod">
          <ac:chgData name="Archana Suresh" userId="bc71b111-7738-4540-8e14-283f32eaf934" providerId="ADAL" clId="{FBAFBB5E-06B4-46DD-B6B3-4B5FCBB3B1B8}" dt="2019-04-08T18:19:37.758" v="7107" actId="1036"/>
          <ac:grpSpMkLst>
            <pc:docMk/>
            <pc:sldMk cId="678756583" sldId="283"/>
            <ac:grpSpMk id="186" creationId="{43698843-5737-4B41-91B4-64870CE18D87}"/>
          </ac:grpSpMkLst>
        </pc:grpChg>
        <pc:grpChg chg="mod">
          <ac:chgData name="Archana Suresh" userId="bc71b111-7738-4540-8e14-283f32eaf934" providerId="ADAL" clId="{FBAFBB5E-06B4-46DD-B6B3-4B5FCBB3B1B8}" dt="2019-04-08T18:19:37.758" v="7107" actId="1036"/>
          <ac:grpSpMkLst>
            <pc:docMk/>
            <pc:sldMk cId="678756583" sldId="283"/>
            <ac:grpSpMk id="187" creationId="{D9913758-BF23-4A02-9935-C9A9EDE3C647}"/>
          </ac:grpSpMkLst>
        </pc:grpChg>
        <pc:grpChg chg="mod">
          <ac:chgData name="Archana Suresh" userId="bc71b111-7738-4540-8e14-283f32eaf934" providerId="ADAL" clId="{FBAFBB5E-06B4-46DD-B6B3-4B5FCBB3B1B8}" dt="2019-04-08T18:19:37.758" v="7107" actId="1036"/>
          <ac:grpSpMkLst>
            <pc:docMk/>
            <pc:sldMk cId="678756583" sldId="283"/>
            <ac:grpSpMk id="188" creationId="{5AC35794-E331-4B0C-B6B8-70E75A46227A}"/>
          </ac:grpSpMkLst>
        </pc:grpChg>
        <pc:grpChg chg="mod">
          <ac:chgData name="Archana Suresh" userId="bc71b111-7738-4540-8e14-283f32eaf934" providerId="ADAL" clId="{FBAFBB5E-06B4-46DD-B6B3-4B5FCBB3B1B8}" dt="2019-04-08T18:19:37.758" v="7107" actId="1036"/>
          <ac:grpSpMkLst>
            <pc:docMk/>
            <pc:sldMk cId="678756583" sldId="283"/>
            <ac:grpSpMk id="189" creationId="{91DAF2DF-CCEB-4F07-B2FB-DD92B64B51F8}"/>
          </ac:grpSpMkLst>
        </pc:grpChg>
        <pc:grpChg chg="mod">
          <ac:chgData name="Archana Suresh" userId="bc71b111-7738-4540-8e14-283f32eaf934" providerId="ADAL" clId="{FBAFBB5E-06B4-46DD-B6B3-4B5FCBB3B1B8}" dt="2019-04-08T18:19:37.758" v="7107" actId="1036"/>
          <ac:grpSpMkLst>
            <pc:docMk/>
            <pc:sldMk cId="678756583" sldId="283"/>
            <ac:grpSpMk id="288" creationId="{90ACBB84-A970-448B-8A54-212501D9FFF9}"/>
          </ac:grpSpMkLst>
        </pc:grpChg>
        <pc:grpChg chg="mod">
          <ac:chgData name="Archana Suresh" userId="bc71b111-7738-4540-8e14-283f32eaf934" providerId="ADAL" clId="{FBAFBB5E-06B4-46DD-B6B3-4B5FCBB3B1B8}" dt="2019-04-08T18:19:37.758" v="7107" actId="1036"/>
          <ac:grpSpMkLst>
            <pc:docMk/>
            <pc:sldMk cId="678756583" sldId="283"/>
            <ac:grpSpMk id="289" creationId="{4706C164-ECB9-420B-B870-A0B51B08B707}"/>
          </ac:grpSpMkLst>
        </pc:grpChg>
        <pc:grpChg chg="mod">
          <ac:chgData name="Archana Suresh" userId="bc71b111-7738-4540-8e14-283f32eaf934" providerId="ADAL" clId="{FBAFBB5E-06B4-46DD-B6B3-4B5FCBB3B1B8}" dt="2019-04-08T18:19:37.758" v="7107" actId="1036"/>
          <ac:grpSpMkLst>
            <pc:docMk/>
            <pc:sldMk cId="678756583" sldId="283"/>
            <ac:grpSpMk id="290" creationId="{88421F15-6153-49A9-84F5-6241C6350954}"/>
          </ac:grpSpMkLst>
        </pc:grpChg>
        <pc:grpChg chg="mod">
          <ac:chgData name="Archana Suresh" userId="bc71b111-7738-4540-8e14-283f32eaf934" providerId="ADAL" clId="{FBAFBB5E-06B4-46DD-B6B3-4B5FCBB3B1B8}" dt="2019-04-08T18:19:37.758" v="7107" actId="1036"/>
          <ac:grpSpMkLst>
            <pc:docMk/>
            <pc:sldMk cId="678756583" sldId="283"/>
            <ac:grpSpMk id="291" creationId="{533E2992-EAAB-43E2-955E-9B3C90CAC9AA}"/>
          </ac:grpSpMkLst>
        </pc:grpChg>
        <pc:grpChg chg="mod">
          <ac:chgData name="Archana Suresh" userId="bc71b111-7738-4540-8e14-283f32eaf934" providerId="ADAL" clId="{FBAFBB5E-06B4-46DD-B6B3-4B5FCBB3B1B8}" dt="2019-04-08T18:19:37.758" v="7107" actId="1036"/>
          <ac:grpSpMkLst>
            <pc:docMk/>
            <pc:sldMk cId="678756583" sldId="283"/>
            <ac:grpSpMk id="292" creationId="{8017FDA5-94E7-4290-ACF1-FFE9C698F9FA}"/>
          </ac:grpSpMkLst>
        </pc:grpChg>
        <pc:grpChg chg="mod">
          <ac:chgData name="Archana Suresh" userId="bc71b111-7738-4540-8e14-283f32eaf934" providerId="ADAL" clId="{FBAFBB5E-06B4-46DD-B6B3-4B5FCBB3B1B8}" dt="2019-04-08T18:19:37.758" v="7107" actId="1036"/>
          <ac:grpSpMkLst>
            <pc:docMk/>
            <pc:sldMk cId="678756583" sldId="283"/>
            <ac:grpSpMk id="293" creationId="{DD7F44E5-DC5B-4688-965F-E1A6B40EBFEC}"/>
          </ac:grpSpMkLst>
        </pc:grpChg>
        <pc:grpChg chg="mod">
          <ac:chgData name="Archana Suresh" userId="bc71b111-7738-4540-8e14-283f32eaf934" providerId="ADAL" clId="{FBAFBB5E-06B4-46DD-B6B3-4B5FCBB3B1B8}" dt="2019-04-08T18:19:37.758" v="7107" actId="1036"/>
          <ac:grpSpMkLst>
            <pc:docMk/>
            <pc:sldMk cId="678756583" sldId="283"/>
            <ac:grpSpMk id="294" creationId="{74729036-78D5-4A5C-9ABF-9B6912F13704}"/>
          </ac:grpSpMkLst>
        </pc:grpChg>
        <pc:grpChg chg="mod">
          <ac:chgData name="Archana Suresh" userId="bc71b111-7738-4540-8e14-283f32eaf934" providerId="ADAL" clId="{FBAFBB5E-06B4-46DD-B6B3-4B5FCBB3B1B8}" dt="2019-04-08T18:19:37.758" v="7107" actId="1036"/>
          <ac:grpSpMkLst>
            <pc:docMk/>
            <pc:sldMk cId="678756583" sldId="283"/>
            <ac:grpSpMk id="295" creationId="{90B667E4-FC96-463B-9857-EF94A0181DFB}"/>
          </ac:grpSpMkLst>
        </pc:grpChg>
        <pc:grpChg chg="mod">
          <ac:chgData name="Archana Suresh" userId="bc71b111-7738-4540-8e14-283f32eaf934" providerId="ADAL" clId="{FBAFBB5E-06B4-46DD-B6B3-4B5FCBB3B1B8}" dt="2019-04-08T18:19:37.758" v="7107" actId="1036"/>
          <ac:grpSpMkLst>
            <pc:docMk/>
            <pc:sldMk cId="678756583" sldId="283"/>
            <ac:grpSpMk id="296" creationId="{FB3FAACD-2DE7-4973-8864-AE3E121FD51D}"/>
          </ac:grpSpMkLst>
        </pc:grpChg>
        <pc:grpChg chg="mod">
          <ac:chgData name="Archana Suresh" userId="bc71b111-7738-4540-8e14-283f32eaf934" providerId="ADAL" clId="{FBAFBB5E-06B4-46DD-B6B3-4B5FCBB3B1B8}" dt="2019-04-08T18:19:37.758" v="7107" actId="1036"/>
          <ac:grpSpMkLst>
            <pc:docMk/>
            <pc:sldMk cId="678756583" sldId="283"/>
            <ac:grpSpMk id="297" creationId="{A3603C7A-872B-4C0C-A4D6-81E58EBA6D29}"/>
          </ac:grpSpMkLst>
        </pc:grpChg>
        <pc:grpChg chg="mod">
          <ac:chgData name="Archana Suresh" userId="bc71b111-7738-4540-8e14-283f32eaf934" providerId="ADAL" clId="{FBAFBB5E-06B4-46DD-B6B3-4B5FCBB3B1B8}" dt="2019-04-08T18:19:37.758" v="7107" actId="1036"/>
          <ac:grpSpMkLst>
            <pc:docMk/>
            <pc:sldMk cId="678756583" sldId="283"/>
            <ac:grpSpMk id="298" creationId="{AB9B1D08-039A-4A68-B7C3-52F11F902297}"/>
          </ac:grpSpMkLst>
        </pc:grpChg>
        <pc:grpChg chg="mod">
          <ac:chgData name="Archana Suresh" userId="bc71b111-7738-4540-8e14-283f32eaf934" providerId="ADAL" clId="{FBAFBB5E-06B4-46DD-B6B3-4B5FCBB3B1B8}" dt="2019-04-08T18:19:37.758" v="7107" actId="1036"/>
          <ac:grpSpMkLst>
            <pc:docMk/>
            <pc:sldMk cId="678756583" sldId="283"/>
            <ac:grpSpMk id="299" creationId="{E86BAEB9-5B38-4440-A501-1B21DA3C5DC5}"/>
          </ac:grpSpMkLst>
        </pc:grpChg>
        <pc:grpChg chg="mod">
          <ac:chgData name="Archana Suresh" userId="bc71b111-7738-4540-8e14-283f32eaf934" providerId="ADAL" clId="{FBAFBB5E-06B4-46DD-B6B3-4B5FCBB3B1B8}" dt="2019-04-08T18:19:37.758" v="7107" actId="1036"/>
          <ac:grpSpMkLst>
            <pc:docMk/>
            <pc:sldMk cId="678756583" sldId="283"/>
            <ac:grpSpMk id="300" creationId="{BC164FDD-E0C0-48ED-812B-D5D7BF548D1B}"/>
          </ac:grpSpMkLst>
        </pc:grpChg>
        <pc:grpChg chg="mod">
          <ac:chgData name="Archana Suresh" userId="bc71b111-7738-4540-8e14-283f32eaf934" providerId="ADAL" clId="{FBAFBB5E-06B4-46DD-B6B3-4B5FCBB3B1B8}" dt="2019-04-08T18:19:37.758" v="7107" actId="1036"/>
          <ac:grpSpMkLst>
            <pc:docMk/>
            <pc:sldMk cId="678756583" sldId="283"/>
            <ac:grpSpMk id="301" creationId="{88586E3C-65FD-4FC6-883C-79E67E88D160}"/>
          </ac:grpSpMkLst>
        </pc:grpChg>
        <pc:grpChg chg="mod">
          <ac:chgData name="Archana Suresh" userId="bc71b111-7738-4540-8e14-283f32eaf934" providerId="ADAL" clId="{FBAFBB5E-06B4-46DD-B6B3-4B5FCBB3B1B8}" dt="2019-04-08T18:19:37.758" v="7107" actId="1036"/>
          <ac:grpSpMkLst>
            <pc:docMk/>
            <pc:sldMk cId="678756583" sldId="283"/>
            <ac:grpSpMk id="302" creationId="{2FFB8C73-1715-48A2-ADD1-373DBA055F8D}"/>
          </ac:grpSpMkLst>
        </pc:grpChg>
        <pc:grpChg chg="mod">
          <ac:chgData name="Archana Suresh" userId="bc71b111-7738-4540-8e14-283f32eaf934" providerId="ADAL" clId="{FBAFBB5E-06B4-46DD-B6B3-4B5FCBB3B1B8}" dt="2019-04-08T18:19:37.758" v="7107" actId="1036"/>
          <ac:grpSpMkLst>
            <pc:docMk/>
            <pc:sldMk cId="678756583" sldId="283"/>
            <ac:grpSpMk id="303" creationId="{42623B73-B9AF-431C-AAF2-D300B11C5E6F}"/>
          </ac:grpSpMkLst>
        </pc:grpChg>
        <pc:grpChg chg="mod">
          <ac:chgData name="Archana Suresh" userId="bc71b111-7738-4540-8e14-283f32eaf934" providerId="ADAL" clId="{FBAFBB5E-06B4-46DD-B6B3-4B5FCBB3B1B8}" dt="2019-04-08T18:19:37.758" v="7107" actId="1036"/>
          <ac:grpSpMkLst>
            <pc:docMk/>
            <pc:sldMk cId="678756583" sldId="283"/>
            <ac:grpSpMk id="304" creationId="{1EF00073-3E9E-48B9-A47A-5A29568EFB09}"/>
          </ac:grpSpMkLst>
        </pc:grpChg>
        <pc:grpChg chg="mod">
          <ac:chgData name="Archana Suresh" userId="bc71b111-7738-4540-8e14-283f32eaf934" providerId="ADAL" clId="{FBAFBB5E-06B4-46DD-B6B3-4B5FCBB3B1B8}" dt="2019-04-08T18:19:37.758" v="7107" actId="1036"/>
          <ac:grpSpMkLst>
            <pc:docMk/>
            <pc:sldMk cId="678756583" sldId="283"/>
            <ac:grpSpMk id="305" creationId="{F49075DA-9611-4454-A934-510F34BB2314}"/>
          </ac:grpSpMkLst>
        </pc:grpChg>
        <pc:grpChg chg="mod">
          <ac:chgData name="Archana Suresh" userId="bc71b111-7738-4540-8e14-283f32eaf934" providerId="ADAL" clId="{FBAFBB5E-06B4-46DD-B6B3-4B5FCBB3B1B8}" dt="2019-04-08T18:19:37.758" v="7107" actId="1036"/>
          <ac:grpSpMkLst>
            <pc:docMk/>
            <pc:sldMk cId="678756583" sldId="283"/>
            <ac:grpSpMk id="335" creationId="{3FF83714-20CD-4243-9FBA-370511E6DB3E}"/>
          </ac:grpSpMkLst>
        </pc:grpChg>
        <pc:grpChg chg="mod">
          <ac:chgData name="Archana Suresh" userId="bc71b111-7738-4540-8e14-283f32eaf934" providerId="ADAL" clId="{FBAFBB5E-06B4-46DD-B6B3-4B5FCBB3B1B8}" dt="2019-04-08T18:19:37.758" v="7107" actId="1036"/>
          <ac:grpSpMkLst>
            <pc:docMk/>
            <pc:sldMk cId="678756583" sldId="283"/>
            <ac:grpSpMk id="341" creationId="{5BCB3C3A-FF53-450E-A96B-FC4BACF6CAA4}"/>
          </ac:grpSpMkLst>
        </pc:grpChg>
        <pc:grpChg chg="mod">
          <ac:chgData name="Archana Suresh" userId="bc71b111-7738-4540-8e14-283f32eaf934" providerId="ADAL" clId="{FBAFBB5E-06B4-46DD-B6B3-4B5FCBB3B1B8}" dt="2019-04-08T18:19:37.758" v="7107" actId="1036"/>
          <ac:grpSpMkLst>
            <pc:docMk/>
            <pc:sldMk cId="678756583" sldId="283"/>
            <ac:grpSpMk id="347" creationId="{457DFC22-7FB6-4A69-9B14-8D6975AEF7A8}"/>
          </ac:grpSpMkLst>
        </pc:grpChg>
        <pc:grpChg chg="mod">
          <ac:chgData name="Archana Suresh" userId="bc71b111-7738-4540-8e14-283f32eaf934" providerId="ADAL" clId="{FBAFBB5E-06B4-46DD-B6B3-4B5FCBB3B1B8}" dt="2019-04-08T18:19:37.758" v="7107" actId="1036"/>
          <ac:grpSpMkLst>
            <pc:docMk/>
            <pc:sldMk cId="678756583" sldId="283"/>
            <ac:grpSpMk id="353" creationId="{8FFBBBA7-EC94-4E70-BB6D-C574DAEA36F4}"/>
          </ac:grpSpMkLst>
        </pc:grpChg>
        <pc:grpChg chg="mod">
          <ac:chgData name="Archana Suresh" userId="bc71b111-7738-4540-8e14-283f32eaf934" providerId="ADAL" clId="{FBAFBB5E-06B4-46DD-B6B3-4B5FCBB3B1B8}" dt="2019-04-08T18:19:37.758" v="7107" actId="1036"/>
          <ac:grpSpMkLst>
            <pc:docMk/>
            <pc:sldMk cId="678756583" sldId="283"/>
            <ac:grpSpMk id="359" creationId="{C41E6903-2626-48CD-9B36-96F1D86D13B1}"/>
          </ac:grpSpMkLst>
        </pc:grpChg>
        <pc:grpChg chg="mod">
          <ac:chgData name="Archana Suresh" userId="bc71b111-7738-4540-8e14-283f32eaf934" providerId="ADAL" clId="{FBAFBB5E-06B4-46DD-B6B3-4B5FCBB3B1B8}" dt="2019-04-08T18:19:37.758" v="7107" actId="1036"/>
          <ac:grpSpMkLst>
            <pc:docMk/>
            <pc:sldMk cId="678756583" sldId="283"/>
            <ac:grpSpMk id="364" creationId="{AB13E1BB-4B58-438E-AB0D-C8D290BAF740}"/>
          </ac:grpSpMkLst>
        </pc:grpChg>
        <pc:grpChg chg="mod">
          <ac:chgData name="Archana Suresh" userId="bc71b111-7738-4540-8e14-283f32eaf934" providerId="ADAL" clId="{FBAFBB5E-06B4-46DD-B6B3-4B5FCBB3B1B8}" dt="2019-04-08T18:19:37.758" v="7107" actId="1036"/>
          <ac:grpSpMkLst>
            <pc:docMk/>
            <pc:sldMk cId="678756583" sldId="283"/>
            <ac:grpSpMk id="370" creationId="{E4A1242F-281F-4F48-84B1-2A7CFFF57606}"/>
          </ac:grpSpMkLst>
        </pc:grpChg>
        <pc:grpChg chg="mod">
          <ac:chgData name="Archana Suresh" userId="bc71b111-7738-4540-8e14-283f32eaf934" providerId="ADAL" clId="{FBAFBB5E-06B4-46DD-B6B3-4B5FCBB3B1B8}" dt="2019-04-08T18:19:37.758" v="7107" actId="1036"/>
          <ac:grpSpMkLst>
            <pc:docMk/>
            <pc:sldMk cId="678756583" sldId="283"/>
            <ac:grpSpMk id="382" creationId="{F698E0F6-11AB-496E-9D8F-E824E1642ED6}"/>
          </ac:grpSpMkLst>
        </pc:grpChg>
        <pc:grpChg chg="mod">
          <ac:chgData name="Archana Suresh" userId="bc71b111-7738-4540-8e14-283f32eaf934" providerId="ADAL" clId="{FBAFBB5E-06B4-46DD-B6B3-4B5FCBB3B1B8}" dt="2019-04-08T18:19:37.758" v="7107" actId="1036"/>
          <ac:grpSpMkLst>
            <pc:docMk/>
            <pc:sldMk cId="678756583" sldId="283"/>
            <ac:grpSpMk id="388" creationId="{8E1DCFA3-41DC-4522-BA65-B5CECEDFEBEC}"/>
          </ac:grpSpMkLst>
        </pc:grpChg>
        <pc:grpChg chg="mod">
          <ac:chgData name="Archana Suresh" userId="bc71b111-7738-4540-8e14-283f32eaf934" providerId="ADAL" clId="{FBAFBB5E-06B4-46DD-B6B3-4B5FCBB3B1B8}" dt="2019-04-08T18:19:37.758" v="7107" actId="1036"/>
          <ac:grpSpMkLst>
            <pc:docMk/>
            <pc:sldMk cId="678756583" sldId="283"/>
            <ac:grpSpMk id="394" creationId="{98661D4A-4DF7-4DA8-BB9C-064C7D0C3537}"/>
          </ac:grpSpMkLst>
        </pc:grpChg>
        <pc:grpChg chg="mod">
          <ac:chgData name="Archana Suresh" userId="bc71b111-7738-4540-8e14-283f32eaf934" providerId="ADAL" clId="{FBAFBB5E-06B4-46DD-B6B3-4B5FCBB3B1B8}" dt="2019-04-08T18:19:37.758" v="7107" actId="1036"/>
          <ac:grpSpMkLst>
            <pc:docMk/>
            <pc:sldMk cId="678756583" sldId="283"/>
            <ac:grpSpMk id="400" creationId="{483A252A-9FEB-42C7-8A09-13539DA116D7}"/>
          </ac:grpSpMkLst>
        </pc:grpChg>
        <pc:grpChg chg="mod">
          <ac:chgData name="Archana Suresh" userId="bc71b111-7738-4540-8e14-283f32eaf934" providerId="ADAL" clId="{FBAFBB5E-06B4-46DD-B6B3-4B5FCBB3B1B8}" dt="2019-04-08T18:19:37.758" v="7107" actId="1036"/>
          <ac:grpSpMkLst>
            <pc:docMk/>
            <pc:sldMk cId="678756583" sldId="283"/>
            <ac:grpSpMk id="401" creationId="{B42F7A0E-F23D-4C7D-85F2-2A675612E3CE}"/>
          </ac:grpSpMkLst>
        </pc:grpChg>
        <pc:grpChg chg="mod">
          <ac:chgData name="Archana Suresh" userId="bc71b111-7738-4540-8e14-283f32eaf934" providerId="ADAL" clId="{FBAFBB5E-06B4-46DD-B6B3-4B5FCBB3B1B8}" dt="2019-04-08T18:19:37.758" v="7107" actId="1036"/>
          <ac:grpSpMkLst>
            <pc:docMk/>
            <pc:sldMk cId="678756583" sldId="283"/>
            <ac:grpSpMk id="402" creationId="{C4E78270-6EA8-49B3-BDEB-477657B0B967}"/>
          </ac:grpSpMkLst>
        </pc:grpChg>
        <pc:grpChg chg="mod">
          <ac:chgData name="Archana Suresh" userId="bc71b111-7738-4540-8e14-283f32eaf934" providerId="ADAL" clId="{FBAFBB5E-06B4-46DD-B6B3-4B5FCBB3B1B8}" dt="2019-04-08T18:19:37.758" v="7107" actId="1036"/>
          <ac:grpSpMkLst>
            <pc:docMk/>
            <pc:sldMk cId="678756583" sldId="283"/>
            <ac:grpSpMk id="403" creationId="{3608AAE4-3168-4C2C-9FD4-C297F36A0A0F}"/>
          </ac:grpSpMkLst>
        </pc:grpChg>
        <pc:grpChg chg="mod">
          <ac:chgData name="Archana Suresh" userId="bc71b111-7738-4540-8e14-283f32eaf934" providerId="ADAL" clId="{FBAFBB5E-06B4-46DD-B6B3-4B5FCBB3B1B8}" dt="2019-04-08T18:19:37.758" v="7107" actId="1036"/>
          <ac:grpSpMkLst>
            <pc:docMk/>
            <pc:sldMk cId="678756583" sldId="283"/>
            <ac:grpSpMk id="404" creationId="{6F9C6262-400B-4046-A399-FB5EFBC6E809}"/>
          </ac:grpSpMkLst>
        </pc:grpChg>
        <pc:grpChg chg="mod">
          <ac:chgData name="Archana Suresh" userId="bc71b111-7738-4540-8e14-283f32eaf934" providerId="ADAL" clId="{FBAFBB5E-06B4-46DD-B6B3-4B5FCBB3B1B8}" dt="2019-04-08T18:19:37.758" v="7107" actId="1036"/>
          <ac:grpSpMkLst>
            <pc:docMk/>
            <pc:sldMk cId="678756583" sldId="283"/>
            <ac:grpSpMk id="405" creationId="{E04E3490-4BA9-4CC4-83F2-53177F7AAB8A}"/>
          </ac:grpSpMkLst>
        </pc:grpChg>
        <pc:grpChg chg="mod">
          <ac:chgData name="Archana Suresh" userId="bc71b111-7738-4540-8e14-283f32eaf934" providerId="ADAL" clId="{FBAFBB5E-06B4-46DD-B6B3-4B5FCBB3B1B8}" dt="2019-04-08T18:19:37.758" v="7107" actId="1036"/>
          <ac:grpSpMkLst>
            <pc:docMk/>
            <pc:sldMk cId="678756583" sldId="283"/>
            <ac:grpSpMk id="406" creationId="{AC37A181-DF50-4836-8EB8-05E53DD42BBD}"/>
          </ac:grpSpMkLst>
        </pc:grpChg>
        <pc:grpChg chg="mod">
          <ac:chgData name="Archana Suresh" userId="bc71b111-7738-4540-8e14-283f32eaf934" providerId="ADAL" clId="{FBAFBB5E-06B4-46DD-B6B3-4B5FCBB3B1B8}" dt="2019-04-08T18:19:37.758" v="7107" actId="1036"/>
          <ac:grpSpMkLst>
            <pc:docMk/>
            <pc:sldMk cId="678756583" sldId="283"/>
            <ac:grpSpMk id="407" creationId="{24F33AC0-C033-4424-B71F-B12ED7F8208A}"/>
          </ac:grpSpMkLst>
        </pc:grpChg>
        <pc:grpChg chg="mod">
          <ac:chgData name="Archana Suresh" userId="bc71b111-7738-4540-8e14-283f32eaf934" providerId="ADAL" clId="{FBAFBB5E-06B4-46DD-B6B3-4B5FCBB3B1B8}" dt="2019-04-08T18:19:37.758" v="7107" actId="1036"/>
          <ac:grpSpMkLst>
            <pc:docMk/>
            <pc:sldMk cId="678756583" sldId="283"/>
            <ac:grpSpMk id="408" creationId="{39A89AA6-2EEA-47FC-8070-63C716FD0249}"/>
          </ac:grpSpMkLst>
        </pc:grpChg>
        <pc:grpChg chg="mod">
          <ac:chgData name="Archana Suresh" userId="bc71b111-7738-4540-8e14-283f32eaf934" providerId="ADAL" clId="{FBAFBB5E-06B4-46DD-B6B3-4B5FCBB3B1B8}" dt="2019-04-08T18:19:37.758" v="7107" actId="1036"/>
          <ac:grpSpMkLst>
            <pc:docMk/>
            <pc:sldMk cId="678756583" sldId="283"/>
            <ac:grpSpMk id="409" creationId="{1DF3DD8C-A60A-4502-935D-70AB99CF3E9F}"/>
          </ac:grpSpMkLst>
        </pc:grpChg>
        <pc:grpChg chg="mod">
          <ac:chgData name="Archana Suresh" userId="bc71b111-7738-4540-8e14-283f32eaf934" providerId="ADAL" clId="{FBAFBB5E-06B4-46DD-B6B3-4B5FCBB3B1B8}" dt="2019-04-08T18:19:37.758" v="7107" actId="1036"/>
          <ac:grpSpMkLst>
            <pc:docMk/>
            <pc:sldMk cId="678756583" sldId="283"/>
            <ac:grpSpMk id="410" creationId="{9B74E767-A688-4DBE-A841-EDA333DC510B}"/>
          </ac:grpSpMkLst>
        </pc:grpChg>
        <pc:grpChg chg="mod">
          <ac:chgData name="Archana Suresh" userId="bc71b111-7738-4540-8e14-283f32eaf934" providerId="ADAL" clId="{FBAFBB5E-06B4-46DD-B6B3-4B5FCBB3B1B8}" dt="2019-04-08T18:19:37.758" v="7107" actId="1036"/>
          <ac:grpSpMkLst>
            <pc:docMk/>
            <pc:sldMk cId="678756583" sldId="283"/>
            <ac:grpSpMk id="411" creationId="{9105B764-F9AB-42F6-8628-6F55A3FBC6BC}"/>
          </ac:grpSpMkLst>
        </pc:grpChg>
        <pc:grpChg chg="mod">
          <ac:chgData name="Archana Suresh" userId="bc71b111-7738-4540-8e14-283f32eaf934" providerId="ADAL" clId="{FBAFBB5E-06B4-46DD-B6B3-4B5FCBB3B1B8}" dt="2019-04-08T18:19:37.758" v="7107" actId="1036"/>
          <ac:grpSpMkLst>
            <pc:docMk/>
            <pc:sldMk cId="678756583" sldId="283"/>
            <ac:grpSpMk id="412" creationId="{6C386E33-0DA5-423E-ABCB-01D87D9C7CF6}"/>
          </ac:grpSpMkLst>
        </pc:grpChg>
        <pc:grpChg chg="mod">
          <ac:chgData name="Archana Suresh" userId="bc71b111-7738-4540-8e14-283f32eaf934" providerId="ADAL" clId="{FBAFBB5E-06B4-46DD-B6B3-4B5FCBB3B1B8}" dt="2019-04-08T18:19:37.758" v="7107" actId="1036"/>
          <ac:grpSpMkLst>
            <pc:docMk/>
            <pc:sldMk cId="678756583" sldId="283"/>
            <ac:grpSpMk id="413" creationId="{3837DD0D-B100-46CC-999D-CADD99882D7F}"/>
          </ac:grpSpMkLst>
        </pc:grpChg>
        <pc:grpChg chg="mod">
          <ac:chgData name="Archana Suresh" userId="bc71b111-7738-4540-8e14-283f32eaf934" providerId="ADAL" clId="{FBAFBB5E-06B4-46DD-B6B3-4B5FCBB3B1B8}" dt="2019-04-08T18:19:37.758" v="7107" actId="1036"/>
          <ac:grpSpMkLst>
            <pc:docMk/>
            <pc:sldMk cId="678756583" sldId="283"/>
            <ac:grpSpMk id="414" creationId="{FEE7592B-4306-4EB6-9AC1-C171E0126C94}"/>
          </ac:grpSpMkLst>
        </pc:grpChg>
        <pc:grpChg chg="mod">
          <ac:chgData name="Archana Suresh" userId="bc71b111-7738-4540-8e14-283f32eaf934" providerId="ADAL" clId="{FBAFBB5E-06B4-46DD-B6B3-4B5FCBB3B1B8}" dt="2019-04-08T18:19:37.758" v="7107" actId="1036"/>
          <ac:grpSpMkLst>
            <pc:docMk/>
            <pc:sldMk cId="678756583" sldId="283"/>
            <ac:grpSpMk id="415" creationId="{AD476C1C-3C22-40E6-9F7A-0EB607DF5F7F}"/>
          </ac:grpSpMkLst>
        </pc:grpChg>
        <pc:grpChg chg="mod">
          <ac:chgData name="Archana Suresh" userId="bc71b111-7738-4540-8e14-283f32eaf934" providerId="ADAL" clId="{FBAFBB5E-06B4-46DD-B6B3-4B5FCBB3B1B8}" dt="2019-04-08T18:19:37.758" v="7107" actId="1036"/>
          <ac:grpSpMkLst>
            <pc:docMk/>
            <pc:sldMk cId="678756583" sldId="283"/>
            <ac:grpSpMk id="416" creationId="{E47DF8C2-66A7-49D8-9282-0F4F7E2FBA4E}"/>
          </ac:grpSpMkLst>
        </pc:grpChg>
        <pc:grpChg chg="mod">
          <ac:chgData name="Archana Suresh" userId="bc71b111-7738-4540-8e14-283f32eaf934" providerId="ADAL" clId="{FBAFBB5E-06B4-46DD-B6B3-4B5FCBB3B1B8}" dt="2019-04-08T18:19:37.758" v="7107" actId="1036"/>
          <ac:grpSpMkLst>
            <pc:docMk/>
            <pc:sldMk cId="678756583" sldId="283"/>
            <ac:grpSpMk id="417" creationId="{7F4919FF-01FF-4E74-ADA9-B3FD857DE5CA}"/>
          </ac:grpSpMkLst>
        </pc:grpChg>
        <pc:grpChg chg="mod">
          <ac:chgData name="Archana Suresh" userId="bc71b111-7738-4540-8e14-283f32eaf934" providerId="ADAL" clId="{FBAFBB5E-06B4-46DD-B6B3-4B5FCBB3B1B8}" dt="2019-04-08T18:19:37.758" v="7107" actId="1036"/>
          <ac:grpSpMkLst>
            <pc:docMk/>
            <pc:sldMk cId="678756583" sldId="283"/>
            <ac:grpSpMk id="567" creationId="{6F62653F-A2E8-4741-A0BA-01DFE13B9BC7}"/>
          </ac:grpSpMkLst>
        </pc:grpChg>
        <pc:grpChg chg="mod">
          <ac:chgData name="Archana Suresh" userId="bc71b111-7738-4540-8e14-283f32eaf934" providerId="ADAL" clId="{FBAFBB5E-06B4-46DD-B6B3-4B5FCBB3B1B8}" dt="2019-04-08T18:19:37.758" v="7107" actId="1036"/>
          <ac:grpSpMkLst>
            <pc:docMk/>
            <pc:sldMk cId="678756583" sldId="283"/>
            <ac:grpSpMk id="568" creationId="{03E2D696-64BC-4FDC-874E-C6986F900612}"/>
          </ac:grpSpMkLst>
        </pc:grpChg>
        <pc:grpChg chg="mod">
          <ac:chgData name="Archana Suresh" userId="bc71b111-7738-4540-8e14-283f32eaf934" providerId="ADAL" clId="{FBAFBB5E-06B4-46DD-B6B3-4B5FCBB3B1B8}" dt="2019-04-08T18:19:37.758" v="7107" actId="1036"/>
          <ac:grpSpMkLst>
            <pc:docMk/>
            <pc:sldMk cId="678756583" sldId="283"/>
            <ac:grpSpMk id="569" creationId="{C1C16EA0-BD05-4C03-BACD-9A2B50A37B70}"/>
          </ac:grpSpMkLst>
        </pc:grpChg>
        <pc:grpChg chg="mod">
          <ac:chgData name="Archana Suresh" userId="bc71b111-7738-4540-8e14-283f32eaf934" providerId="ADAL" clId="{FBAFBB5E-06B4-46DD-B6B3-4B5FCBB3B1B8}" dt="2019-04-08T18:19:37.758" v="7107" actId="1036"/>
          <ac:grpSpMkLst>
            <pc:docMk/>
            <pc:sldMk cId="678756583" sldId="283"/>
            <ac:grpSpMk id="570" creationId="{31561898-86C6-4D0C-84CB-2CCB0D3BDEE2}"/>
          </ac:grpSpMkLst>
        </pc:grpChg>
        <pc:grpChg chg="mod">
          <ac:chgData name="Archana Suresh" userId="bc71b111-7738-4540-8e14-283f32eaf934" providerId="ADAL" clId="{FBAFBB5E-06B4-46DD-B6B3-4B5FCBB3B1B8}" dt="2019-04-08T18:19:37.758" v="7107" actId="1036"/>
          <ac:grpSpMkLst>
            <pc:docMk/>
            <pc:sldMk cId="678756583" sldId="283"/>
            <ac:grpSpMk id="571" creationId="{11B8350D-10F4-420B-98D2-4AC6FF7BD116}"/>
          </ac:grpSpMkLst>
        </pc:grpChg>
        <pc:grpChg chg="mod">
          <ac:chgData name="Archana Suresh" userId="bc71b111-7738-4540-8e14-283f32eaf934" providerId="ADAL" clId="{FBAFBB5E-06B4-46DD-B6B3-4B5FCBB3B1B8}" dt="2019-04-08T18:19:37.758" v="7107" actId="1036"/>
          <ac:grpSpMkLst>
            <pc:docMk/>
            <pc:sldMk cId="678756583" sldId="283"/>
            <ac:grpSpMk id="572" creationId="{61F6544B-5BDD-4426-AE4B-8D5713CA7655}"/>
          </ac:grpSpMkLst>
        </pc:grpChg>
        <pc:grpChg chg="mod">
          <ac:chgData name="Archana Suresh" userId="bc71b111-7738-4540-8e14-283f32eaf934" providerId="ADAL" clId="{FBAFBB5E-06B4-46DD-B6B3-4B5FCBB3B1B8}" dt="2019-04-08T18:19:37.758" v="7107" actId="1036"/>
          <ac:grpSpMkLst>
            <pc:docMk/>
            <pc:sldMk cId="678756583" sldId="283"/>
            <ac:grpSpMk id="573" creationId="{3BF5D422-3F5B-42F8-B647-D3B156A0087C}"/>
          </ac:grpSpMkLst>
        </pc:grpChg>
        <pc:grpChg chg="mod">
          <ac:chgData name="Archana Suresh" userId="bc71b111-7738-4540-8e14-283f32eaf934" providerId="ADAL" clId="{FBAFBB5E-06B4-46DD-B6B3-4B5FCBB3B1B8}" dt="2019-04-08T18:19:37.758" v="7107" actId="1036"/>
          <ac:grpSpMkLst>
            <pc:docMk/>
            <pc:sldMk cId="678756583" sldId="283"/>
            <ac:grpSpMk id="574" creationId="{1E9334A7-F87C-4174-A689-6F41E3D8CF18}"/>
          </ac:grpSpMkLst>
        </pc:grpChg>
        <pc:grpChg chg="mod">
          <ac:chgData name="Archana Suresh" userId="bc71b111-7738-4540-8e14-283f32eaf934" providerId="ADAL" clId="{FBAFBB5E-06B4-46DD-B6B3-4B5FCBB3B1B8}" dt="2019-04-08T18:19:37.758" v="7107" actId="1036"/>
          <ac:grpSpMkLst>
            <pc:docMk/>
            <pc:sldMk cId="678756583" sldId="283"/>
            <ac:grpSpMk id="575" creationId="{5F5DE24B-E276-4CA3-9D30-26604978F8DE}"/>
          </ac:grpSpMkLst>
        </pc:grpChg>
        <pc:grpChg chg="mod">
          <ac:chgData name="Archana Suresh" userId="bc71b111-7738-4540-8e14-283f32eaf934" providerId="ADAL" clId="{FBAFBB5E-06B4-46DD-B6B3-4B5FCBB3B1B8}" dt="2019-04-08T18:19:37.758" v="7107" actId="1036"/>
          <ac:grpSpMkLst>
            <pc:docMk/>
            <pc:sldMk cId="678756583" sldId="283"/>
            <ac:grpSpMk id="576" creationId="{A69925E6-7C8E-43C9-A5C1-CA0A8909AB6F}"/>
          </ac:grpSpMkLst>
        </pc:grpChg>
        <pc:grpChg chg="mod">
          <ac:chgData name="Archana Suresh" userId="bc71b111-7738-4540-8e14-283f32eaf934" providerId="ADAL" clId="{FBAFBB5E-06B4-46DD-B6B3-4B5FCBB3B1B8}" dt="2019-04-08T18:19:37.758" v="7107" actId="1036"/>
          <ac:grpSpMkLst>
            <pc:docMk/>
            <pc:sldMk cId="678756583" sldId="283"/>
            <ac:grpSpMk id="577" creationId="{0793D163-1E82-44E5-95D8-D56B5A670FD4}"/>
          </ac:grpSpMkLst>
        </pc:grpChg>
        <pc:grpChg chg="mod">
          <ac:chgData name="Archana Suresh" userId="bc71b111-7738-4540-8e14-283f32eaf934" providerId="ADAL" clId="{FBAFBB5E-06B4-46DD-B6B3-4B5FCBB3B1B8}" dt="2019-04-08T18:19:37.758" v="7107" actId="1036"/>
          <ac:grpSpMkLst>
            <pc:docMk/>
            <pc:sldMk cId="678756583" sldId="283"/>
            <ac:grpSpMk id="578" creationId="{A5EA109E-8F65-45F4-BF70-E29A1750A13A}"/>
          </ac:grpSpMkLst>
        </pc:grpChg>
        <pc:grpChg chg="mod">
          <ac:chgData name="Archana Suresh" userId="bc71b111-7738-4540-8e14-283f32eaf934" providerId="ADAL" clId="{FBAFBB5E-06B4-46DD-B6B3-4B5FCBB3B1B8}" dt="2019-04-08T18:19:37.758" v="7107" actId="1036"/>
          <ac:grpSpMkLst>
            <pc:docMk/>
            <pc:sldMk cId="678756583" sldId="283"/>
            <ac:grpSpMk id="579" creationId="{4B2BFD1C-B0CC-4346-B916-04597054E195}"/>
          </ac:grpSpMkLst>
        </pc:grpChg>
        <pc:grpChg chg="mod">
          <ac:chgData name="Archana Suresh" userId="bc71b111-7738-4540-8e14-283f32eaf934" providerId="ADAL" clId="{FBAFBB5E-06B4-46DD-B6B3-4B5FCBB3B1B8}" dt="2019-04-08T18:19:37.758" v="7107" actId="1036"/>
          <ac:grpSpMkLst>
            <pc:docMk/>
            <pc:sldMk cId="678756583" sldId="283"/>
            <ac:grpSpMk id="580" creationId="{8277D1D7-F344-44B0-BC94-4D152DC64141}"/>
          </ac:grpSpMkLst>
        </pc:grpChg>
        <pc:grpChg chg="mod">
          <ac:chgData name="Archana Suresh" userId="bc71b111-7738-4540-8e14-283f32eaf934" providerId="ADAL" clId="{FBAFBB5E-06B4-46DD-B6B3-4B5FCBB3B1B8}" dt="2019-04-08T18:19:37.758" v="7107" actId="1036"/>
          <ac:grpSpMkLst>
            <pc:docMk/>
            <pc:sldMk cId="678756583" sldId="283"/>
            <ac:grpSpMk id="581" creationId="{25BFBF8C-C84A-44E6-93A0-089DFCC4C540}"/>
          </ac:grpSpMkLst>
        </pc:grpChg>
        <pc:grpChg chg="mod">
          <ac:chgData name="Archana Suresh" userId="bc71b111-7738-4540-8e14-283f32eaf934" providerId="ADAL" clId="{FBAFBB5E-06B4-46DD-B6B3-4B5FCBB3B1B8}" dt="2019-04-08T18:19:37.758" v="7107" actId="1036"/>
          <ac:grpSpMkLst>
            <pc:docMk/>
            <pc:sldMk cId="678756583" sldId="283"/>
            <ac:grpSpMk id="582" creationId="{4EB2B6E9-05D6-4ECD-854F-49591B7D33A1}"/>
          </ac:grpSpMkLst>
        </pc:grpChg>
        <pc:grpChg chg="mod">
          <ac:chgData name="Archana Suresh" userId="bc71b111-7738-4540-8e14-283f32eaf934" providerId="ADAL" clId="{FBAFBB5E-06B4-46DD-B6B3-4B5FCBB3B1B8}" dt="2019-04-08T18:19:37.758" v="7107" actId="1036"/>
          <ac:grpSpMkLst>
            <pc:docMk/>
            <pc:sldMk cId="678756583" sldId="283"/>
            <ac:grpSpMk id="583" creationId="{98120732-8DD5-4477-8DC1-A22F9A3A978C}"/>
          </ac:grpSpMkLst>
        </pc:grpChg>
        <pc:grpChg chg="mod">
          <ac:chgData name="Archana Suresh" userId="bc71b111-7738-4540-8e14-283f32eaf934" providerId="ADAL" clId="{FBAFBB5E-06B4-46DD-B6B3-4B5FCBB3B1B8}" dt="2019-04-08T18:19:37.758" v="7107" actId="1036"/>
          <ac:grpSpMkLst>
            <pc:docMk/>
            <pc:sldMk cId="678756583" sldId="283"/>
            <ac:grpSpMk id="584" creationId="{1AE6B7C1-79BD-4CD4-9CB3-C4A00DB302E6}"/>
          </ac:grpSpMkLst>
        </pc:grpChg>
        <pc:grpChg chg="mod">
          <ac:chgData name="Archana Suresh" userId="bc71b111-7738-4540-8e14-283f32eaf934" providerId="ADAL" clId="{FBAFBB5E-06B4-46DD-B6B3-4B5FCBB3B1B8}" dt="2019-04-08T18:19:37.758" v="7107" actId="1036"/>
          <ac:grpSpMkLst>
            <pc:docMk/>
            <pc:sldMk cId="678756583" sldId="283"/>
            <ac:grpSpMk id="624" creationId="{6C97CA5D-083E-488B-B8EE-D8497A642EB5}"/>
          </ac:grpSpMkLst>
        </pc:grpChg>
        <pc:grpChg chg="mod">
          <ac:chgData name="Archana Suresh" userId="bc71b111-7738-4540-8e14-283f32eaf934" providerId="ADAL" clId="{FBAFBB5E-06B4-46DD-B6B3-4B5FCBB3B1B8}" dt="2019-04-08T18:19:37.758" v="7107" actId="1036"/>
          <ac:grpSpMkLst>
            <pc:docMk/>
            <pc:sldMk cId="678756583" sldId="283"/>
            <ac:grpSpMk id="625" creationId="{701C4F7C-8580-460A-B820-A60987EA786B}"/>
          </ac:grpSpMkLst>
        </pc:grpChg>
        <pc:grpChg chg="mod">
          <ac:chgData name="Archana Suresh" userId="bc71b111-7738-4540-8e14-283f32eaf934" providerId="ADAL" clId="{FBAFBB5E-06B4-46DD-B6B3-4B5FCBB3B1B8}" dt="2019-04-08T18:19:37.758" v="7107" actId="1036"/>
          <ac:grpSpMkLst>
            <pc:docMk/>
            <pc:sldMk cId="678756583" sldId="283"/>
            <ac:grpSpMk id="626" creationId="{25F1B345-C9B4-4B76-B782-531B7A5058EA}"/>
          </ac:grpSpMkLst>
        </pc:grpChg>
        <pc:grpChg chg="mod">
          <ac:chgData name="Archana Suresh" userId="bc71b111-7738-4540-8e14-283f32eaf934" providerId="ADAL" clId="{FBAFBB5E-06B4-46DD-B6B3-4B5FCBB3B1B8}" dt="2019-04-08T18:19:37.758" v="7107" actId="1036"/>
          <ac:grpSpMkLst>
            <pc:docMk/>
            <pc:sldMk cId="678756583" sldId="283"/>
            <ac:grpSpMk id="627" creationId="{03DE5FC8-727E-4320-B77A-6B49BB5657B4}"/>
          </ac:grpSpMkLst>
        </pc:grpChg>
        <pc:grpChg chg="mod">
          <ac:chgData name="Archana Suresh" userId="bc71b111-7738-4540-8e14-283f32eaf934" providerId="ADAL" clId="{FBAFBB5E-06B4-46DD-B6B3-4B5FCBB3B1B8}" dt="2019-04-08T18:19:37.758" v="7107" actId="1036"/>
          <ac:grpSpMkLst>
            <pc:docMk/>
            <pc:sldMk cId="678756583" sldId="283"/>
            <ac:grpSpMk id="628" creationId="{1DA4AAD8-3552-405C-9449-1005B800F649}"/>
          </ac:grpSpMkLst>
        </pc:grpChg>
        <pc:grpChg chg="mod">
          <ac:chgData name="Archana Suresh" userId="bc71b111-7738-4540-8e14-283f32eaf934" providerId="ADAL" clId="{FBAFBB5E-06B4-46DD-B6B3-4B5FCBB3B1B8}" dt="2019-04-08T18:19:37.758" v="7107" actId="1036"/>
          <ac:grpSpMkLst>
            <pc:docMk/>
            <pc:sldMk cId="678756583" sldId="283"/>
            <ac:grpSpMk id="629" creationId="{4CDF55A4-3795-41CA-B394-8345E396F9E9}"/>
          </ac:grpSpMkLst>
        </pc:grpChg>
        <pc:grpChg chg="mod">
          <ac:chgData name="Archana Suresh" userId="bc71b111-7738-4540-8e14-283f32eaf934" providerId="ADAL" clId="{FBAFBB5E-06B4-46DD-B6B3-4B5FCBB3B1B8}" dt="2019-04-08T18:19:37.758" v="7107" actId="1036"/>
          <ac:grpSpMkLst>
            <pc:docMk/>
            <pc:sldMk cId="678756583" sldId="283"/>
            <ac:grpSpMk id="630" creationId="{F418EC2B-DD19-4758-89DA-AF19B4AB15D7}"/>
          </ac:grpSpMkLst>
        </pc:grpChg>
        <pc:grpChg chg="mod">
          <ac:chgData name="Archana Suresh" userId="bc71b111-7738-4540-8e14-283f32eaf934" providerId="ADAL" clId="{FBAFBB5E-06B4-46DD-B6B3-4B5FCBB3B1B8}" dt="2019-04-08T18:19:37.758" v="7107" actId="1036"/>
          <ac:grpSpMkLst>
            <pc:docMk/>
            <pc:sldMk cId="678756583" sldId="283"/>
            <ac:grpSpMk id="631" creationId="{D4A7F77E-A047-4745-A7B3-6A0C25283A5D}"/>
          </ac:grpSpMkLst>
        </pc:grpChg>
      </pc:sldChg>
      <pc:sldChg chg="addSp modSp add">
        <pc:chgData name="Archana Suresh" userId="bc71b111-7738-4540-8e14-283f32eaf934" providerId="ADAL" clId="{FBAFBB5E-06B4-46DD-B6B3-4B5FCBB3B1B8}" dt="2019-04-08T18:34:03.349" v="7152" actId="1036"/>
        <pc:sldMkLst>
          <pc:docMk/>
          <pc:sldMk cId="719944044" sldId="284"/>
        </pc:sldMkLst>
        <pc:spChg chg="add mod">
          <ac:chgData name="Archana Suresh" userId="bc71b111-7738-4540-8e14-283f32eaf934" providerId="ADAL" clId="{FBAFBB5E-06B4-46DD-B6B3-4B5FCBB3B1B8}" dt="2019-04-08T18:33:48.520" v="7128" actId="20577"/>
          <ac:spMkLst>
            <pc:docMk/>
            <pc:sldMk cId="719944044" sldId="284"/>
            <ac:spMk id="2" creationId="{DB524CD6-AAC4-4B4E-B2ED-9B2F962F590A}"/>
          </ac:spMkLst>
        </pc:spChg>
        <pc:grpChg chg="mod">
          <ac:chgData name="Archana Suresh" userId="bc71b111-7738-4540-8e14-283f32eaf934" providerId="ADAL" clId="{FBAFBB5E-06B4-46DD-B6B3-4B5FCBB3B1B8}" dt="2019-04-08T18:34:03.349" v="7152" actId="1036"/>
          <ac:grpSpMkLst>
            <pc:docMk/>
            <pc:sldMk cId="719944044" sldId="284"/>
            <ac:grpSpMk id="61" creationId="{B707F184-81BF-46AE-92AE-4D1968F82123}"/>
          </ac:grpSpMkLst>
        </pc:grpChg>
        <pc:grpChg chg="mod">
          <ac:chgData name="Archana Suresh" userId="bc71b111-7738-4540-8e14-283f32eaf934" providerId="ADAL" clId="{FBAFBB5E-06B4-46DD-B6B3-4B5FCBB3B1B8}" dt="2019-04-08T18:34:03.349" v="7152" actId="1036"/>
          <ac:grpSpMkLst>
            <pc:docMk/>
            <pc:sldMk cId="719944044" sldId="284"/>
            <ac:grpSpMk id="62" creationId="{929C699D-6D3A-4DD5-B1F3-EBB47313CE11}"/>
          </ac:grpSpMkLst>
        </pc:grpChg>
        <pc:grpChg chg="mod">
          <ac:chgData name="Archana Suresh" userId="bc71b111-7738-4540-8e14-283f32eaf934" providerId="ADAL" clId="{FBAFBB5E-06B4-46DD-B6B3-4B5FCBB3B1B8}" dt="2019-04-08T18:34:03.349" v="7152" actId="1036"/>
          <ac:grpSpMkLst>
            <pc:docMk/>
            <pc:sldMk cId="719944044" sldId="284"/>
            <ac:grpSpMk id="63" creationId="{9D44389C-F811-4103-AAC5-E4DEB65B3D56}"/>
          </ac:grpSpMkLst>
        </pc:grpChg>
        <pc:grpChg chg="mod">
          <ac:chgData name="Archana Suresh" userId="bc71b111-7738-4540-8e14-283f32eaf934" providerId="ADAL" clId="{FBAFBB5E-06B4-46DD-B6B3-4B5FCBB3B1B8}" dt="2019-04-08T18:34:03.349" v="7152" actId="1036"/>
          <ac:grpSpMkLst>
            <pc:docMk/>
            <pc:sldMk cId="719944044" sldId="284"/>
            <ac:grpSpMk id="64" creationId="{25ADD2EC-9D55-4BD2-8A7D-B34BEB87D606}"/>
          </ac:grpSpMkLst>
        </pc:grpChg>
        <pc:grpChg chg="mod">
          <ac:chgData name="Archana Suresh" userId="bc71b111-7738-4540-8e14-283f32eaf934" providerId="ADAL" clId="{FBAFBB5E-06B4-46DD-B6B3-4B5FCBB3B1B8}" dt="2019-04-08T18:34:03.349" v="7152" actId="1036"/>
          <ac:grpSpMkLst>
            <pc:docMk/>
            <pc:sldMk cId="719944044" sldId="284"/>
            <ac:grpSpMk id="65" creationId="{56CAF240-1D43-4A34-9B32-A1AC9A27BF46}"/>
          </ac:grpSpMkLst>
        </pc:grpChg>
        <pc:grpChg chg="mod">
          <ac:chgData name="Archana Suresh" userId="bc71b111-7738-4540-8e14-283f32eaf934" providerId="ADAL" clId="{FBAFBB5E-06B4-46DD-B6B3-4B5FCBB3B1B8}" dt="2019-04-08T18:34:03.349" v="7152" actId="1036"/>
          <ac:grpSpMkLst>
            <pc:docMk/>
            <pc:sldMk cId="719944044" sldId="284"/>
            <ac:grpSpMk id="67" creationId="{FBE18479-A1C5-462B-AAE5-ABD943BCA213}"/>
          </ac:grpSpMkLst>
        </pc:grpChg>
        <pc:grpChg chg="mod">
          <ac:chgData name="Archana Suresh" userId="bc71b111-7738-4540-8e14-283f32eaf934" providerId="ADAL" clId="{FBAFBB5E-06B4-46DD-B6B3-4B5FCBB3B1B8}" dt="2019-04-08T18:34:03.349" v="7152" actId="1036"/>
          <ac:grpSpMkLst>
            <pc:docMk/>
            <pc:sldMk cId="719944044" sldId="284"/>
            <ac:grpSpMk id="327" creationId="{5C855D9F-FA80-4FA2-80B7-D8328F8AABFB}"/>
          </ac:grpSpMkLst>
        </pc:grpChg>
        <pc:grpChg chg="mod">
          <ac:chgData name="Archana Suresh" userId="bc71b111-7738-4540-8e14-283f32eaf934" providerId="ADAL" clId="{FBAFBB5E-06B4-46DD-B6B3-4B5FCBB3B1B8}" dt="2019-04-08T18:34:03.349" v="7152" actId="1036"/>
          <ac:grpSpMkLst>
            <pc:docMk/>
            <pc:sldMk cId="719944044" sldId="284"/>
            <ac:grpSpMk id="330" creationId="{3DBA6EB5-9901-46E5-AF80-2BFEE2E9AD23}"/>
          </ac:grpSpMkLst>
        </pc:grpChg>
        <pc:grpChg chg="mod">
          <ac:chgData name="Archana Suresh" userId="bc71b111-7738-4540-8e14-283f32eaf934" providerId="ADAL" clId="{FBAFBB5E-06B4-46DD-B6B3-4B5FCBB3B1B8}" dt="2019-04-08T18:34:03.349" v="7152" actId="1036"/>
          <ac:grpSpMkLst>
            <pc:docMk/>
            <pc:sldMk cId="719944044" sldId="284"/>
            <ac:grpSpMk id="345" creationId="{53B015DD-A3AC-4865-A695-73F2199A423B}"/>
          </ac:grpSpMkLst>
        </pc:grpChg>
        <pc:grpChg chg="mod">
          <ac:chgData name="Archana Suresh" userId="bc71b111-7738-4540-8e14-283f32eaf934" providerId="ADAL" clId="{FBAFBB5E-06B4-46DD-B6B3-4B5FCBB3B1B8}" dt="2019-04-08T18:34:03.349" v="7152" actId="1036"/>
          <ac:grpSpMkLst>
            <pc:docMk/>
            <pc:sldMk cId="719944044" sldId="284"/>
            <ac:grpSpMk id="359" creationId="{8C4D6807-09B3-4BD5-B5FE-E5C0A277107D}"/>
          </ac:grpSpMkLst>
        </pc:grpChg>
        <pc:grpChg chg="mod">
          <ac:chgData name="Archana Suresh" userId="bc71b111-7738-4540-8e14-283f32eaf934" providerId="ADAL" clId="{FBAFBB5E-06B4-46DD-B6B3-4B5FCBB3B1B8}" dt="2019-04-08T18:34:03.349" v="7152" actId="1036"/>
          <ac:grpSpMkLst>
            <pc:docMk/>
            <pc:sldMk cId="719944044" sldId="284"/>
            <ac:grpSpMk id="362" creationId="{7DE9C52F-02EB-4BE1-99A5-0312EE62F359}"/>
          </ac:grpSpMkLst>
        </pc:grpChg>
        <pc:grpChg chg="mod">
          <ac:chgData name="Archana Suresh" userId="bc71b111-7738-4540-8e14-283f32eaf934" providerId="ADAL" clId="{FBAFBB5E-06B4-46DD-B6B3-4B5FCBB3B1B8}" dt="2019-04-08T18:34:03.349" v="7152" actId="1036"/>
          <ac:grpSpMkLst>
            <pc:docMk/>
            <pc:sldMk cId="719944044" sldId="284"/>
            <ac:grpSpMk id="365" creationId="{70D7DF6C-1639-41B3-808E-71AF6A50AB55}"/>
          </ac:grpSpMkLst>
        </pc:grpChg>
        <pc:grpChg chg="mod">
          <ac:chgData name="Archana Suresh" userId="bc71b111-7738-4540-8e14-283f32eaf934" providerId="ADAL" clId="{FBAFBB5E-06B4-46DD-B6B3-4B5FCBB3B1B8}" dt="2019-04-08T18:34:03.349" v="7152" actId="1036"/>
          <ac:grpSpMkLst>
            <pc:docMk/>
            <pc:sldMk cId="719944044" sldId="284"/>
            <ac:grpSpMk id="368" creationId="{C4A575B7-6657-4E85-A2EC-9E7D8F230953}"/>
          </ac:grpSpMkLst>
        </pc:grpChg>
        <pc:grpChg chg="mod">
          <ac:chgData name="Archana Suresh" userId="bc71b111-7738-4540-8e14-283f32eaf934" providerId="ADAL" clId="{FBAFBB5E-06B4-46DD-B6B3-4B5FCBB3B1B8}" dt="2019-04-08T18:34:03.349" v="7152" actId="1036"/>
          <ac:grpSpMkLst>
            <pc:docMk/>
            <pc:sldMk cId="719944044" sldId="284"/>
            <ac:grpSpMk id="371" creationId="{6654E307-73A9-43AF-9442-EF3FBA6A87DB}"/>
          </ac:grpSpMkLst>
        </pc:grpChg>
        <pc:grpChg chg="mod">
          <ac:chgData name="Archana Suresh" userId="bc71b111-7738-4540-8e14-283f32eaf934" providerId="ADAL" clId="{FBAFBB5E-06B4-46DD-B6B3-4B5FCBB3B1B8}" dt="2019-04-08T18:34:03.349" v="7152" actId="1036"/>
          <ac:grpSpMkLst>
            <pc:docMk/>
            <pc:sldMk cId="719944044" sldId="284"/>
            <ac:grpSpMk id="374" creationId="{82EE3DC1-9053-4164-8D32-4194222A314F}"/>
          </ac:grpSpMkLst>
        </pc:grpChg>
        <pc:grpChg chg="mod">
          <ac:chgData name="Archana Suresh" userId="bc71b111-7738-4540-8e14-283f32eaf934" providerId="ADAL" clId="{FBAFBB5E-06B4-46DD-B6B3-4B5FCBB3B1B8}" dt="2019-04-08T18:34:03.349" v="7152" actId="1036"/>
          <ac:grpSpMkLst>
            <pc:docMk/>
            <pc:sldMk cId="719944044" sldId="284"/>
            <ac:grpSpMk id="377" creationId="{81B15AF5-8F89-4603-879A-3334706F5AD3}"/>
          </ac:grpSpMkLst>
        </pc:grpChg>
        <pc:grpChg chg="mod">
          <ac:chgData name="Archana Suresh" userId="bc71b111-7738-4540-8e14-283f32eaf934" providerId="ADAL" clId="{FBAFBB5E-06B4-46DD-B6B3-4B5FCBB3B1B8}" dt="2019-04-08T18:34:03.349" v="7152" actId="1036"/>
          <ac:grpSpMkLst>
            <pc:docMk/>
            <pc:sldMk cId="719944044" sldId="284"/>
            <ac:grpSpMk id="380" creationId="{A20C6D98-9FBD-4438-B59C-08F276F91DAC}"/>
          </ac:grpSpMkLst>
        </pc:grpChg>
        <pc:grpChg chg="mod">
          <ac:chgData name="Archana Suresh" userId="bc71b111-7738-4540-8e14-283f32eaf934" providerId="ADAL" clId="{FBAFBB5E-06B4-46DD-B6B3-4B5FCBB3B1B8}" dt="2019-04-08T18:34:03.349" v="7152" actId="1036"/>
          <ac:grpSpMkLst>
            <pc:docMk/>
            <pc:sldMk cId="719944044" sldId="284"/>
            <ac:grpSpMk id="383" creationId="{5FCACF85-91B3-4954-AD8C-44F0C38DAC82}"/>
          </ac:grpSpMkLst>
        </pc:grpChg>
        <pc:grpChg chg="mod">
          <ac:chgData name="Archana Suresh" userId="bc71b111-7738-4540-8e14-283f32eaf934" providerId="ADAL" clId="{FBAFBB5E-06B4-46DD-B6B3-4B5FCBB3B1B8}" dt="2019-04-08T18:34:03.349" v="7152" actId="1036"/>
          <ac:grpSpMkLst>
            <pc:docMk/>
            <pc:sldMk cId="719944044" sldId="284"/>
            <ac:grpSpMk id="386" creationId="{22C158F9-A6C8-46C6-A770-C701C053E5E6}"/>
          </ac:grpSpMkLst>
        </pc:grpChg>
        <pc:grpChg chg="mod">
          <ac:chgData name="Archana Suresh" userId="bc71b111-7738-4540-8e14-283f32eaf934" providerId="ADAL" clId="{FBAFBB5E-06B4-46DD-B6B3-4B5FCBB3B1B8}" dt="2019-04-08T18:34:03.349" v="7152" actId="1036"/>
          <ac:grpSpMkLst>
            <pc:docMk/>
            <pc:sldMk cId="719944044" sldId="284"/>
            <ac:grpSpMk id="389" creationId="{26C1C49E-9E00-4DBA-927A-09A6233AEC9A}"/>
          </ac:grpSpMkLst>
        </pc:grpChg>
        <pc:grpChg chg="mod">
          <ac:chgData name="Archana Suresh" userId="bc71b111-7738-4540-8e14-283f32eaf934" providerId="ADAL" clId="{FBAFBB5E-06B4-46DD-B6B3-4B5FCBB3B1B8}" dt="2019-04-08T18:34:03.349" v="7152" actId="1036"/>
          <ac:grpSpMkLst>
            <pc:docMk/>
            <pc:sldMk cId="719944044" sldId="284"/>
            <ac:grpSpMk id="392" creationId="{62BEED2F-E8F4-4C27-97E9-86C5B6C8CD70}"/>
          </ac:grpSpMkLst>
        </pc:grpChg>
        <pc:grpChg chg="mod">
          <ac:chgData name="Archana Suresh" userId="bc71b111-7738-4540-8e14-283f32eaf934" providerId="ADAL" clId="{FBAFBB5E-06B4-46DD-B6B3-4B5FCBB3B1B8}" dt="2019-04-08T18:34:03.349" v="7152" actId="1036"/>
          <ac:grpSpMkLst>
            <pc:docMk/>
            <pc:sldMk cId="719944044" sldId="284"/>
            <ac:grpSpMk id="395" creationId="{93E648E1-0263-474E-8C64-5F894DD78080}"/>
          </ac:grpSpMkLst>
        </pc:grpChg>
        <pc:grpChg chg="mod">
          <ac:chgData name="Archana Suresh" userId="bc71b111-7738-4540-8e14-283f32eaf934" providerId="ADAL" clId="{FBAFBB5E-06B4-46DD-B6B3-4B5FCBB3B1B8}" dt="2019-04-08T18:34:03.349" v="7152" actId="1036"/>
          <ac:grpSpMkLst>
            <pc:docMk/>
            <pc:sldMk cId="719944044" sldId="284"/>
            <ac:grpSpMk id="820" creationId="{EBA082A6-6AE2-49A5-BACB-59AC8D2F3220}"/>
          </ac:grpSpMkLst>
        </pc:grpChg>
        <pc:grpChg chg="mod">
          <ac:chgData name="Archana Suresh" userId="bc71b111-7738-4540-8e14-283f32eaf934" providerId="ADAL" clId="{FBAFBB5E-06B4-46DD-B6B3-4B5FCBB3B1B8}" dt="2019-04-08T18:34:03.349" v="7152" actId="1036"/>
          <ac:grpSpMkLst>
            <pc:docMk/>
            <pc:sldMk cId="719944044" sldId="284"/>
            <ac:grpSpMk id="821" creationId="{4448886C-7541-451B-9CBE-A64445B23D50}"/>
          </ac:grpSpMkLst>
        </pc:grpChg>
        <pc:grpChg chg="mod">
          <ac:chgData name="Archana Suresh" userId="bc71b111-7738-4540-8e14-283f32eaf934" providerId="ADAL" clId="{FBAFBB5E-06B4-46DD-B6B3-4B5FCBB3B1B8}" dt="2019-04-08T18:34:03.349" v="7152" actId="1036"/>
          <ac:grpSpMkLst>
            <pc:docMk/>
            <pc:sldMk cId="719944044" sldId="284"/>
            <ac:grpSpMk id="822" creationId="{CFF877AD-63E4-4C39-B0F9-E7A3ED55CDBC}"/>
          </ac:grpSpMkLst>
        </pc:grpChg>
        <pc:grpChg chg="mod">
          <ac:chgData name="Archana Suresh" userId="bc71b111-7738-4540-8e14-283f32eaf934" providerId="ADAL" clId="{FBAFBB5E-06B4-46DD-B6B3-4B5FCBB3B1B8}" dt="2019-04-08T18:34:03.349" v="7152" actId="1036"/>
          <ac:grpSpMkLst>
            <pc:docMk/>
            <pc:sldMk cId="719944044" sldId="284"/>
            <ac:grpSpMk id="823" creationId="{AD0B0B49-859F-445D-BDE8-894DDA1D5645}"/>
          </ac:grpSpMkLst>
        </pc:grpChg>
        <pc:grpChg chg="mod">
          <ac:chgData name="Archana Suresh" userId="bc71b111-7738-4540-8e14-283f32eaf934" providerId="ADAL" clId="{FBAFBB5E-06B4-46DD-B6B3-4B5FCBB3B1B8}" dt="2019-04-08T18:34:03.349" v="7152" actId="1036"/>
          <ac:grpSpMkLst>
            <pc:docMk/>
            <pc:sldMk cId="719944044" sldId="284"/>
            <ac:grpSpMk id="824" creationId="{AFA7C731-FB06-4F09-AC00-47E81A1D6803}"/>
          </ac:grpSpMkLst>
        </pc:grpChg>
        <pc:grpChg chg="mod">
          <ac:chgData name="Archana Suresh" userId="bc71b111-7738-4540-8e14-283f32eaf934" providerId="ADAL" clId="{FBAFBB5E-06B4-46DD-B6B3-4B5FCBB3B1B8}" dt="2019-04-08T18:34:03.349" v="7152" actId="1036"/>
          <ac:grpSpMkLst>
            <pc:docMk/>
            <pc:sldMk cId="719944044" sldId="284"/>
            <ac:grpSpMk id="825" creationId="{E9E60885-38DF-4663-B3B6-3BAB794040E3}"/>
          </ac:grpSpMkLst>
        </pc:grpChg>
        <pc:grpChg chg="mod">
          <ac:chgData name="Archana Suresh" userId="bc71b111-7738-4540-8e14-283f32eaf934" providerId="ADAL" clId="{FBAFBB5E-06B4-46DD-B6B3-4B5FCBB3B1B8}" dt="2019-04-08T18:34:03.349" v="7152" actId="1036"/>
          <ac:grpSpMkLst>
            <pc:docMk/>
            <pc:sldMk cId="719944044" sldId="284"/>
            <ac:grpSpMk id="826" creationId="{388EF177-4025-477D-BF87-15965826F081}"/>
          </ac:grpSpMkLst>
        </pc:grpChg>
        <pc:grpChg chg="mod">
          <ac:chgData name="Archana Suresh" userId="bc71b111-7738-4540-8e14-283f32eaf934" providerId="ADAL" clId="{FBAFBB5E-06B4-46DD-B6B3-4B5FCBB3B1B8}" dt="2019-04-08T18:34:03.349" v="7152" actId="1036"/>
          <ac:grpSpMkLst>
            <pc:docMk/>
            <pc:sldMk cId="719944044" sldId="284"/>
            <ac:grpSpMk id="827" creationId="{63153E8C-75FF-43D3-87E6-6440A94F76B4}"/>
          </ac:grpSpMkLst>
        </pc:grpChg>
        <pc:grpChg chg="mod">
          <ac:chgData name="Archana Suresh" userId="bc71b111-7738-4540-8e14-283f32eaf934" providerId="ADAL" clId="{FBAFBB5E-06B4-46DD-B6B3-4B5FCBB3B1B8}" dt="2019-04-08T18:34:03.349" v="7152" actId="1036"/>
          <ac:grpSpMkLst>
            <pc:docMk/>
            <pc:sldMk cId="719944044" sldId="284"/>
            <ac:grpSpMk id="828" creationId="{A38423F6-9298-4A33-9206-5A83F81D279F}"/>
          </ac:grpSpMkLst>
        </pc:grpChg>
        <pc:grpChg chg="mod">
          <ac:chgData name="Archana Suresh" userId="bc71b111-7738-4540-8e14-283f32eaf934" providerId="ADAL" clId="{FBAFBB5E-06B4-46DD-B6B3-4B5FCBB3B1B8}" dt="2019-04-08T18:34:03.349" v="7152" actId="1036"/>
          <ac:grpSpMkLst>
            <pc:docMk/>
            <pc:sldMk cId="719944044" sldId="284"/>
            <ac:grpSpMk id="829" creationId="{2BE0AEA0-EE65-44CA-891B-A0E4919CAA2C}"/>
          </ac:grpSpMkLst>
        </pc:grpChg>
        <pc:grpChg chg="mod">
          <ac:chgData name="Archana Suresh" userId="bc71b111-7738-4540-8e14-283f32eaf934" providerId="ADAL" clId="{FBAFBB5E-06B4-46DD-B6B3-4B5FCBB3B1B8}" dt="2019-04-08T18:34:03.349" v="7152" actId="1036"/>
          <ac:grpSpMkLst>
            <pc:docMk/>
            <pc:sldMk cId="719944044" sldId="284"/>
            <ac:grpSpMk id="830" creationId="{84227CDB-3B91-41F3-B252-0828C36E112C}"/>
          </ac:grpSpMkLst>
        </pc:grpChg>
        <pc:grpChg chg="mod">
          <ac:chgData name="Archana Suresh" userId="bc71b111-7738-4540-8e14-283f32eaf934" providerId="ADAL" clId="{FBAFBB5E-06B4-46DD-B6B3-4B5FCBB3B1B8}" dt="2019-04-08T18:34:03.349" v="7152" actId="1036"/>
          <ac:grpSpMkLst>
            <pc:docMk/>
            <pc:sldMk cId="719944044" sldId="284"/>
            <ac:grpSpMk id="831" creationId="{F7333287-88B5-4996-9390-7E4A7F760B96}"/>
          </ac:grpSpMkLst>
        </pc:grpChg>
        <pc:grpChg chg="mod">
          <ac:chgData name="Archana Suresh" userId="bc71b111-7738-4540-8e14-283f32eaf934" providerId="ADAL" clId="{FBAFBB5E-06B4-46DD-B6B3-4B5FCBB3B1B8}" dt="2019-04-08T18:34:03.349" v="7152" actId="1036"/>
          <ac:grpSpMkLst>
            <pc:docMk/>
            <pc:sldMk cId="719944044" sldId="284"/>
            <ac:grpSpMk id="832" creationId="{C56CF6BD-343B-40C7-9AD2-607958911489}"/>
          </ac:grpSpMkLst>
        </pc:grpChg>
        <pc:grpChg chg="mod">
          <ac:chgData name="Archana Suresh" userId="bc71b111-7738-4540-8e14-283f32eaf934" providerId="ADAL" clId="{FBAFBB5E-06B4-46DD-B6B3-4B5FCBB3B1B8}" dt="2019-04-08T18:34:03.349" v="7152" actId="1036"/>
          <ac:grpSpMkLst>
            <pc:docMk/>
            <pc:sldMk cId="719944044" sldId="284"/>
            <ac:grpSpMk id="833" creationId="{29C0F9E9-D5C7-4E0C-9BA3-DECB06B6ECE9}"/>
          </ac:grpSpMkLst>
        </pc:grpChg>
        <pc:grpChg chg="mod">
          <ac:chgData name="Archana Suresh" userId="bc71b111-7738-4540-8e14-283f32eaf934" providerId="ADAL" clId="{FBAFBB5E-06B4-46DD-B6B3-4B5FCBB3B1B8}" dt="2019-04-08T18:34:03.349" v="7152" actId="1036"/>
          <ac:grpSpMkLst>
            <pc:docMk/>
            <pc:sldMk cId="719944044" sldId="284"/>
            <ac:grpSpMk id="834" creationId="{98DCB0B5-E641-47E7-9AE2-1B664C531F0E}"/>
          </ac:grpSpMkLst>
        </pc:grpChg>
        <pc:grpChg chg="mod">
          <ac:chgData name="Archana Suresh" userId="bc71b111-7738-4540-8e14-283f32eaf934" providerId="ADAL" clId="{FBAFBB5E-06B4-46DD-B6B3-4B5FCBB3B1B8}" dt="2019-04-08T18:34:03.349" v="7152" actId="1036"/>
          <ac:grpSpMkLst>
            <pc:docMk/>
            <pc:sldMk cId="719944044" sldId="284"/>
            <ac:grpSpMk id="835" creationId="{FC6E2CB8-7FEA-4691-BED0-C0C0DA43ED83}"/>
          </ac:grpSpMkLst>
        </pc:grpChg>
        <pc:grpChg chg="mod">
          <ac:chgData name="Archana Suresh" userId="bc71b111-7738-4540-8e14-283f32eaf934" providerId="ADAL" clId="{FBAFBB5E-06B4-46DD-B6B3-4B5FCBB3B1B8}" dt="2019-04-08T18:34:03.349" v="7152" actId="1036"/>
          <ac:grpSpMkLst>
            <pc:docMk/>
            <pc:sldMk cId="719944044" sldId="284"/>
            <ac:grpSpMk id="836" creationId="{838BFDB1-BB9B-40BC-81E2-E555A155A229}"/>
          </ac:grpSpMkLst>
        </pc:grpChg>
        <pc:grpChg chg="mod">
          <ac:chgData name="Archana Suresh" userId="bc71b111-7738-4540-8e14-283f32eaf934" providerId="ADAL" clId="{FBAFBB5E-06B4-46DD-B6B3-4B5FCBB3B1B8}" dt="2019-04-08T18:34:03.349" v="7152" actId="1036"/>
          <ac:grpSpMkLst>
            <pc:docMk/>
            <pc:sldMk cId="719944044" sldId="284"/>
            <ac:grpSpMk id="837" creationId="{8ECDEB2A-D02F-480F-82B4-A5AB2220CB73}"/>
          </ac:grpSpMkLst>
        </pc:grpChg>
        <pc:grpChg chg="mod">
          <ac:chgData name="Archana Suresh" userId="bc71b111-7738-4540-8e14-283f32eaf934" providerId="ADAL" clId="{FBAFBB5E-06B4-46DD-B6B3-4B5FCBB3B1B8}" dt="2019-04-08T18:34:03.349" v="7152" actId="1036"/>
          <ac:grpSpMkLst>
            <pc:docMk/>
            <pc:sldMk cId="719944044" sldId="284"/>
            <ac:grpSpMk id="838" creationId="{CCC01F37-5FD5-4F2F-911B-6276E729BC0E}"/>
          </ac:grpSpMkLst>
        </pc:grpChg>
        <pc:grpChg chg="mod">
          <ac:chgData name="Archana Suresh" userId="bc71b111-7738-4540-8e14-283f32eaf934" providerId="ADAL" clId="{FBAFBB5E-06B4-46DD-B6B3-4B5FCBB3B1B8}" dt="2019-04-08T18:34:03.349" v="7152" actId="1036"/>
          <ac:grpSpMkLst>
            <pc:docMk/>
            <pc:sldMk cId="719944044" sldId="284"/>
            <ac:grpSpMk id="839" creationId="{2D33A7CE-32FA-46CA-A7AD-C6B6869AC0DB}"/>
          </ac:grpSpMkLst>
        </pc:grpChg>
        <pc:grpChg chg="mod">
          <ac:chgData name="Archana Suresh" userId="bc71b111-7738-4540-8e14-283f32eaf934" providerId="ADAL" clId="{FBAFBB5E-06B4-46DD-B6B3-4B5FCBB3B1B8}" dt="2019-04-08T18:34:03.349" v="7152" actId="1036"/>
          <ac:grpSpMkLst>
            <pc:docMk/>
            <pc:sldMk cId="719944044" sldId="284"/>
            <ac:grpSpMk id="840" creationId="{660125D5-4683-4F47-96B2-E4259D221FE0}"/>
          </ac:grpSpMkLst>
        </pc:grpChg>
        <pc:grpChg chg="mod">
          <ac:chgData name="Archana Suresh" userId="bc71b111-7738-4540-8e14-283f32eaf934" providerId="ADAL" clId="{FBAFBB5E-06B4-46DD-B6B3-4B5FCBB3B1B8}" dt="2019-04-08T18:34:03.349" v="7152" actId="1036"/>
          <ac:grpSpMkLst>
            <pc:docMk/>
            <pc:sldMk cId="719944044" sldId="284"/>
            <ac:grpSpMk id="841" creationId="{51220546-45CF-4977-9DB6-684F71D53300}"/>
          </ac:grpSpMkLst>
        </pc:grpChg>
        <pc:grpChg chg="mod">
          <ac:chgData name="Archana Suresh" userId="bc71b111-7738-4540-8e14-283f32eaf934" providerId="ADAL" clId="{FBAFBB5E-06B4-46DD-B6B3-4B5FCBB3B1B8}" dt="2019-04-08T18:34:03.349" v="7152" actId="1036"/>
          <ac:grpSpMkLst>
            <pc:docMk/>
            <pc:sldMk cId="719944044" sldId="284"/>
            <ac:grpSpMk id="842" creationId="{199A5FE8-3729-4B1A-8192-27B8E976DA21}"/>
          </ac:grpSpMkLst>
        </pc:grpChg>
        <pc:grpChg chg="mod">
          <ac:chgData name="Archana Suresh" userId="bc71b111-7738-4540-8e14-283f32eaf934" providerId="ADAL" clId="{FBAFBB5E-06B4-46DD-B6B3-4B5FCBB3B1B8}" dt="2019-04-08T18:34:03.349" v="7152" actId="1036"/>
          <ac:grpSpMkLst>
            <pc:docMk/>
            <pc:sldMk cId="719944044" sldId="284"/>
            <ac:grpSpMk id="843" creationId="{42BAE271-4521-424C-99E3-F5A7691F1FB2}"/>
          </ac:grpSpMkLst>
        </pc:grpChg>
        <pc:grpChg chg="mod">
          <ac:chgData name="Archana Suresh" userId="bc71b111-7738-4540-8e14-283f32eaf934" providerId="ADAL" clId="{FBAFBB5E-06B4-46DD-B6B3-4B5FCBB3B1B8}" dt="2019-04-08T18:34:03.349" v="7152" actId="1036"/>
          <ac:grpSpMkLst>
            <pc:docMk/>
            <pc:sldMk cId="719944044" sldId="284"/>
            <ac:grpSpMk id="844" creationId="{4E73FF57-562C-44A9-97B8-9F353D89DA25}"/>
          </ac:grpSpMkLst>
        </pc:grpChg>
        <pc:grpChg chg="mod">
          <ac:chgData name="Archana Suresh" userId="bc71b111-7738-4540-8e14-283f32eaf934" providerId="ADAL" clId="{FBAFBB5E-06B4-46DD-B6B3-4B5FCBB3B1B8}" dt="2019-04-08T18:34:03.349" v="7152" actId="1036"/>
          <ac:grpSpMkLst>
            <pc:docMk/>
            <pc:sldMk cId="719944044" sldId="284"/>
            <ac:grpSpMk id="845" creationId="{1206FB58-CB18-4AD0-863B-5C21B24C6EC8}"/>
          </ac:grpSpMkLst>
        </pc:grpChg>
        <pc:grpChg chg="mod">
          <ac:chgData name="Archana Suresh" userId="bc71b111-7738-4540-8e14-283f32eaf934" providerId="ADAL" clId="{FBAFBB5E-06B4-46DD-B6B3-4B5FCBB3B1B8}" dt="2019-04-08T18:34:03.349" v="7152" actId="1036"/>
          <ac:grpSpMkLst>
            <pc:docMk/>
            <pc:sldMk cId="719944044" sldId="284"/>
            <ac:grpSpMk id="846" creationId="{CB6CB8C9-9694-41FF-AC8E-2E25BC382DE4}"/>
          </ac:grpSpMkLst>
        </pc:grpChg>
        <pc:grpChg chg="mod">
          <ac:chgData name="Archana Suresh" userId="bc71b111-7738-4540-8e14-283f32eaf934" providerId="ADAL" clId="{FBAFBB5E-06B4-46DD-B6B3-4B5FCBB3B1B8}" dt="2019-04-08T18:34:03.349" v="7152" actId="1036"/>
          <ac:grpSpMkLst>
            <pc:docMk/>
            <pc:sldMk cId="719944044" sldId="284"/>
            <ac:grpSpMk id="847" creationId="{C2CE365E-CE2D-40B1-8C95-973939AE3216}"/>
          </ac:grpSpMkLst>
        </pc:grpChg>
        <pc:grpChg chg="mod">
          <ac:chgData name="Archana Suresh" userId="bc71b111-7738-4540-8e14-283f32eaf934" providerId="ADAL" clId="{FBAFBB5E-06B4-46DD-B6B3-4B5FCBB3B1B8}" dt="2019-04-08T18:34:03.349" v="7152" actId="1036"/>
          <ac:grpSpMkLst>
            <pc:docMk/>
            <pc:sldMk cId="719944044" sldId="284"/>
            <ac:grpSpMk id="848" creationId="{82AA7503-80C2-430C-B7CC-8BCEF5F18DB1}"/>
          </ac:grpSpMkLst>
        </pc:grpChg>
        <pc:grpChg chg="mod">
          <ac:chgData name="Archana Suresh" userId="bc71b111-7738-4540-8e14-283f32eaf934" providerId="ADAL" clId="{FBAFBB5E-06B4-46DD-B6B3-4B5FCBB3B1B8}" dt="2019-04-08T18:34:03.349" v="7152" actId="1036"/>
          <ac:grpSpMkLst>
            <pc:docMk/>
            <pc:sldMk cId="719944044" sldId="284"/>
            <ac:grpSpMk id="849" creationId="{9F9CB539-B998-40CE-9436-C4445626A50B}"/>
          </ac:grpSpMkLst>
        </pc:grpChg>
        <pc:grpChg chg="mod">
          <ac:chgData name="Archana Suresh" userId="bc71b111-7738-4540-8e14-283f32eaf934" providerId="ADAL" clId="{FBAFBB5E-06B4-46DD-B6B3-4B5FCBB3B1B8}" dt="2019-04-08T18:34:03.349" v="7152" actId="1036"/>
          <ac:grpSpMkLst>
            <pc:docMk/>
            <pc:sldMk cId="719944044" sldId="284"/>
            <ac:grpSpMk id="850" creationId="{B6A92640-FDD6-4CB6-971F-A7E7F196A9B9}"/>
          </ac:grpSpMkLst>
        </pc:grpChg>
        <pc:grpChg chg="mod">
          <ac:chgData name="Archana Suresh" userId="bc71b111-7738-4540-8e14-283f32eaf934" providerId="ADAL" clId="{FBAFBB5E-06B4-46DD-B6B3-4B5FCBB3B1B8}" dt="2019-04-08T18:34:03.349" v="7152" actId="1036"/>
          <ac:grpSpMkLst>
            <pc:docMk/>
            <pc:sldMk cId="719944044" sldId="284"/>
            <ac:grpSpMk id="851" creationId="{911104CB-DA6B-484B-B87C-65AAABBF6C38}"/>
          </ac:grpSpMkLst>
        </pc:grpChg>
        <pc:grpChg chg="mod">
          <ac:chgData name="Archana Suresh" userId="bc71b111-7738-4540-8e14-283f32eaf934" providerId="ADAL" clId="{FBAFBB5E-06B4-46DD-B6B3-4B5FCBB3B1B8}" dt="2019-04-08T18:34:03.349" v="7152" actId="1036"/>
          <ac:grpSpMkLst>
            <pc:docMk/>
            <pc:sldMk cId="719944044" sldId="284"/>
            <ac:grpSpMk id="852" creationId="{B387489B-79F7-4060-BB2C-D94991630AD9}"/>
          </ac:grpSpMkLst>
        </pc:grpChg>
        <pc:grpChg chg="mod">
          <ac:chgData name="Archana Suresh" userId="bc71b111-7738-4540-8e14-283f32eaf934" providerId="ADAL" clId="{FBAFBB5E-06B4-46DD-B6B3-4B5FCBB3B1B8}" dt="2019-04-08T18:34:03.349" v="7152" actId="1036"/>
          <ac:grpSpMkLst>
            <pc:docMk/>
            <pc:sldMk cId="719944044" sldId="284"/>
            <ac:grpSpMk id="853" creationId="{C4177059-97DF-4F36-BE09-0DFCCBC3F0FB}"/>
          </ac:grpSpMkLst>
        </pc:grpChg>
        <pc:grpChg chg="mod">
          <ac:chgData name="Archana Suresh" userId="bc71b111-7738-4540-8e14-283f32eaf934" providerId="ADAL" clId="{FBAFBB5E-06B4-46DD-B6B3-4B5FCBB3B1B8}" dt="2019-04-08T18:34:03.349" v="7152" actId="1036"/>
          <ac:grpSpMkLst>
            <pc:docMk/>
            <pc:sldMk cId="719944044" sldId="284"/>
            <ac:grpSpMk id="854" creationId="{B5C8E7CD-DEDE-49E6-BEA6-51F80FE72110}"/>
          </ac:grpSpMkLst>
        </pc:grpChg>
        <pc:grpChg chg="mod">
          <ac:chgData name="Archana Suresh" userId="bc71b111-7738-4540-8e14-283f32eaf934" providerId="ADAL" clId="{FBAFBB5E-06B4-46DD-B6B3-4B5FCBB3B1B8}" dt="2019-04-08T18:34:03.349" v="7152" actId="1036"/>
          <ac:grpSpMkLst>
            <pc:docMk/>
            <pc:sldMk cId="719944044" sldId="284"/>
            <ac:grpSpMk id="855" creationId="{5ED5B2CA-CED5-48D1-AACD-034693707D31}"/>
          </ac:grpSpMkLst>
        </pc:grpChg>
        <pc:grpChg chg="mod">
          <ac:chgData name="Archana Suresh" userId="bc71b111-7738-4540-8e14-283f32eaf934" providerId="ADAL" clId="{FBAFBB5E-06B4-46DD-B6B3-4B5FCBB3B1B8}" dt="2019-04-08T18:34:03.349" v="7152" actId="1036"/>
          <ac:grpSpMkLst>
            <pc:docMk/>
            <pc:sldMk cId="719944044" sldId="284"/>
            <ac:grpSpMk id="856" creationId="{1775A017-A688-41A7-810D-ED35717C52AF}"/>
          </ac:grpSpMkLst>
        </pc:grpChg>
        <pc:grpChg chg="mod">
          <ac:chgData name="Archana Suresh" userId="bc71b111-7738-4540-8e14-283f32eaf934" providerId="ADAL" clId="{FBAFBB5E-06B4-46DD-B6B3-4B5FCBB3B1B8}" dt="2019-04-08T18:34:03.349" v="7152" actId="1036"/>
          <ac:grpSpMkLst>
            <pc:docMk/>
            <pc:sldMk cId="719944044" sldId="284"/>
            <ac:grpSpMk id="857" creationId="{5A00B8FF-595B-470F-A8C1-1447AF5C3D50}"/>
          </ac:grpSpMkLst>
        </pc:grpChg>
        <pc:grpChg chg="mod">
          <ac:chgData name="Archana Suresh" userId="bc71b111-7738-4540-8e14-283f32eaf934" providerId="ADAL" clId="{FBAFBB5E-06B4-46DD-B6B3-4B5FCBB3B1B8}" dt="2019-04-08T18:34:03.349" v="7152" actId="1036"/>
          <ac:grpSpMkLst>
            <pc:docMk/>
            <pc:sldMk cId="719944044" sldId="284"/>
            <ac:grpSpMk id="858" creationId="{E688E11C-F214-4515-B2A7-724DF59E5A67}"/>
          </ac:grpSpMkLst>
        </pc:grpChg>
        <pc:grpChg chg="mod">
          <ac:chgData name="Archana Suresh" userId="bc71b111-7738-4540-8e14-283f32eaf934" providerId="ADAL" clId="{FBAFBB5E-06B4-46DD-B6B3-4B5FCBB3B1B8}" dt="2019-04-08T18:34:03.349" v="7152" actId="1036"/>
          <ac:grpSpMkLst>
            <pc:docMk/>
            <pc:sldMk cId="719944044" sldId="284"/>
            <ac:grpSpMk id="859" creationId="{7A9CAC4C-48C5-4140-B954-FE67696503CB}"/>
          </ac:grpSpMkLst>
        </pc:grpChg>
        <pc:grpChg chg="mod">
          <ac:chgData name="Archana Suresh" userId="bc71b111-7738-4540-8e14-283f32eaf934" providerId="ADAL" clId="{FBAFBB5E-06B4-46DD-B6B3-4B5FCBB3B1B8}" dt="2019-04-08T18:34:03.349" v="7152" actId="1036"/>
          <ac:grpSpMkLst>
            <pc:docMk/>
            <pc:sldMk cId="719944044" sldId="284"/>
            <ac:grpSpMk id="860" creationId="{2F8F35E2-28C5-46E7-9AB7-9F6DF211D4EE}"/>
          </ac:grpSpMkLst>
        </pc:grpChg>
        <pc:grpChg chg="mod">
          <ac:chgData name="Archana Suresh" userId="bc71b111-7738-4540-8e14-283f32eaf934" providerId="ADAL" clId="{FBAFBB5E-06B4-46DD-B6B3-4B5FCBB3B1B8}" dt="2019-04-08T18:34:03.349" v="7152" actId="1036"/>
          <ac:grpSpMkLst>
            <pc:docMk/>
            <pc:sldMk cId="719944044" sldId="284"/>
            <ac:grpSpMk id="861" creationId="{C9A6C567-3869-42CD-91B5-CC378DDEA233}"/>
          </ac:grpSpMkLst>
        </pc:grpChg>
        <pc:grpChg chg="mod">
          <ac:chgData name="Archana Suresh" userId="bc71b111-7738-4540-8e14-283f32eaf934" providerId="ADAL" clId="{FBAFBB5E-06B4-46DD-B6B3-4B5FCBB3B1B8}" dt="2019-04-08T18:34:03.349" v="7152" actId="1036"/>
          <ac:grpSpMkLst>
            <pc:docMk/>
            <pc:sldMk cId="719944044" sldId="284"/>
            <ac:grpSpMk id="862" creationId="{6723D876-1B02-425D-A0C6-B8823A12CEC2}"/>
          </ac:grpSpMkLst>
        </pc:grpChg>
        <pc:grpChg chg="mod">
          <ac:chgData name="Archana Suresh" userId="bc71b111-7738-4540-8e14-283f32eaf934" providerId="ADAL" clId="{FBAFBB5E-06B4-46DD-B6B3-4B5FCBB3B1B8}" dt="2019-04-08T18:34:03.349" v="7152" actId="1036"/>
          <ac:grpSpMkLst>
            <pc:docMk/>
            <pc:sldMk cId="719944044" sldId="284"/>
            <ac:grpSpMk id="863" creationId="{A0C6B125-BF42-4C5D-8418-5FF6B8DD6131}"/>
          </ac:grpSpMkLst>
        </pc:grpChg>
        <pc:grpChg chg="mod">
          <ac:chgData name="Archana Suresh" userId="bc71b111-7738-4540-8e14-283f32eaf934" providerId="ADAL" clId="{FBAFBB5E-06B4-46DD-B6B3-4B5FCBB3B1B8}" dt="2019-04-08T18:34:03.349" v="7152" actId="1036"/>
          <ac:grpSpMkLst>
            <pc:docMk/>
            <pc:sldMk cId="719944044" sldId="284"/>
            <ac:grpSpMk id="864" creationId="{C66E7F17-6DAF-4D2B-B4E0-A96FF5CE4512}"/>
          </ac:grpSpMkLst>
        </pc:grpChg>
        <pc:grpChg chg="mod">
          <ac:chgData name="Archana Suresh" userId="bc71b111-7738-4540-8e14-283f32eaf934" providerId="ADAL" clId="{FBAFBB5E-06B4-46DD-B6B3-4B5FCBB3B1B8}" dt="2019-04-08T18:34:03.349" v="7152" actId="1036"/>
          <ac:grpSpMkLst>
            <pc:docMk/>
            <pc:sldMk cId="719944044" sldId="284"/>
            <ac:grpSpMk id="865" creationId="{3F6A74F2-3757-4012-97CA-1A94A02FA23C}"/>
          </ac:grpSpMkLst>
        </pc:grpChg>
        <pc:grpChg chg="mod">
          <ac:chgData name="Archana Suresh" userId="bc71b111-7738-4540-8e14-283f32eaf934" providerId="ADAL" clId="{FBAFBB5E-06B4-46DD-B6B3-4B5FCBB3B1B8}" dt="2019-04-08T18:34:03.349" v="7152" actId="1036"/>
          <ac:grpSpMkLst>
            <pc:docMk/>
            <pc:sldMk cId="719944044" sldId="284"/>
            <ac:grpSpMk id="866" creationId="{D84C1ED7-3B53-49BE-8239-E125F4BE6100}"/>
          </ac:grpSpMkLst>
        </pc:grpChg>
        <pc:grpChg chg="mod">
          <ac:chgData name="Archana Suresh" userId="bc71b111-7738-4540-8e14-283f32eaf934" providerId="ADAL" clId="{FBAFBB5E-06B4-46DD-B6B3-4B5FCBB3B1B8}" dt="2019-04-08T18:34:03.349" v="7152" actId="1036"/>
          <ac:grpSpMkLst>
            <pc:docMk/>
            <pc:sldMk cId="719944044" sldId="284"/>
            <ac:grpSpMk id="867" creationId="{B15C11A5-8E91-4DE8-95B6-E8AD643A3A17}"/>
          </ac:grpSpMkLst>
        </pc:grpChg>
        <pc:grpChg chg="mod">
          <ac:chgData name="Archana Suresh" userId="bc71b111-7738-4540-8e14-283f32eaf934" providerId="ADAL" clId="{FBAFBB5E-06B4-46DD-B6B3-4B5FCBB3B1B8}" dt="2019-04-08T18:34:03.349" v="7152" actId="1036"/>
          <ac:grpSpMkLst>
            <pc:docMk/>
            <pc:sldMk cId="719944044" sldId="284"/>
            <ac:grpSpMk id="868" creationId="{B32473BE-4C17-46AB-A458-004AD29141C0}"/>
          </ac:grpSpMkLst>
        </pc:grpChg>
        <pc:grpChg chg="mod">
          <ac:chgData name="Archana Suresh" userId="bc71b111-7738-4540-8e14-283f32eaf934" providerId="ADAL" clId="{FBAFBB5E-06B4-46DD-B6B3-4B5FCBB3B1B8}" dt="2019-04-08T18:34:03.349" v="7152" actId="1036"/>
          <ac:grpSpMkLst>
            <pc:docMk/>
            <pc:sldMk cId="719944044" sldId="284"/>
            <ac:grpSpMk id="869" creationId="{9EAD7292-E461-4C1A-AA80-931DE37BA7F0}"/>
          </ac:grpSpMkLst>
        </pc:grpChg>
        <pc:grpChg chg="mod">
          <ac:chgData name="Archana Suresh" userId="bc71b111-7738-4540-8e14-283f32eaf934" providerId="ADAL" clId="{FBAFBB5E-06B4-46DD-B6B3-4B5FCBB3B1B8}" dt="2019-04-08T18:34:03.349" v="7152" actId="1036"/>
          <ac:grpSpMkLst>
            <pc:docMk/>
            <pc:sldMk cId="719944044" sldId="284"/>
            <ac:grpSpMk id="870" creationId="{5E38B85B-D83B-4AD9-B9F8-73859A51B19D}"/>
          </ac:grpSpMkLst>
        </pc:grpChg>
        <pc:grpChg chg="mod">
          <ac:chgData name="Archana Suresh" userId="bc71b111-7738-4540-8e14-283f32eaf934" providerId="ADAL" clId="{FBAFBB5E-06B4-46DD-B6B3-4B5FCBB3B1B8}" dt="2019-04-08T18:34:03.349" v="7152" actId="1036"/>
          <ac:grpSpMkLst>
            <pc:docMk/>
            <pc:sldMk cId="719944044" sldId="284"/>
            <ac:grpSpMk id="871" creationId="{E4D8A9AC-A0EA-4B5F-A46E-2A64E143E599}"/>
          </ac:grpSpMkLst>
        </pc:grpChg>
        <pc:grpChg chg="mod">
          <ac:chgData name="Archana Suresh" userId="bc71b111-7738-4540-8e14-283f32eaf934" providerId="ADAL" clId="{FBAFBB5E-06B4-46DD-B6B3-4B5FCBB3B1B8}" dt="2019-04-08T18:34:03.349" v="7152" actId="1036"/>
          <ac:grpSpMkLst>
            <pc:docMk/>
            <pc:sldMk cId="719944044" sldId="284"/>
            <ac:grpSpMk id="872" creationId="{6DD16B2E-18B0-4E3B-A9E1-998AB563E811}"/>
          </ac:grpSpMkLst>
        </pc:grpChg>
        <pc:grpChg chg="mod">
          <ac:chgData name="Archana Suresh" userId="bc71b111-7738-4540-8e14-283f32eaf934" providerId="ADAL" clId="{FBAFBB5E-06B4-46DD-B6B3-4B5FCBB3B1B8}" dt="2019-04-08T18:34:03.349" v="7152" actId="1036"/>
          <ac:grpSpMkLst>
            <pc:docMk/>
            <pc:sldMk cId="719944044" sldId="284"/>
            <ac:grpSpMk id="873" creationId="{A85B4268-C354-4A25-A8A1-0FD1355B55FF}"/>
          </ac:grpSpMkLst>
        </pc:grpChg>
        <pc:grpChg chg="mod">
          <ac:chgData name="Archana Suresh" userId="bc71b111-7738-4540-8e14-283f32eaf934" providerId="ADAL" clId="{FBAFBB5E-06B4-46DD-B6B3-4B5FCBB3B1B8}" dt="2019-04-08T18:34:03.349" v="7152" actId="1036"/>
          <ac:grpSpMkLst>
            <pc:docMk/>
            <pc:sldMk cId="719944044" sldId="284"/>
            <ac:grpSpMk id="874" creationId="{3DE91FEF-B9DD-4053-9561-27EA9B474A34}"/>
          </ac:grpSpMkLst>
        </pc:grpChg>
        <pc:grpChg chg="mod">
          <ac:chgData name="Archana Suresh" userId="bc71b111-7738-4540-8e14-283f32eaf934" providerId="ADAL" clId="{FBAFBB5E-06B4-46DD-B6B3-4B5FCBB3B1B8}" dt="2019-04-08T18:34:03.349" v="7152" actId="1036"/>
          <ac:grpSpMkLst>
            <pc:docMk/>
            <pc:sldMk cId="719944044" sldId="284"/>
            <ac:grpSpMk id="875" creationId="{BA7AE316-63DB-46EC-85E5-2B4966BC636C}"/>
          </ac:grpSpMkLst>
        </pc:grpChg>
        <pc:grpChg chg="mod">
          <ac:chgData name="Archana Suresh" userId="bc71b111-7738-4540-8e14-283f32eaf934" providerId="ADAL" clId="{FBAFBB5E-06B4-46DD-B6B3-4B5FCBB3B1B8}" dt="2019-04-08T18:34:03.349" v="7152" actId="1036"/>
          <ac:grpSpMkLst>
            <pc:docMk/>
            <pc:sldMk cId="719944044" sldId="284"/>
            <ac:grpSpMk id="876" creationId="{D5E26513-10B9-4B5A-95C6-142040BD1CE0}"/>
          </ac:grpSpMkLst>
        </pc:grpChg>
        <pc:grpChg chg="mod">
          <ac:chgData name="Archana Suresh" userId="bc71b111-7738-4540-8e14-283f32eaf934" providerId="ADAL" clId="{FBAFBB5E-06B4-46DD-B6B3-4B5FCBB3B1B8}" dt="2019-04-08T18:34:03.349" v="7152" actId="1036"/>
          <ac:grpSpMkLst>
            <pc:docMk/>
            <pc:sldMk cId="719944044" sldId="284"/>
            <ac:grpSpMk id="877" creationId="{C3B94575-6136-4A03-BB7E-B7A2D49FD07F}"/>
          </ac:grpSpMkLst>
        </pc:grpChg>
        <pc:grpChg chg="mod">
          <ac:chgData name="Archana Suresh" userId="bc71b111-7738-4540-8e14-283f32eaf934" providerId="ADAL" clId="{FBAFBB5E-06B4-46DD-B6B3-4B5FCBB3B1B8}" dt="2019-04-08T18:34:03.349" v="7152" actId="1036"/>
          <ac:grpSpMkLst>
            <pc:docMk/>
            <pc:sldMk cId="719944044" sldId="284"/>
            <ac:grpSpMk id="878" creationId="{17D50517-8F20-47F0-A052-D1D1DE79B2C7}"/>
          </ac:grpSpMkLst>
        </pc:grpChg>
        <pc:grpChg chg="mod">
          <ac:chgData name="Archana Suresh" userId="bc71b111-7738-4540-8e14-283f32eaf934" providerId="ADAL" clId="{FBAFBB5E-06B4-46DD-B6B3-4B5FCBB3B1B8}" dt="2019-04-08T18:34:03.349" v="7152" actId="1036"/>
          <ac:grpSpMkLst>
            <pc:docMk/>
            <pc:sldMk cId="719944044" sldId="284"/>
            <ac:grpSpMk id="879" creationId="{8B92CA93-DEA6-4181-A53A-9C5B6C3DA321}"/>
          </ac:grpSpMkLst>
        </pc:grpChg>
        <pc:grpChg chg="mod">
          <ac:chgData name="Archana Suresh" userId="bc71b111-7738-4540-8e14-283f32eaf934" providerId="ADAL" clId="{FBAFBB5E-06B4-46DD-B6B3-4B5FCBB3B1B8}" dt="2019-04-08T18:34:03.349" v="7152" actId="1036"/>
          <ac:grpSpMkLst>
            <pc:docMk/>
            <pc:sldMk cId="719944044" sldId="284"/>
            <ac:grpSpMk id="880" creationId="{B3D64F0A-CF05-4BC9-AF10-42C6B4F41CC5}"/>
          </ac:grpSpMkLst>
        </pc:grpChg>
        <pc:grpChg chg="mod">
          <ac:chgData name="Archana Suresh" userId="bc71b111-7738-4540-8e14-283f32eaf934" providerId="ADAL" clId="{FBAFBB5E-06B4-46DD-B6B3-4B5FCBB3B1B8}" dt="2019-04-08T18:34:03.349" v="7152" actId="1036"/>
          <ac:grpSpMkLst>
            <pc:docMk/>
            <pc:sldMk cId="719944044" sldId="284"/>
            <ac:grpSpMk id="881" creationId="{A29A02F3-D4E5-4C8B-AC15-D810C24CA0C5}"/>
          </ac:grpSpMkLst>
        </pc:grpChg>
        <pc:grpChg chg="mod">
          <ac:chgData name="Archana Suresh" userId="bc71b111-7738-4540-8e14-283f32eaf934" providerId="ADAL" clId="{FBAFBB5E-06B4-46DD-B6B3-4B5FCBB3B1B8}" dt="2019-04-08T18:34:03.349" v="7152" actId="1036"/>
          <ac:grpSpMkLst>
            <pc:docMk/>
            <pc:sldMk cId="719944044" sldId="284"/>
            <ac:grpSpMk id="882" creationId="{76FAD3E5-2916-4725-85B0-06BD00EB45C6}"/>
          </ac:grpSpMkLst>
        </pc:grpChg>
        <pc:grpChg chg="mod">
          <ac:chgData name="Archana Suresh" userId="bc71b111-7738-4540-8e14-283f32eaf934" providerId="ADAL" clId="{FBAFBB5E-06B4-46DD-B6B3-4B5FCBB3B1B8}" dt="2019-04-08T18:34:03.349" v="7152" actId="1036"/>
          <ac:grpSpMkLst>
            <pc:docMk/>
            <pc:sldMk cId="719944044" sldId="284"/>
            <ac:grpSpMk id="883" creationId="{6C88F89D-39CA-4D09-9CED-AC519CAB50D2}"/>
          </ac:grpSpMkLst>
        </pc:grpChg>
        <pc:grpChg chg="mod">
          <ac:chgData name="Archana Suresh" userId="bc71b111-7738-4540-8e14-283f32eaf934" providerId="ADAL" clId="{FBAFBB5E-06B4-46DD-B6B3-4B5FCBB3B1B8}" dt="2019-04-08T18:34:03.349" v="7152" actId="1036"/>
          <ac:grpSpMkLst>
            <pc:docMk/>
            <pc:sldMk cId="719944044" sldId="284"/>
            <ac:grpSpMk id="884" creationId="{19A182DD-FF47-417A-8BB2-A680FA06253E}"/>
          </ac:grpSpMkLst>
        </pc:grpChg>
        <pc:grpChg chg="mod">
          <ac:chgData name="Archana Suresh" userId="bc71b111-7738-4540-8e14-283f32eaf934" providerId="ADAL" clId="{FBAFBB5E-06B4-46DD-B6B3-4B5FCBB3B1B8}" dt="2019-04-08T18:34:03.349" v="7152" actId="1036"/>
          <ac:grpSpMkLst>
            <pc:docMk/>
            <pc:sldMk cId="719944044" sldId="284"/>
            <ac:grpSpMk id="885" creationId="{405477F9-260F-42AD-8E02-DC7102CC07E0}"/>
          </ac:grpSpMkLst>
        </pc:grpChg>
        <pc:grpChg chg="mod">
          <ac:chgData name="Archana Suresh" userId="bc71b111-7738-4540-8e14-283f32eaf934" providerId="ADAL" clId="{FBAFBB5E-06B4-46DD-B6B3-4B5FCBB3B1B8}" dt="2019-04-08T18:34:03.349" v="7152" actId="1036"/>
          <ac:grpSpMkLst>
            <pc:docMk/>
            <pc:sldMk cId="719944044" sldId="284"/>
            <ac:grpSpMk id="886" creationId="{552537F0-7946-43E6-B8EE-D4B70C72E8B9}"/>
          </ac:grpSpMkLst>
        </pc:grpChg>
        <pc:grpChg chg="mod">
          <ac:chgData name="Archana Suresh" userId="bc71b111-7738-4540-8e14-283f32eaf934" providerId="ADAL" clId="{FBAFBB5E-06B4-46DD-B6B3-4B5FCBB3B1B8}" dt="2019-04-08T18:34:03.349" v="7152" actId="1036"/>
          <ac:grpSpMkLst>
            <pc:docMk/>
            <pc:sldMk cId="719944044" sldId="284"/>
            <ac:grpSpMk id="887" creationId="{DE5D4892-C65B-4B73-824F-395E9BF3D3A8}"/>
          </ac:grpSpMkLst>
        </pc:grpChg>
        <pc:grpChg chg="mod">
          <ac:chgData name="Archana Suresh" userId="bc71b111-7738-4540-8e14-283f32eaf934" providerId="ADAL" clId="{FBAFBB5E-06B4-46DD-B6B3-4B5FCBB3B1B8}" dt="2019-04-08T18:34:03.349" v="7152" actId="1036"/>
          <ac:grpSpMkLst>
            <pc:docMk/>
            <pc:sldMk cId="719944044" sldId="284"/>
            <ac:grpSpMk id="888" creationId="{F3674C87-73AB-48F9-8029-264B91DA9CD1}"/>
          </ac:grpSpMkLst>
        </pc:grpChg>
        <pc:grpChg chg="mod">
          <ac:chgData name="Archana Suresh" userId="bc71b111-7738-4540-8e14-283f32eaf934" providerId="ADAL" clId="{FBAFBB5E-06B4-46DD-B6B3-4B5FCBB3B1B8}" dt="2019-04-08T18:34:03.349" v="7152" actId="1036"/>
          <ac:grpSpMkLst>
            <pc:docMk/>
            <pc:sldMk cId="719944044" sldId="284"/>
            <ac:grpSpMk id="889" creationId="{84B711D5-7116-49BB-B25F-140DC6741C44}"/>
          </ac:grpSpMkLst>
        </pc:grpChg>
        <pc:grpChg chg="mod">
          <ac:chgData name="Archana Suresh" userId="bc71b111-7738-4540-8e14-283f32eaf934" providerId="ADAL" clId="{FBAFBB5E-06B4-46DD-B6B3-4B5FCBB3B1B8}" dt="2019-04-08T18:34:03.349" v="7152" actId="1036"/>
          <ac:grpSpMkLst>
            <pc:docMk/>
            <pc:sldMk cId="719944044" sldId="284"/>
            <ac:grpSpMk id="890" creationId="{48A1F66E-7193-4FEC-AC2C-90D4BD0012DC}"/>
          </ac:grpSpMkLst>
        </pc:grpChg>
        <pc:grpChg chg="mod">
          <ac:chgData name="Archana Suresh" userId="bc71b111-7738-4540-8e14-283f32eaf934" providerId="ADAL" clId="{FBAFBB5E-06B4-46DD-B6B3-4B5FCBB3B1B8}" dt="2019-04-08T18:34:03.349" v="7152" actId="1036"/>
          <ac:grpSpMkLst>
            <pc:docMk/>
            <pc:sldMk cId="719944044" sldId="284"/>
            <ac:grpSpMk id="891" creationId="{4457AED3-1D2F-4743-BCFD-EF051DFC76B5}"/>
          </ac:grpSpMkLst>
        </pc:grpChg>
        <pc:grpChg chg="mod">
          <ac:chgData name="Archana Suresh" userId="bc71b111-7738-4540-8e14-283f32eaf934" providerId="ADAL" clId="{FBAFBB5E-06B4-46DD-B6B3-4B5FCBB3B1B8}" dt="2019-04-08T18:34:03.349" v="7152" actId="1036"/>
          <ac:grpSpMkLst>
            <pc:docMk/>
            <pc:sldMk cId="719944044" sldId="284"/>
            <ac:grpSpMk id="912" creationId="{22C761BA-158E-4295-8223-C89E441BD3B5}"/>
          </ac:grpSpMkLst>
        </pc:grpChg>
        <pc:grpChg chg="mod">
          <ac:chgData name="Archana Suresh" userId="bc71b111-7738-4540-8e14-283f32eaf934" providerId="ADAL" clId="{FBAFBB5E-06B4-46DD-B6B3-4B5FCBB3B1B8}" dt="2019-04-08T18:34:03.349" v="7152" actId="1036"/>
          <ac:grpSpMkLst>
            <pc:docMk/>
            <pc:sldMk cId="719944044" sldId="284"/>
            <ac:grpSpMk id="913" creationId="{74F2570E-0F7C-4B34-9840-D40D3DA540CA}"/>
          </ac:grpSpMkLst>
        </pc:grpChg>
        <pc:grpChg chg="mod">
          <ac:chgData name="Archana Suresh" userId="bc71b111-7738-4540-8e14-283f32eaf934" providerId="ADAL" clId="{FBAFBB5E-06B4-46DD-B6B3-4B5FCBB3B1B8}" dt="2019-04-08T18:34:03.349" v="7152" actId="1036"/>
          <ac:grpSpMkLst>
            <pc:docMk/>
            <pc:sldMk cId="719944044" sldId="284"/>
            <ac:grpSpMk id="914" creationId="{E44C33FE-F3FD-4C03-AFF7-E510BA98F463}"/>
          </ac:grpSpMkLst>
        </pc:grpChg>
        <pc:grpChg chg="mod">
          <ac:chgData name="Archana Suresh" userId="bc71b111-7738-4540-8e14-283f32eaf934" providerId="ADAL" clId="{FBAFBB5E-06B4-46DD-B6B3-4B5FCBB3B1B8}" dt="2019-04-08T18:34:03.349" v="7152" actId="1036"/>
          <ac:grpSpMkLst>
            <pc:docMk/>
            <pc:sldMk cId="719944044" sldId="284"/>
            <ac:grpSpMk id="915" creationId="{BCCA4E8F-4762-40DF-B856-DB6C59C910CA}"/>
          </ac:grpSpMkLst>
        </pc:grpChg>
        <pc:grpChg chg="mod">
          <ac:chgData name="Archana Suresh" userId="bc71b111-7738-4540-8e14-283f32eaf934" providerId="ADAL" clId="{FBAFBB5E-06B4-46DD-B6B3-4B5FCBB3B1B8}" dt="2019-04-08T18:34:03.349" v="7152" actId="1036"/>
          <ac:grpSpMkLst>
            <pc:docMk/>
            <pc:sldMk cId="719944044" sldId="284"/>
            <ac:grpSpMk id="916" creationId="{6BA03F7F-D27E-4388-ACEA-3BCECCADE6A6}"/>
          </ac:grpSpMkLst>
        </pc:grpChg>
        <pc:grpChg chg="mod">
          <ac:chgData name="Archana Suresh" userId="bc71b111-7738-4540-8e14-283f32eaf934" providerId="ADAL" clId="{FBAFBB5E-06B4-46DD-B6B3-4B5FCBB3B1B8}" dt="2019-04-08T18:34:03.349" v="7152" actId="1036"/>
          <ac:grpSpMkLst>
            <pc:docMk/>
            <pc:sldMk cId="719944044" sldId="284"/>
            <ac:grpSpMk id="917" creationId="{98BEA3EC-14AA-47F1-9933-C6F6AE760E3D}"/>
          </ac:grpSpMkLst>
        </pc:grpChg>
        <pc:grpChg chg="mod">
          <ac:chgData name="Archana Suresh" userId="bc71b111-7738-4540-8e14-283f32eaf934" providerId="ADAL" clId="{FBAFBB5E-06B4-46DD-B6B3-4B5FCBB3B1B8}" dt="2019-04-08T18:34:03.349" v="7152" actId="1036"/>
          <ac:grpSpMkLst>
            <pc:docMk/>
            <pc:sldMk cId="719944044" sldId="284"/>
            <ac:grpSpMk id="918" creationId="{42A48219-0BB8-4ED1-BA4D-1EA3F4CEB5D5}"/>
          </ac:grpSpMkLst>
        </pc:grpChg>
        <pc:grpChg chg="mod">
          <ac:chgData name="Archana Suresh" userId="bc71b111-7738-4540-8e14-283f32eaf934" providerId="ADAL" clId="{FBAFBB5E-06B4-46DD-B6B3-4B5FCBB3B1B8}" dt="2019-04-08T18:34:03.349" v="7152" actId="1036"/>
          <ac:grpSpMkLst>
            <pc:docMk/>
            <pc:sldMk cId="719944044" sldId="284"/>
            <ac:grpSpMk id="919" creationId="{FD1F2C00-7D36-4F21-BAF5-2CCD0FFB8E8C}"/>
          </ac:grpSpMkLst>
        </pc:grpChg>
        <pc:grpChg chg="mod">
          <ac:chgData name="Archana Suresh" userId="bc71b111-7738-4540-8e14-283f32eaf934" providerId="ADAL" clId="{FBAFBB5E-06B4-46DD-B6B3-4B5FCBB3B1B8}" dt="2019-04-08T18:34:03.349" v="7152" actId="1036"/>
          <ac:grpSpMkLst>
            <pc:docMk/>
            <pc:sldMk cId="719944044" sldId="284"/>
            <ac:grpSpMk id="920" creationId="{3660D60A-7705-434C-BFFA-F830F8B7E211}"/>
          </ac:grpSpMkLst>
        </pc:grpChg>
      </pc:sldChg>
      <pc:sldChg chg="addSp modSp">
        <pc:chgData name="Archana Suresh" userId="bc71b111-7738-4540-8e14-283f32eaf934" providerId="ADAL" clId="{FBAFBB5E-06B4-46DD-B6B3-4B5FCBB3B1B8}" dt="2019-04-09T23:07:34.514" v="10033" actId="1038"/>
        <pc:sldMkLst>
          <pc:docMk/>
          <pc:sldMk cId="628628421" sldId="285"/>
        </pc:sldMkLst>
        <pc:spChg chg="add mod">
          <ac:chgData name="Archana Suresh" userId="bc71b111-7738-4540-8e14-283f32eaf934" providerId="ADAL" clId="{FBAFBB5E-06B4-46DD-B6B3-4B5FCBB3B1B8}" dt="2019-04-08T18:40:37.890" v="7312" actId="20577"/>
          <ac:spMkLst>
            <pc:docMk/>
            <pc:sldMk cId="628628421" sldId="285"/>
            <ac:spMk id="2" creationId="{C3601281-5FE2-4A3F-BC45-FEBADA312614}"/>
          </ac:spMkLst>
        </pc:spChg>
        <pc:spChg chg="mod">
          <ac:chgData name="Archana Suresh" userId="bc71b111-7738-4540-8e14-283f32eaf934" providerId="ADAL" clId="{FBAFBB5E-06B4-46DD-B6B3-4B5FCBB3B1B8}" dt="2019-04-09T22:31:42.893" v="9121" actId="1037"/>
          <ac:spMkLst>
            <pc:docMk/>
            <pc:sldMk cId="628628421" sldId="285"/>
            <ac:spMk id="22" creationId="{525A3C19-1340-463D-B36D-3A10034E7FFB}"/>
          </ac:spMkLst>
        </pc:spChg>
        <pc:spChg chg="mod">
          <ac:chgData name="Archana Suresh" userId="bc71b111-7738-4540-8e14-283f32eaf934" providerId="ADAL" clId="{FBAFBB5E-06B4-46DD-B6B3-4B5FCBB3B1B8}" dt="2019-04-09T22:31:35.962" v="9120" actId="1035"/>
          <ac:spMkLst>
            <pc:docMk/>
            <pc:sldMk cId="628628421" sldId="285"/>
            <ac:spMk id="24" creationId="{9F6EB9E4-4E29-4771-91CB-C630F10E7F85}"/>
          </ac:spMkLst>
        </pc:spChg>
        <pc:spChg chg="mod">
          <ac:chgData name="Archana Suresh" userId="bc71b111-7738-4540-8e14-283f32eaf934" providerId="ADAL" clId="{FBAFBB5E-06B4-46DD-B6B3-4B5FCBB3B1B8}" dt="2019-04-09T22:31:35.962" v="9120" actId="1035"/>
          <ac:spMkLst>
            <pc:docMk/>
            <pc:sldMk cId="628628421" sldId="285"/>
            <ac:spMk id="26" creationId="{BC634D26-E168-4910-8A02-262C6B2B26B1}"/>
          </ac:spMkLst>
        </pc:spChg>
        <pc:spChg chg="mod">
          <ac:chgData name="Archana Suresh" userId="bc71b111-7738-4540-8e14-283f32eaf934" providerId="ADAL" clId="{FBAFBB5E-06B4-46DD-B6B3-4B5FCBB3B1B8}" dt="2019-04-08T18:41:02.323" v="7334" actId="1037"/>
          <ac:spMkLst>
            <pc:docMk/>
            <pc:sldMk cId="628628421" sldId="285"/>
            <ac:spMk id="63" creationId="{E10AA04C-36AF-49A7-9FDB-57A2C5B2D83E}"/>
          </ac:spMkLst>
        </pc:spChg>
        <pc:spChg chg="mod">
          <ac:chgData name="Archana Suresh" userId="bc71b111-7738-4540-8e14-283f32eaf934" providerId="ADAL" clId="{FBAFBB5E-06B4-46DD-B6B3-4B5FCBB3B1B8}" dt="2019-04-08T18:40:49.574" v="7328" actId="20577"/>
          <ac:spMkLst>
            <pc:docMk/>
            <pc:sldMk cId="628628421" sldId="285"/>
            <ac:spMk id="64" creationId="{D4CAB27B-8AE7-4922-A363-07B20D9990C2}"/>
          </ac:spMkLst>
        </pc:spChg>
        <pc:spChg chg="mod">
          <ac:chgData name="Archana Suresh" userId="bc71b111-7738-4540-8e14-283f32eaf934" providerId="ADAL" clId="{FBAFBB5E-06B4-46DD-B6B3-4B5FCBB3B1B8}" dt="2019-04-08T18:59:34.855" v="7516" actId="1038"/>
          <ac:spMkLst>
            <pc:docMk/>
            <pc:sldMk cId="628628421" sldId="285"/>
            <ac:spMk id="65" creationId="{B5138FD4-1AF3-470D-B64A-AFC6C2A577C0}"/>
          </ac:spMkLst>
        </pc:spChg>
        <pc:spChg chg="mod">
          <ac:chgData name="Archana Suresh" userId="bc71b111-7738-4540-8e14-283f32eaf934" providerId="ADAL" clId="{FBAFBB5E-06B4-46DD-B6B3-4B5FCBB3B1B8}" dt="2019-04-08T18:41:02.323" v="7334" actId="1037"/>
          <ac:spMkLst>
            <pc:docMk/>
            <pc:sldMk cId="628628421" sldId="285"/>
            <ac:spMk id="66" creationId="{5245DEBF-48DA-48A4-974F-E70C71CD3FBF}"/>
          </ac:spMkLst>
        </pc:spChg>
        <pc:grpChg chg="mod">
          <ac:chgData name="Archana Suresh" userId="bc71b111-7738-4540-8e14-283f32eaf934" providerId="ADAL" clId="{FBAFBB5E-06B4-46DD-B6B3-4B5FCBB3B1B8}" dt="2019-04-08T18:41:02.323" v="7334" actId="1037"/>
          <ac:grpSpMkLst>
            <pc:docMk/>
            <pc:sldMk cId="628628421" sldId="285"/>
            <ac:grpSpMk id="57" creationId="{82F3B27E-C5C8-4200-A9B8-113D3EAABEE3}"/>
          </ac:grpSpMkLst>
        </pc:grpChg>
        <pc:grpChg chg="mod">
          <ac:chgData name="Archana Suresh" userId="bc71b111-7738-4540-8e14-283f32eaf934" providerId="ADAL" clId="{FBAFBB5E-06B4-46DD-B6B3-4B5FCBB3B1B8}" dt="2019-04-08T18:41:02.323" v="7334" actId="1037"/>
          <ac:grpSpMkLst>
            <pc:docMk/>
            <pc:sldMk cId="628628421" sldId="285"/>
            <ac:grpSpMk id="58" creationId="{96706CB0-06FD-4B85-8725-9C0C8BFC734E}"/>
          </ac:grpSpMkLst>
        </pc:grpChg>
        <pc:graphicFrameChg chg="mod modGraphic">
          <ac:chgData name="Archana Suresh" userId="bc71b111-7738-4540-8e14-283f32eaf934" providerId="ADAL" clId="{FBAFBB5E-06B4-46DD-B6B3-4B5FCBB3B1B8}" dt="2019-04-09T23:07:34.514" v="10033" actId="1038"/>
          <ac:graphicFrameMkLst>
            <pc:docMk/>
            <pc:sldMk cId="628628421" sldId="285"/>
            <ac:graphicFrameMk id="5" creationId="{99419B90-7B78-4F54-88FF-F6B086E29F8E}"/>
          </ac:graphicFrameMkLst>
        </pc:graphicFrameChg>
        <pc:picChg chg="mod">
          <ac:chgData name="Archana Suresh" userId="bc71b111-7738-4540-8e14-283f32eaf934" providerId="ADAL" clId="{FBAFBB5E-06B4-46DD-B6B3-4B5FCBB3B1B8}" dt="2019-04-09T22:31:35.962" v="9120" actId="1035"/>
          <ac:picMkLst>
            <pc:docMk/>
            <pc:sldMk cId="628628421" sldId="285"/>
            <ac:picMk id="45" creationId="{9252A362-69A2-4949-A4FE-6ED083D93126}"/>
          </ac:picMkLst>
        </pc:picChg>
        <pc:picChg chg="mod">
          <ac:chgData name="Archana Suresh" userId="bc71b111-7738-4540-8e14-283f32eaf934" providerId="ADAL" clId="{FBAFBB5E-06B4-46DD-B6B3-4B5FCBB3B1B8}" dt="2019-04-09T22:31:35.962" v="9120" actId="1035"/>
          <ac:picMkLst>
            <pc:docMk/>
            <pc:sldMk cId="628628421" sldId="285"/>
            <ac:picMk id="46" creationId="{251A2A2A-F1DF-4CBF-BA79-8496A1224664}"/>
          </ac:picMkLst>
        </pc:picChg>
        <pc:picChg chg="mod">
          <ac:chgData name="Archana Suresh" userId="bc71b111-7738-4540-8e14-283f32eaf934" providerId="ADAL" clId="{FBAFBB5E-06B4-46DD-B6B3-4B5FCBB3B1B8}" dt="2019-04-08T18:41:02.323" v="7334" actId="1037"/>
          <ac:picMkLst>
            <pc:docMk/>
            <pc:sldMk cId="628628421" sldId="285"/>
            <ac:picMk id="49" creationId="{B745D367-7D19-4BF1-A400-DC15DD492B9A}"/>
          </ac:picMkLst>
        </pc:picChg>
        <pc:picChg chg="mod">
          <ac:chgData name="Archana Suresh" userId="bc71b111-7738-4540-8e14-283f32eaf934" providerId="ADAL" clId="{FBAFBB5E-06B4-46DD-B6B3-4B5FCBB3B1B8}" dt="2019-04-08T18:41:02.323" v="7334" actId="1037"/>
          <ac:picMkLst>
            <pc:docMk/>
            <pc:sldMk cId="628628421" sldId="285"/>
            <ac:picMk id="50" creationId="{02B9811A-8E22-4499-927A-E8E7C0B314FE}"/>
          </ac:picMkLst>
        </pc:picChg>
        <pc:picChg chg="mod">
          <ac:chgData name="Archana Suresh" userId="bc71b111-7738-4540-8e14-283f32eaf934" providerId="ADAL" clId="{FBAFBB5E-06B4-46DD-B6B3-4B5FCBB3B1B8}" dt="2019-04-08T18:41:02.323" v="7334" actId="1037"/>
          <ac:picMkLst>
            <pc:docMk/>
            <pc:sldMk cId="628628421" sldId="285"/>
            <ac:picMk id="51" creationId="{0ACD2A43-D35E-4DE2-AC37-6A34B6D5676B}"/>
          </ac:picMkLst>
        </pc:picChg>
        <pc:picChg chg="mod">
          <ac:chgData name="Archana Suresh" userId="bc71b111-7738-4540-8e14-283f32eaf934" providerId="ADAL" clId="{FBAFBB5E-06B4-46DD-B6B3-4B5FCBB3B1B8}" dt="2019-04-08T18:41:02.323" v="7334" actId="1037"/>
          <ac:picMkLst>
            <pc:docMk/>
            <pc:sldMk cId="628628421" sldId="285"/>
            <ac:picMk id="52" creationId="{F3CE9E84-4DE7-4A1C-8C46-6F4173EC7E16}"/>
          </ac:picMkLst>
        </pc:picChg>
        <pc:picChg chg="mod">
          <ac:chgData name="Archana Suresh" userId="bc71b111-7738-4540-8e14-283f32eaf934" providerId="ADAL" clId="{FBAFBB5E-06B4-46DD-B6B3-4B5FCBB3B1B8}" dt="2019-04-08T18:41:02.323" v="7334" actId="1037"/>
          <ac:picMkLst>
            <pc:docMk/>
            <pc:sldMk cId="628628421" sldId="285"/>
            <ac:picMk id="53" creationId="{52C08B1D-8FDB-4601-8E95-F45B10CDA6EE}"/>
          </ac:picMkLst>
        </pc:picChg>
        <pc:picChg chg="mod">
          <ac:chgData name="Archana Suresh" userId="bc71b111-7738-4540-8e14-283f32eaf934" providerId="ADAL" clId="{FBAFBB5E-06B4-46DD-B6B3-4B5FCBB3B1B8}" dt="2019-04-08T18:41:02.323" v="7334" actId="1037"/>
          <ac:picMkLst>
            <pc:docMk/>
            <pc:sldMk cId="628628421" sldId="285"/>
            <ac:picMk id="54" creationId="{7613247F-898B-46F8-8CE1-B038F726E210}"/>
          </ac:picMkLst>
        </pc:picChg>
        <pc:picChg chg="mod">
          <ac:chgData name="Archana Suresh" userId="bc71b111-7738-4540-8e14-283f32eaf934" providerId="ADAL" clId="{FBAFBB5E-06B4-46DD-B6B3-4B5FCBB3B1B8}" dt="2019-04-08T18:41:02.323" v="7334" actId="1037"/>
          <ac:picMkLst>
            <pc:docMk/>
            <pc:sldMk cId="628628421" sldId="285"/>
            <ac:picMk id="55" creationId="{3B1BC7F0-EFE8-4055-BB01-DE497F38E8B3}"/>
          </ac:picMkLst>
        </pc:picChg>
      </pc:sldChg>
      <pc:sldChg chg="addSp delSp modSp">
        <pc:chgData name="Archana Suresh" userId="bc71b111-7738-4540-8e14-283f32eaf934" providerId="ADAL" clId="{FBAFBB5E-06B4-46DD-B6B3-4B5FCBB3B1B8}" dt="2019-04-09T22:16:21.336" v="8650" actId="12"/>
        <pc:sldMkLst>
          <pc:docMk/>
          <pc:sldMk cId="3042736360" sldId="286"/>
        </pc:sldMkLst>
        <pc:spChg chg="add mod">
          <ac:chgData name="Archana Suresh" userId="bc71b111-7738-4540-8e14-283f32eaf934" providerId="ADAL" clId="{FBAFBB5E-06B4-46DD-B6B3-4B5FCBB3B1B8}" dt="2019-04-08T18:39:51.613" v="7292" actId="20577"/>
          <ac:spMkLst>
            <pc:docMk/>
            <pc:sldMk cId="3042736360" sldId="286"/>
            <ac:spMk id="2" creationId="{6DB1BAFA-726D-4925-A42A-F7FF7FFA9DB3}"/>
          </ac:spMkLst>
        </pc:spChg>
        <pc:spChg chg="del">
          <ac:chgData name="Archana Suresh" userId="bc71b111-7738-4540-8e14-283f32eaf934" providerId="ADAL" clId="{FBAFBB5E-06B4-46DD-B6B3-4B5FCBB3B1B8}" dt="2019-04-02T23:57:18.977" v="2801" actId="478"/>
          <ac:spMkLst>
            <pc:docMk/>
            <pc:sldMk cId="3042736360" sldId="286"/>
            <ac:spMk id="2" creationId="{E85407F8-0415-4255-A352-D985C4029979}"/>
          </ac:spMkLst>
        </pc:spChg>
        <pc:spChg chg="add mod">
          <ac:chgData name="Archana Suresh" userId="bc71b111-7738-4540-8e14-283f32eaf934" providerId="ADAL" clId="{FBAFBB5E-06B4-46DD-B6B3-4B5FCBB3B1B8}" dt="2019-04-09T21:31:10.561" v="8431" actId="20577"/>
          <ac:spMkLst>
            <pc:docMk/>
            <pc:sldMk cId="3042736360" sldId="286"/>
            <ac:spMk id="4" creationId="{FCF79838-B52E-476C-B652-6D931B80D739}"/>
          </ac:spMkLst>
        </pc:spChg>
        <pc:spChg chg="mod">
          <ac:chgData name="Archana Suresh" userId="bc71b111-7738-4540-8e14-283f32eaf934" providerId="ADAL" clId="{FBAFBB5E-06B4-46DD-B6B3-4B5FCBB3B1B8}" dt="2019-04-02T23:27:12.311" v="2753"/>
          <ac:spMkLst>
            <pc:docMk/>
            <pc:sldMk cId="3042736360" sldId="286"/>
            <ac:spMk id="10" creationId="{DFD8E709-054F-4DD5-8BA8-C74C4D0B894D}"/>
          </ac:spMkLst>
        </pc:spChg>
        <pc:spChg chg="add">
          <ac:chgData name="Archana Suresh" userId="bc71b111-7738-4540-8e14-283f32eaf934" providerId="ADAL" clId="{FBAFBB5E-06B4-46DD-B6B3-4B5FCBB3B1B8}" dt="2019-04-09T20:35:08.974" v="7868"/>
          <ac:spMkLst>
            <pc:docMk/>
            <pc:sldMk cId="3042736360" sldId="286"/>
            <ac:spMk id="12" creationId="{0C83575A-EB83-4CE2-AAA6-F5EED31836C3}"/>
          </ac:spMkLst>
        </pc:spChg>
        <pc:spChg chg="add">
          <ac:chgData name="Archana Suresh" userId="bc71b111-7738-4540-8e14-283f32eaf934" providerId="ADAL" clId="{FBAFBB5E-06B4-46DD-B6B3-4B5FCBB3B1B8}" dt="2019-04-09T20:35:08.974" v="7868"/>
          <ac:spMkLst>
            <pc:docMk/>
            <pc:sldMk cId="3042736360" sldId="286"/>
            <ac:spMk id="14" creationId="{AEC7B174-5841-4784-A713-0C11A5E1536D}"/>
          </ac:spMkLst>
        </pc:spChg>
        <pc:spChg chg="add">
          <ac:chgData name="Archana Suresh" userId="bc71b111-7738-4540-8e14-283f32eaf934" providerId="ADAL" clId="{FBAFBB5E-06B4-46DD-B6B3-4B5FCBB3B1B8}" dt="2019-04-09T20:35:08.974" v="7868"/>
          <ac:spMkLst>
            <pc:docMk/>
            <pc:sldMk cId="3042736360" sldId="286"/>
            <ac:spMk id="17" creationId="{D85CDADA-B49A-4619-AE75-9CFD2799977E}"/>
          </ac:spMkLst>
        </pc:spChg>
        <pc:spChg chg="add">
          <ac:chgData name="Archana Suresh" userId="bc71b111-7738-4540-8e14-283f32eaf934" providerId="ADAL" clId="{FBAFBB5E-06B4-46DD-B6B3-4B5FCBB3B1B8}" dt="2019-04-09T20:35:08.974" v="7868"/>
          <ac:spMkLst>
            <pc:docMk/>
            <pc:sldMk cId="3042736360" sldId="286"/>
            <ac:spMk id="18" creationId="{AEC7A7FF-06E7-411B-A58A-B3D6EBEAE871}"/>
          </ac:spMkLst>
        </pc:spChg>
        <pc:spChg chg="add">
          <ac:chgData name="Archana Suresh" userId="bc71b111-7738-4540-8e14-283f32eaf934" providerId="ADAL" clId="{FBAFBB5E-06B4-46DD-B6B3-4B5FCBB3B1B8}" dt="2019-04-09T20:35:08.974" v="7868"/>
          <ac:spMkLst>
            <pc:docMk/>
            <pc:sldMk cId="3042736360" sldId="286"/>
            <ac:spMk id="19" creationId="{1A552882-EE55-48B2-A37B-93D5EEE598ED}"/>
          </ac:spMkLst>
        </pc:spChg>
        <pc:spChg chg="add">
          <ac:chgData name="Archana Suresh" userId="bc71b111-7738-4540-8e14-283f32eaf934" providerId="ADAL" clId="{FBAFBB5E-06B4-46DD-B6B3-4B5FCBB3B1B8}" dt="2019-04-09T20:35:08.974" v="7868"/>
          <ac:spMkLst>
            <pc:docMk/>
            <pc:sldMk cId="3042736360" sldId="286"/>
            <ac:spMk id="20" creationId="{F536BE91-4DA4-473F-9F52-7392709E5625}"/>
          </ac:spMkLst>
        </pc:spChg>
        <pc:spChg chg="add">
          <ac:chgData name="Archana Suresh" userId="bc71b111-7738-4540-8e14-283f32eaf934" providerId="ADAL" clId="{FBAFBB5E-06B4-46DD-B6B3-4B5FCBB3B1B8}" dt="2019-04-09T20:35:08.974" v="7868"/>
          <ac:spMkLst>
            <pc:docMk/>
            <pc:sldMk cId="3042736360" sldId="286"/>
            <ac:spMk id="27" creationId="{E1FB64FE-1292-46EF-9BDD-844BA9FF0036}"/>
          </ac:spMkLst>
        </pc:spChg>
        <pc:spChg chg="add">
          <ac:chgData name="Archana Suresh" userId="bc71b111-7738-4540-8e14-283f32eaf934" providerId="ADAL" clId="{FBAFBB5E-06B4-46DD-B6B3-4B5FCBB3B1B8}" dt="2019-04-09T20:35:08.974" v="7868"/>
          <ac:spMkLst>
            <pc:docMk/>
            <pc:sldMk cId="3042736360" sldId="286"/>
            <ac:spMk id="28" creationId="{411E9F2A-2F17-45DA-827C-E649FBEE4F73}"/>
          </ac:spMkLst>
        </pc:spChg>
        <pc:spChg chg="add">
          <ac:chgData name="Archana Suresh" userId="bc71b111-7738-4540-8e14-283f32eaf934" providerId="ADAL" clId="{FBAFBB5E-06B4-46DD-B6B3-4B5FCBB3B1B8}" dt="2019-04-09T20:35:08.974" v="7868"/>
          <ac:spMkLst>
            <pc:docMk/>
            <pc:sldMk cId="3042736360" sldId="286"/>
            <ac:spMk id="29" creationId="{E2FF73A9-7D3B-4B74-B25E-964469BA4C12}"/>
          </ac:spMkLst>
        </pc:spChg>
        <pc:spChg chg="add">
          <ac:chgData name="Archana Suresh" userId="bc71b111-7738-4540-8e14-283f32eaf934" providerId="ADAL" clId="{FBAFBB5E-06B4-46DD-B6B3-4B5FCBB3B1B8}" dt="2019-04-09T20:35:08.974" v="7868"/>
          <ac:spMkLst>
            <pc:docMk/>
            <pc:sldMk cId="3042736360" sldId="286"/>
            <ac:spMk id="30" creationId="{149A6E80-8764-4893-AB2A-A0F5DEEE50EB}"/>
          </ac:spMkLst>
        </pc:spChg>
        <pc:spChg chg="add">
          <ac:chgData name="Archana Suresh" userId="bc71b111-7738-4540-8e14-283f32eaf934" providerId="ADAL" clId="{FBAFBB5E-06B4-46DD-B6B3-4B5FCBB3B1B8}" dt="2019-04-09T20:35:08.974" v="7868"/>
          <ac:spMkLst>
            <pc:docMk/>
            <pc:sldMk cId="3042736360" sldId="286"/>
            <ac:spMk id="31" creationId="{1171CFBF-6E93-4179-9ED1-B6A69BEAA4D5}"/>
          </ac:spMkLst>
        </pc:spChg>
        <pc:spChg chg="add">
          <ac:chgData name="Archana Suresh" userId="bc71b111-7738-4540-8e14-283f32eaf934" providerId="ADAL" clId="{FBAFBB5E-06B4-46DD-B6B3-4B5FCBB3B1B8}" dt="2019-04-09T20:35:08.974" v="7868"/>
          <ac:spMkLst>
            <pc:docMk/>
            <pc:sldMk cId="3042736360" sldId="286"/>
            <ac:spMk id="32" creationId="{BD59C158-2553-46E2-B158-F0605289C02D}"/>
          </ac:spMkLst>
        </pc:spChg>
        <pc:spChg chg="add">
          <ac:chgData name="Archana Suresh" userId="bc71b111-7738-4540-8e14-283f32eaf934" providerId="ADAL" clId="{FBAFBB5E-06B4-46DD-B6B3-4B5FCBB3B1B8}" dt="2019-04-09T20:35:08.974" v="7868"/>
          <ac:spMkLst>
            <pc:docMk/>
            <pc:sldMk cId="3042736360" sldId="286"/>
            <ac:spMk id="33" creationId="{07A55493-770F-4CFD-818F-77052D2F5F6E}"/>
          </ac:spMkLst>
        </pc:spChg>
        <pc:spChg chg="add">
          <ac:chgData name="Archana Suresh" userId="bc71b111-7738-4540-8e14-283f32eaf934" providerId="ADAL" clId="{FBAFBB5E-06B4-46DD-B6B3-4B5FCBB3B1B8}" dt="2019-04-09T20:35:08.974" v="7868"/>
          <ac:spMkLst>
            <pc:docMk/>
            <pc:sldMk cId="3042736360" sldId="286"/>
            <ac:spMk id="34" creationId="{A0367E30-2F57-4039-8FD1-5911E386B287}"/>
          </ac:spMkLst>
        </pc:spChg>
        <pc:spChg chg="add">
          <ac:chgData name="Archana Suresh" userId="bc71b111-7738-4540-8e14-283f32eaf934" providerId="ADAL" clId="{FBAFBB5E-06B4-46DD-B6B3-4B5FCBB3B1B8}" dt="2019-04-09T20:35:08.974" v="7868"/>
          <ac:spMkLst>
            <pc:docMk/>
            <pc:sldMk cId="3042736360" sldId="286"/>
            <ac:spMk id="35" creationId="{B6ACA485-1EB1-46E0-A286-4595CFD158EC}"/>
          </ac:spMkLst>
        </pc:spChg>
        <pc:spChg chg="add">
          <ac:chgData name="Archana Suresh" userId="bc71b111-7738-4540-8e14-283f32eaf934" providerId="ADAL" clId="{FBAFBB5E-06B4-46DD-B6B3-4B5FCBB3B1B8}" dt="2019-04-09T20:35:08.974" v="7868"/>
          <ac:spMkLst>
            <pc:docMk/>
            <pc:sldMk cId="3042736360" sldId="286"/>
            <ac:spMk id="36" creationId="{9E99DF8F-0A39-4889-BB06-228FB21F9F51}"/>
          </ac:spMkLst>
        </pc:spChg>
        <pc:spChg chg="del">
          <ac:chgData name="Archana Suresh" userId="bc71b111-7738-4540-8e14-283f32eaf934" providerId="ADAL" clId="{FBAFBB5E-06B4-46DD-B6B3-4B5FCBB3B1B8}" dt="2019-04-02T23:27:34.089" v="2756" actId="478"/>
          <ac:spMkLst>
            <pc:docMk/>
            <pc:sldMk cId="3042736360" sldId="286"/>
            <ac:spMk id="37" creationId="{2144778A-4996-3848-9030-8EB95E5DFFB0}"/>
          </ac:spMkLst>
        </pc:spChg>
        <pc:spChg chg="add">
          <ac:chgData name="Archana Suresh" userId="bc71b111-7738-4540-8e14-283f32eaf934" providerId="ADAL" clId="{FBAFBB5E-06B4-46DD-B6B3-4B5FCBB3B1B8}" dt="2019-04-09T20:35:08.974" v="7868"/>
          <ac:spMkLst>
            <pc:docMk/>
            <pc:sldMk cId="3042736360" sldId="286"/>
            <ac:spMk id="37" creationId="{D1D55CCE-669E-4E18-B62B-80FC9B5E0336}"/>
          </ac:spMkLst>
        </pc:spChg>
        <pc:spChg chg="add">
          <ac:chgData name="Archana Suresh" userId="bc71b111-7738-4540-8e14-283f32eaf934" providerId="ADAL" clId="{FBAFBB5E-06B4-46DD-B6B3-4B5FCBB3B1B8}" dt="2019-04-09T20:35:08.974" v="7868"/>
          <ac:spMkLst>
            <pc:docMk/>
            <pc:sldMk cId="3042736360" sldId="286"/>
            <ac:spMk id="38" creationId="{A9127799-F1B2-43AC-9491-73CB4E716EFB}"/>
          </ac:spMkLst>
        </pc:spChg>
        <pc:spChg chg="add mod">
          <ac:chgData name="Archana Suresh" userId="bc71b111-7738-4540-8e14-283f32eaf934" providerId="ADAL" clId="{FBAFBB5E-06B4-46DD-B6B3-4B5FCBB3B1B8}" dt="2019-04-09T20:35:30.165" v="7873" actId="14100"/>
          <ac:spMkLst>
            <pc:docMk/>
            <pc:sldMk cId="3042736360" sldId="286"/>
            <ac:spMk id="45" creationId="{722BBE81-6B73-4D78-895A-7461A186FE9F}"/>
          </ac:spMkLst>
        </pc:spChg>
        <pc:spChg chg="add">
          <ac:chgData name="Archana Suresh" userId="bc71b111-7738-4540-8e14-283f32eaf934" providerId="ADAL" clId="{FBAFBB5E-06B4-46DD-B6B3-4B5FCBB3B1B8}" dt="2019-04-09T20:35:08.974" v="7868"/>
          <ac:spMkLst>
            <pc:docMk/>
            <pc:sldMk cId="3042736360" sldId="286"/>
            <ac:spMk id="46" creationId="{B7279775-26EB-4949-BDDA-E8161B9006CA}"/>
          </ac:spMkLst>
        </pc:spChg>
        <pc:spChg chg="add del">
          <ac:chgData name="Archana Suresh" userId="bc71b111-7738-4540-8e14-283f32eaf934" providerId="ADAL" clId="{FBAFBB5E-06B4-46DD-B6B3-4B5FCBB3B1B8}" dt="2019-04-09T20:35:26.733" v="7872"/>
          <ac:spMkLst>
            <pc:docMk/>
            <pc:sldMk cId="3042736360" sldId="286"/>
            <ac:spMk id="47" creationId="{85E774CD-B0BE-4814-8396-4BD6C5FE1CFC}"/>
          </ac:spMkLst>
        </pc:spChg>
        <pc:spChg chg="add del">
          <ac:chgData name="Archana Suresh" userId="bc71b111-7738-4540-8e14-283f32eaf934" providerId="ADAL" clId="{FBAFBB5E-06B4-46DD-B6B3-4B5FCBB3B1B8}" dt="2019-04-09T20:35:26.733" v="7872"/>
          <ac:spMkLst>
            <pc:docMk/>
            <pc:sldMk cId="3042736360" sldId="286"/>
            <ac:spMk id="48" creationId="{2936720A-B28A-4741-865E-65343FFDCD5E}"/>
          </ac:spMkLst>
        </pc:spChg>
        <pc:spChg chg="add mod">
          <ac:chgData name="Archana Suresh" userId="bc71b111-7738-4540-8e14-283f32eaf934" providerId="ADAL" clId="{FBAFBB5E-06B4-46DD-B6B3-4B5FCBB3B1B8}" dt="2019-04-09T22:16:21.336" v="8650" actId="12"/>
          <ac:spMkLst>
            <pc:docMk/>
            <pc:sldMk cId="3042736360" sldId="286"/>
            <ac:spMk id="50" creationId="{6D8F1772-C429-43EF-93D1-E6FF163A5185}"/>
          </ac:spMkLst>
        </pc:spChg>
        <pc:spChg chg="add">
          <ac:chgData name="Archana Suresh" userId="bc71b111-7738-4540-8e14-283f32eaf934" providerId="ADAL" clId="{FBAFBB5E-06B4-46DD-B6B3-4B5FCBB3B1B8}" dt="2019-04-09T20:35:49.753" v="7878"/>
          <ac:spMkLst>
            <pc:docMk/>
            <pc:sldMk cId="3042736360" sldId="286"/>
            <ac:spMk id="51" creationId="{3689E9B7-3B52-42D6-B8C3-DD6E4697DA1D}"/>
          </ac:spMkLst>
        </pc:spChg>
        <pc:spChg chg="add mod">
          <ac:chgData name="Archana Suresh" userId="bc71b111-7738-4540-8e14-283f32eaf934" providerId="ADAL" clId="{FBAFBB5E-06B4-46DD-B6B3-4B5FCBB3B1B8}" dt="2019-04-09T22:16:20.182" v="8648" actId="12"/>
          <ac:spMkLst>
            <pc:docMk/>
            <pc:sldMk cId="3042736360" sldId="286"/>
            <ac:spMk id="52" creationId="{A126BADF-1FDF-4111-9B41-D02465181DF1}"/>
          </ac:spMkLst>
        </pc:spChg>
        <pc:spChg chg="add mod">
          <ac:chgData name="Archana Suresh" userId="bc71b111-7738-4540-8e14-283f32eaf934" providerId="ADAL" clId="{FBAFBB5E-06B4-46DD-B6B3-4B5FCBB3B1B8}" dt="2019-04-09T21:00:57.687" v="8342" actId="20577"/>
          <ac:spMkLst>
            <pc:docMk/>
            <pc:sldMk cId="3042736360" sldId="286"/>
            <ac:spMk id="54" creationId="{14CCFF16-8390-462A-9D89-C0F14EC85186}"/>
          </ac:spMkLst>
        </pc:spChg>
        <pc:grpChg chg="mod">
          <ac:chgData name="Archana Suresh" userId="bc71b111-7738-4540-8e14-283f32eaf934" providerId="ADAL" clId="{FBAFBB5E-06B4-46DD-B6B3-4B5FCBB3B1B8}" dt="2019-04-09T21:01:01.371" v="8343" actId="1076"/>
          <ac:grpSpMkLst>
            <pc:docMk/>
            <pc:sldMk cId="3042736360" sldId="286"/>
            <ac:grpSpMk id="13" creationId="{E88C077F-F193-4EB9-8556-72293C72A1B9}"/>
          </ac:grpSpMkLst>
        </pc:grpChg>
        <pc:grpChg chg="del">
          <ac:chgData name="Archana Suresh" userId="bc71b111-7738-4540-8e14-283f32eaf934" providerId="ADAL" clId="{FBAFBB5E-06B4-46DD-B6B3-4B5FCBB3B1B8}" dt="2019-04-02T23:27:16.105" v="2754" actId="478"/>
          <ac:grpSpMkLst>
            <pc:docMk/>
            <pc:sldMk cId="3042736360" sldId="286"/>
            <ac:grpSpMk id="14" creationId="{942EF43A-9194-4599-BA27-56C96D6A3CD2}"/>
          </ac:grpSpMkLst>
        </pc:grpChg>
        <pc:picChg chg="add">
          <ac:chgData name="Archana Suresh" userId="bc71b111-7738-4540-8e14-283f32eaf934" providerId="ADAL" clId="{FBAFBB5E-06B4-46DD-B6B3-4B5FCBB3B1B8}" dt="2019-04-09T20:35:08.974" v="7868"/>
          <ac:picMkLst>
            <pc:docMk/>
            <pc:sldMk cId="3042736360" sldId="286"/>
            <ac:picMk id="21" creationId="{94E7DD8B-7B45-44DD-9A3A-058B5B953493}"/>
          </ac:picMkLst>
        </pc:picChg>
        <pc:picChg chg="add">
          <ac:chgData name="Archana Suresh" userId="bc71b111-7738-4540-8e14-283f32eaf934" providerId="ADAL" clId="{FBAFBB5E-06B4-46DD-B6B3-4B5FCBB3B1B8}" dt="2019-04-09T20:35:08.974" v="7868"/>
          <ac:picMkLst>
            <pc:docMk/>
            <pc:sldMk cId="3042736360" sldId="286"/>
            <ac:picMk id="22" creationId="{E99106DA-F9DC-49B8-A1EC-4A382B9DA9BA}"/>
          </ac:picMkLst>
        </pc:picChg>
        <pc:picChg chg="add">
          <ac:chgData name="Archana Suresh" userId="bc71b111-7738-4540-8e14-283f32eaf934" providerId="ADAL" clId="{FBAFBB5E-06B4-46DD-B6B3-4B5FCBB3B1B8}" dt="2019-04-09T20:35:08.974" v="7868"/>
          <ac:picMkLst>
            <pc:docMk/>
            <pc:sldMk cId="3042736360" sldId="286"/>
            <ac:picMk id="23" creationId="{A8C3863E-1098-46C1-AFFB-633C8831EEE7}"/>
          </ac:picMkLst>
        </pc:picChg>
        <pc:picChg chg="add">
          <ac:chgData name="Archana Suresh" userId="bc71b111-7738-4540-8e14-283f32eaf934" providerId="ADAL" clId="{FBAFBB5E-06B4-46DD-B6B3-4B5FCBB3B1B8}" dt="2019-04-09T20:35:08.974" v="7868"/>
          <ac:picMkLst>
            <pc:docMk/>
            <pc:sldMk cId="3042736360" sldId="286"/>
            <ac:picMk id="24" creationId="{DDA57B58-6C1C-4CDB-8FB8-2D7BAF363440}"/>
          </ac:picMkLst>
        </pc:picChg>
        <pc:picChg chg="add">
          <ac:chgData name="Archana Suresh" userId="bc71b111-7738-4540-8e14-283f32eaf934" providerId="ADAL" clId="{FBAFBB5E-06B4-46DD-B6B3-4B5FCBB3B1B8}" dt="2019-04-09T20:35:08.974" v="7868"/>
          <ac:picMkLst>
            <pc:docMk/>
            <pc:sldMk cId="3042736360" sldId="286"/>
            <ac:picMk id="25" creationId="{ECCE0DC4-6AAF-41C2-82D5-406E0AEC8A6B}"/>
          </ac:picMkLst>
        </pc:picChg>
        <pc:picChg chg="add">
          <ac:chgData name="Archana Suresh" userId="bc71b111-7738-4540-8e14-283f32eaf934" providerId="ADAL" clId="{FBAFBB5E-06B4-46DD-B6B3-4B5FCBB3B1B8}" dt="2019-04-09T20:35:08.974" v="7868"/>
          <ac:picMkLst>
            <pc:docMk/>
            <pc:sldMk cId="3042736360" sldId="286"/>
            <ac:picMk id="26" creationId="{DD84B0E3-AAD6-407B-8077-923B8C750B55}"/>
          </ac:picMkLst>
        </pc:picChg>
        <pc:picChg chg="add">
          <ac:chgData name="Archana Suresh" userId="bc71b111-7738-4540-8e14-283f32eaf934" providerId="ADAL" clId="{FBAFBB5E-06B4-46DD-B6B3-4B5FCBB3B1B8}" dt="2019-04-09T20:35:08.974" v="7868"/>
          <ac:picMkLst>
            <pc:docMk/>
            <pc:sldMk cId="3042736360" sldId="286"/>
            <ac:picMk id="39" creationId="{40D51D8A-A826-4B6F-B742-974AC0687675}"/>
          </ac:picMkLst>
        </pc:picChg>
        <pc:picChg chg="add">
          <ac:chgData name="Archana Suresh" userId="bc71b111-7738-4540-8e14-283f32eaf934" providerId="ADAL" clId="{FBAFBB5E-06B4-46DD-B6B3-4B5FCBB3B1B8}" dt="2019-04-09T20:35:08.974" v="7868"/>
          <ac:picMkLst>
            <pc:docMk/>
            <pc:sldMk cId="3042736360" sldId="286"/>
            <ac:picMk id="40" creationId="{56E3567C-475A-436A-A651-740EB518B101}"/>
          </ac:picMkLst>
        </pc:picChg>
        <pc:picChg chg="add">
          <ac:chgData name="Archana Suresh" userId="bc71b111-7738-4540-8e14-283f32eaf934" providerId="ADAL" clId="{FBAFBB5E-06B4-46DD-B6B3-4B5FCBB3B1B8}" dt="2019-04-09T20:35:08.974" v="7868"/>
          <ac:picMkLst>
            <pc:docMk/>
            <pc:sldMk cId="3042736360" sldId="286"/>
            <ac:picMk id="41" creationId="{FC7E6301-923E-4F0A-BF93-9F2AC708A0CF}"/>
          </ac:picMkLst>
        </pc:picChg>
        <pc:picChg chg="add">
          <ac:chgData name="Archana Suresh" userId="bc71b111-7738-4540-8e14-283f32eaf934" providerId="ADAL" clId="{FBAFBB5E-06B4-46DD-B6B3-4B5FCBB3B1B8}" dt="2019-04-09T20:35:08.974" v="7868"/>
          <ac:picMkLst>
            <pc:docMk/>
            <pc:sldMk cId="3042736360" sldId="286"/>
            <ac:picMk id="42" creationId="{A00A48ED-3368-4959-8236-82A7EB96D433}"/>
          </ac:picMkLst>
        </pc:picChg>
        <pc:picChg chg="add">
          <ac:chgData name="Archana Suresh" userId="bc71b111-7738-4540-8e14-283f32eaf934" providerId="ADAL" clId="{FBAFBB5E-06B4-46DD-B6B3-4B5FCBB3B1B8}" dt="2019-04-09T20:35:08.974" v="7868"/>
          <ac:picMkLst>
            <pc:docMk/>
            <pc:sldMk cId="3042736360" sldId="286"/>
            <ac:picMk id="43" creationId="{5EAF88A8-7F9D-4141-B019-35E6926E2A11}"/>
          </ac:picMkLst>
        </pc:picChg>
        <pc:picChg chg="add">
          <ac:chgData name="Archana Suresh" userId="bc71b111-7738-4540-8e14-283f32eaf934" providerId="ADAL" clId="{FBAFBB5E-06B4-46DD-B6B3-4B5FCBB3B1B8}" dt="2019-04-09T20:35:08.974" v="7868"/>
          <ac:picMkLst>
            <pc:docMk/>
            <pc:sldMk cId="3042736360" sldId="286"/>
            <ac:picMk id="44" creationId="{69A62EC7-87B3-43F0-9749-2EF251105033}"/>
          </ac:picMkLst>
        </pc:picChg>
        <pc:cxnChg chg="del">
          <ac:chgData name="Archana Suresh" userId="bc71b111-7738-4540-8e14-283f32eaf934" providerId="ADAL" clId="{FBAFBB5E-06B4-46DD-B6B3-4B5FCBB3B1B8}" dt="2019-04-02T23:57:20.493" v="2802" actId="478"/>
          <ac:cxnSpMkLst>
            <pc:docMk/>
            <pc:sldMk cId="3042736360" sldId="286"/>
            <ac:cxnSpMk id="3" creationId="{4331FCCC-6F88-41DA-BCEB-44E24C8C1156}"/>
          </ac:cxnSpMkLst>
        </pc:cxnChg>
        <pc:cxnChg chg="add del">
          <ac:chgData name="Archana Suresh" userId="bc71b111-7738-4540-8e14-283f32eaf934" providerId="ADAL" clId="{FBAFBB5E-06B4-46DD-B6B3-4B5FCBB3B1B8}" dt="2019-04-09T20:35:26.733" v="7872"/>
          <ac:cxnSpMkLst>
            <pc:docMk/>
            <pc:sldMk cId="3042736360" sldId="286"/>
            <ac:cxnSpMk id="49" creationId="{36D16323-A7D8-4591-A43B-04FD7FDE9821}"/>
          </ac:cxnSpMkLst>
        </pc:cxnChg>
        <pc:cxnChg chg="add">
          <ac:chgData name="Archana Suresh" userId="bc71b111-7738-4540-8e14-283f32eaf934" providerId="ADAL" clId="{FBAFBB5E-06B4-46DD-B6B3-4B5FCBB3B1B8}" dt="2019-04-09T20:35:49.753" v="7878"/>
          <ac:cxnSpMkLst>
            <pc:docMk/>
            <pc:sldMk cId="3042736360" sldId="286"/>
            <ac:cxnSpMk id="53" creationId="{F785A224-352F-4F1D-8754-B86AA272805B}"/>
          </ac:cxnSpMkLst>
        </pc:cxnChg>
      </pc:sldChg>
      <pc:sldChg chg="del">
        <pc:chgData name="Archana Suresh" userId="bc71b111-7738-4540-8e14-283f32eaf934" providerId="ADAL" clId="{FBAFBB5E-06B4-46DD-B6B3-4B5FCBB3B1B8}" dt="2019-04-09T21:55:24.096" v="8541" actId="2696"/>
        <pc:sldMkLst>
          <pc:docMk/>
          <pc:sldMk cId="709585803" sldId="287"/>
        </pc:sldMkLst>
      </pc:sldChg>
      <pc:sldChg chg="addSp delSp modSp add">
        <pc:chgData name="Archana Suresh" userId="bc71b111-7738-4540-8e14-283f32eaf934" providerId="ADAL" clId="{FBAFBB5E-06B4-46DD-B6B3-4B5FCBB3B1B8}" dt="2019-04-09T22:12:31.528" v="8630" actId="1076"/>
        <pc:sldMkLst>
          <pc:docMk/>
          <pc:sldMk cId="1061912157" sldId="287"/>
        </pc:sldMkLst>
        <pc:spChg chg="del">
          <ac:chgData name="Archana Suresh" userId="bc71b111-7738-4540-8e14-283f32eaf934" providerId="ADAL" clId="{FBAFBB5E-06B4-46DD-B6B3-4B5FCBB3B1B8}" dt="2019-04-09T21:58:08.492" v="8583" actId="478"/>
          <ac:spMkLst>
            <pc:docMk/>
            <pc:sldMk cId="1061912157" sldId="287"/>
            <ac:spMk id="181" creationId="{64147BCE-9AE3-4775-B7AB-27ECCB996400}"/>
          </ac:spMkLst>
        </pc:spChg>
        <pc:spChg chg="mod">
          <ac:chgData name="Archana Suresh" userId="bc71b111-7738-4540-8e14-283f32eaf934" providerId="ADAL" clId="{FBAFBB5E-06B4-46DD-B6B3-4B5FCBB3B1B8}" dt="2019-04-09T21:59:46.848" v="8612" actId="20577"/>
          <ac:spMkLst>
            <pc:docMk/>
            <pc:sldMk cId="1061912157" sldId="287"/>
            <ac:spMk id="185" creationId="{C9B0AA40-2F6D-452F-8F69-8154FDA4A263}"/>
          </ac:spMkLst>
        </pc:spChg>
        <pc:spChg chg="mod">
          <ac:chgData name="Archana Suresh" userId="bc71b111-7738-4540-8e14-283f32eaf934" providerId="ADAL" clId="{FBAFBB5E-06B4-46DD-B6B3-4B5FCBB3B1B8}" dt="2019-04-09T22:03:02.253" v="8625" actId="1076"/>
          <ac:spMkLst>
            <pc:docMk/>
            <pc:sldMk cId="1061912157" sldId="287"/>
            <ac:spMk id="251" creationId="{991BC4E2-6809-43F9-B881-1755522F1E9A}"/>
          </ac:spMkLst>
        </pc:spChg>
        <pc:spChg chg="mod">
          <ac:chgData name="Archana Suresh" userId="bc71b111-7738-4540-8e14-283f32eaf934" providerId="ADAL" clId="{FBAFBB5E-06B4-46DD-B6B3-4B5FCBB3B1B8}" dt="2019-04-09T22:03:02.253" v="8625" actId="1076"/>
          <ac:spMkLst>
            <pc:docMk/>
            <pc:sldMk cId="1061912157" sldId="287"/>
            <ac:spMk id="252" creationId="{0D4816F6-A900-447F-B607-5DF206C3E28E}"/>
          </ac:spMkLst>
        </pc:spChg>
        <pc:spChg chg="mod">
          <ac:chgData name="Archana Suresh" userId="bc71b111-7738-4540-8e14-283f32eaf934" providerId="ADAL" clId="{FBAFBB5E-06B4-46DD-B6B3-4B5FCBB3B1B8}" dt="2019-04-09T22:03:02.253" v="8625" actId="1076"/>
          <ac:spMkLst>
            <pc:docMk/>
            <pc:sldMk cId="1061912157" sldId="287"/>
            <ac:spMk id="253" creationId="{F40DD9CF-6C3E-4605-B0B7-C1BC1CBED26E}"/>
          </ac:spMkLst>
        </pc:spChg>
        <pc:spChg chg="mod">
          <ac:chgData name="Archana Suresh" userId="bc71b111-7738-4540-8e14-283f32eaf934" providerId="ADAL" clId="{FBAFBB5E-06B4-46DD-B6B3-4B5FCBB3B1B8}" dt="2019-04-09T22:03:02.253" v="8625" actId="1076"/>
          <ac:spMkLst>
            <pc:docMk/>
            <pc:sldMk cId="1061912157" sldId="287"/>
            <ac:spMk id="254" creationId="{1D9BF7F1-9526-4498-8B38-8368CB6B9DB7}"/>
          </ac:spMkLst>
        </pc:spChg>
        <pc:spChg chg="mod">
          <ac:chgData name="Archana Suresh" userId="bc71b111-7738-4540-8e14-283f32eaf934" providerId="ADAL" clId="{FBAFBB5E-06B4-46DD-B6B3-4B5FCBB3B1B8}" dt="2019-04-09T22:03:02.253" v="8625" actId="1076"/>
          <ac:spMkLst>
            <pc:docMk/>
            <pc:sldMk cId="1061912157" sldId="287"/>
            <ac:spMk id="255" creationId="{F4008E9D-1EF4-4776-B437-4B8A11D19992}"/>
          </ac:spMkLst>
        </pc:spChg>
        <pc:spChg chg="mod">
          <ac:chgData name="Archana Suresh" userId="bc71b111-7738-4540-8e14-283f32eaf934" providerId="ADAL" clId="{FBAFBB5E-06B4-46DD-B6B3-4B5FCBB3B1B8}" dt="2019-04-09T22:03:02.253" v="8625" actId="1076"/>
          <ac:spMkLst>
            <pc:docMk/>
            <pc:sldMk cId="1061912157" sldId="287"/>
            <ac:spMk id="256" creationId="{6F296BD1-0AB4-4DCC-BE63-858002698123}"/>
          </ac:spMkLst>
        </pc:spChg>
        <pc:spChg chg="mod">
          <ac:chgData name="Archana Suresh" userId="bc71b111-7738-4540-8e14-283f32eaf934" providerId="ADAL" clId="{FBAFBB5E-06B4-46DD-B6B3-4B5FCBB3B1B8}" dt="2019-04-09T22:03:02.253" v="8625" actId="1076"/>
          <ac:spMkLst>
            <pc:docMk/>
            <pc:sldMk cId="1061912157" sldId="287"/>
            <ac:spMk id="257" creationId="{8E89235B-CFA7-4794-BEE3-4C4561804CDA}"/>
          </ac:spMkLst>
        </pc:spChg>
        <pc:spChg chg="mod">
          <ac:chgData name="Archana Suresh" userId="bc71b111-7738-4540-8e14-283f32eaf934" providerId="ADAL" clId="{FBAFBB5E-06B4-46DD-B6B3-4B5FCBB3B1B8}" dt="2019-04-09T22:03:02.253" v="8625" actId="1076"/>
          <ac:spMkLst>
            <pc:docMk/>
            <pc:sldMk cId="1061912157" sldId="287"/>
            <ac:spMk id="258" creationId="{7DC41285-9912-4F1F-A05C-A42EBF47130D}"/>
          </ac:spMkLst>
        </pc:spChg>
        <pc:spChg chg="mod">
          <ac:chgData name="Archana Suresh" userId="bc71b111-7738-4540-8e14-283f32eaf934" providerId="ADAL" clId="{FBAFBB5E-06B4-46DD-B6B3-4B5FCBB3B1B8}" dt="2019-04-09T22:03:02.253" v="8625" actId="1076"/>
          <ac:spMkLst>
            <pc:docMk/>
            <pc:sldMk cId="1061912157" sldId="287"/>
            <ac:spMk id="259" creationId="{2A64F55B-FC1A-4012-B735-DB26377C0881}"/>
          </ac:spMkLst>
        </pc:spChg>
        <pc:spChg chg="mod">
          <ac:chgData name="Archana Suresh" userId="bc71b111-7738-4540-8e14-283f32eaf934" providerId="ADAL" clId="{FBAFBB5E-06B4-46DD-B6B3-4B5FCBB3B1B8}" dt="2019-04-09T22:03:02.253" v="8625" actId="1076"/>
          <ac:spMkLst>
            <pc:docMk/>
            <pc:sldMk cId="1061912157" sldId="287"/>
            <ac:spMk id="260" creationId="{F5E6B0BA-A717-4C66-9190-00E0DD66B870}"/>
          </ac:spMkLst>
        </pc:spChg>
        <pc:spChg chg="mod">
          <ac:chgData name="Archana Suresh" userId="bc71b111-7738-4540-8e14-283f32eaf934" providerId="ADAL" clId="{FBAFBB5E-06B4-46DD-B6B3-4B5FCBB3B1B8}" dt="2019-04-09T22:03:02.253" v="8625" actId="1076"/>
          <ac:spMkLst>
            <pc:docMk/>
            <pc:sldMk cId="1061912157" sldId="287"/>
            <ac:spMk id="261" creationId="{7DA7B34D-0D1B-46BF-9033-A56360292E22}"/>
          </ac:spMkLst>
        </pc:spChg>
        <pc:spChg chg="mod">
          <ac:chgData name="Archana Suresh" userId="bc71b111-7738-4540-8e14-283f32eaf934" providerId="ADAL" clId="{FBAFBB5E-06B4-46DD-B6B3-4B5FCBB3B1B8}" dt="2019-04-09T22:03:02.253" v="8625" actId="1076"/>
          <ac:spMkLst>
            <pc:docMk/>
            <pc:sldMk cId="1061912157" sldId="287"/>
            <ac:spMk id="262" creationId="{EC227BA0-2573-4AFC-AC08-794E5C163DD4}"/>
          </ac:spMkLst>
        </pc:spChg>
        <pc:spChg chg="mod">
          <ac:chgData name="Archana Suresh" userId="bc71b111-7738-4540-8e14-283f32eaf934" providerId="ADAL" clId="{FBAFBB5E-06B4-46DD-B6B3-4B5FCBB3B1B8}" dt="2019-04-09T22:03:02.253" v="8625" actId="1076"/>
          <ac:spMkLst>
            <pc:docMk/>
            <pc:sldMk cId="1061912157" sldId="287"/>
            <ac:spMk id="263" creationId="{0399CF79-07C1-4035-A8E8-5198B1795D65}"/>
          </ac:spMkLst>
        </pc:spChg>
        <pc:spChg chg="del">
          <ac:chgData name="Archana Suresh" userId="bc71b111-7738-4540-8e14-283f32eaf934" providerId="ADAL" clId="{FBAFBB5E-06B4-46DD-B6B3-4B5FCBB3B1B8}" dt="2019-04-09T21:58:30.796" v="8586" actId="478"/>
          <ac:spMkLst>
            <pc:docMk/>
            <pc:sldMk cId="1061912157" sldId="287"/>
            <ac:spMk id="268" creationId="{DA2D03CF-2B4C-4254-8571-6F511FF0D016}"/>
          </ac:spMkLst>
        </pc:spChg>
        <pc:spChg chg="del">
          <ac:chgData name="Archana Suresh" userId="bc71b111-7738-4540-8e14-283f32eaf934" providerId="ADAL" clId="{FBAFBB5E-06B4-46DD-B6B3-4B5FCBB3B1B8}" dt="2019-04-09T21:58:30.796" v="8586" actId="478"/>
          <ac:spMkLst>
            <pc:docMk/>
            <pc:sldMk cId="1061912157" sldId="287"/>
            <ac:spMk id="269" creationId="{8C5A0130-23E1-436F-805A-262022DA8F28}"/>
          </ac:spMkLst>
        </pc:spChg>
        <pc:spChg chg="del">
          <ac:chgData name="Archana Suresh" userId="bc71b111-7738-4540-8e14-283f32eaf934" providerId="ADAL" clId="{FBAFBB5E-06B4-46DD-B6B3-4B5FCBB3B1B8}" dt="2019-04-09T21:58:30.796" v="8586" actId="478"/>
          <ac:spMkLst>
            <pc:docMk/>
            <pc:sldMk cId="1061912157" sldId="287"/>
            <ac:spMk id="270" creationId="{70E6676C-21A1-4712-BEDD-63D5B49A1710}"/>
          </ac:spMkLst>
        </pc:spChg>
        <pc:spChg chg="del">
          <ac:chgData name="Archana Suresh" userId="bc71b111-7738-4540-8e14-283f32eaf934" providerId="ADAL" clId="{FBAFBB5E-06B4-46DD-B6B3-4B5FCBB3B1B8}" dt="2019-04-09T21:58:30.796" v="8586" actId="478"/>
          <ac:spMkLst>
            <pc:docMk/>
            <pc:sldMk cId="1061912157" sldId="287"/>
            <ac:spMk id="271" creationId="{1DB8707D-71FD-4AA1-B73A-138E4237609B}"/>
          </ac:spMkLst>
        </pc:spChg>
        <pc:spChg chg="del">
          <ac:chgData name="Archana Suresh" userId="bc71b111-7738-4540-8e14-283f32eaf934" providerId="ADAL" clId="{FBAFBB5E-06B4-46DD-B6B3-4B5FCBB3B1B8}" dt="2019-04-09T21:58:30.796" v="8586" actId="478"/>
          <ac:spMkLst>
            <pc:docMk/>
            <pc:sldMk cId="1061912157" sldId="287"/>
            <ac:spMk id="272" creationId="{E97634DF-B7C2-4D01-B4BE-3A5B2F5223F8}"/>
          </ac:spMkLst>
        </pc:spChg>
        <pc:spChg chg="del">
          <ac:chgData name="Archana Suresh" userId="bc71b111-7738-4540-8e14-283f32eaf934" providerId="ADAL" clId="{FBAFBB5E-06B4-46DD-B6B3-4B5FCBB3B1B8}" dt="2019-04-09T21:58:30.796" v="8586" actId="478"/>
          <ac:spMkLst>
            <pc:docMk/>
            <pc:sldMk cId="1061912157" sldId="287"/>
            <ac:spMk id="273" creationId="{5A640458-9419-4D23-B096-C8085425D755}"/>
          </ac:spMkLst>
        </pc:spChg>
        <pc:spChg chg="del">
          <ac:chgData name="Archana Suresh" userId="bc71b111-7738-4540-8e14-283f32eaf934" providerId="ADAL" clId="{FBAFBB5E-06B4-46DD-B6B3-4B5FCBB3B1B8}" dt="2019-04-09T21:58:30.796" v="8586" actId="478"/>
          <ac:spMkLst>
            <pc:docMk/>
            <pc:sldMk cId="1061912157" sldId="287"/>
            <ac:spMk id="274" creationId="{9E848874-46CC-48B9-8B7B-D38C756E56CC}"/>
          </ac:spMkLst>
        </pc:spChg>
        <pc:spChg chg="del">
          <ac:chgData name="Archana Suresh" userId="bc71b111-7738-4540-8e14-283f32eaf934" providerId="ADAL" clId="{FBAFBB5E-06B4-46DD-B6B3-4B5FCBB3B1B8}" dt="2019-04-09T21:58:20.318" v="8584" actId="478"/>
          <ac:spMkLst>
            <pc:docMk/>
            <pc:sldMk cId="1061912157" sldId="287"/>
            <ac:spMk id="276" creationId="{D5EED0D6-DC0E-4608-833D-DD0909FC7810}"/>
          </ac:spMkLst>
        </pc:spChg>
        <pc:spChg chg="del">
          <ac:chgData name="Archana Suresh" userId="bc71b111-7738-4540-8e14-283f32eaf934" providerId="ADAL" clId="{FBAFBB5E-06B4-46DD-B6B3-4B5FCBB3B1B8}" dt="2019-04-09T21:58:20.318" v="8584" actId="478"/>
          <ac:spMkLst>
            <pc:docMk/>
            <pc:sldMk cId="1061912157" sldId="287"/>
            <ac:spMk id="277" creationId="{0038B104-F6E0-4ED1-A33B-BF267471F75E}"/>
          </ac:spMkLst>
        </pc:spChg>
        <pc:spChg chg="del">
          <ac:chgData name="Archana Suresh" userId="bc71b111-7738-4540-8e14-283f32eaf934" providerId="ADAL" clId="{FBAFBB5E-06B4-46DD-B6B3-4B5FCBB3B1B8}" dt="2019-04-09T21:58:20.318" v="8584" actId="478"/>
          <ac:spMkLst>
            <pc:docMk/>
            <pc:sldMk cId="1061912157" sldId="287"/>
            <ac:spMk id="280" creationId="{DDED6D8C-CF43-4B05-A87F-ED9C38AFB765}"/>
          </ac:spMkLst>
        </pc:spChg>
        <pc:spChg chg="del">
          <ac:chgData name="Archana Suresh" userId="bc71b111-7738-4540-8e14-283f32eaf934" providerId="ADAL" clId="{FBAFBB5E-06B4-46DD-B6B3-4B5FCBB3B1B8}" dt="2019-04-09T21:58:20.318" v="8584" actId="478"/>
          <ac:spMkLst>
            <pc:docMk/>
            <pc:sldMk cId="1061912157" sldId="287"/>
            <ac:spMk id="287" creationId="{766E6974-F926-4CC5-9E6C-6D275F6918B9}"/>
          </ac:spMkLst>
        </pc:spChg>
        <pc:spChg chg="del">
          <ac:chgData name="Archana Suresh" userId="bc71b111-7738-4540-8e14-283f32eaf934" providerId="ADAL" clId="{FBAFBB5E-06B4-46DD-B6B3-4B5FCBB3B1B8}" dt="2019-04-09T21:58:20.318" v="8584" actId="478"/>
          <ac:spMkLst>
            <pc:docMk/>
            <pc:sldMk cId="1061912157" sldId="287"/>
            <ac:spMk id="292" creationId="{23A288F5-1230-4B72-BADA-5F7872DC2E51}"/>
          </ac:spMkLst>
        </pc:spChg>
        <pc:spChg chg="del">
          <ac:chgData name="Archana Suresh" userId="bc71b111-7738-4540-8e14-283f32eaf934" providerId="ADAL" clId="{FBAFBB5E-06B4-46DD-B6B3-4B5FCBB3B1B8}" dt="2019-04-09T21:58:20.318" v="8584" actId="478"/>
          <ac:spMkLst>
            <pc:docMk/>
            <pc:sldMk cId="1061912157" sldId="287"/>
            <ac:spMk id="293" creationId="{FF8DAA7A-6D60-4A4A-BAF2-8F78511C0F6F}"/>
          </ac:spMkLst>
        </pc:spChg>
        <pc:spChg chg="del">
          <ac:chgData name="Archana Suresh" userId="bc71b111-7738-4540-8e14-283f32eaf934" providerId="ADAL" clId="{FBAFBB5E-06B4-46DD-B6B3-4B5FCBB3B1B8}" dt="2019-04-09T21:58:32.385" v="8587" actId="478"/>
          <ac:spMkLst>
            <pc:docMk/>
            <pc:sldMk cId="1061912157" sldId="287"/>
            <ac:spMk id="297" creationId="{DDC9DEC4-D7D9-4265-BDB8-A004684698C0}"/>
          </ac:spMkLst>
        </pc:spChg>
        <pc:spChg chg="del">
          <ac:chgData name="Archana Suresh" userId="bc71b111-7738-4540-8e14-283f32eaf934" providerId="ADAL" clId="{FBAFBB5E-06B4-46DD-B6B3-4B5FCBB3B1B8}" dt="2019-04-09T21:58:27.211" v="8585" actId="478"/>
          <ac:spMkLst>
            <pc:docMk/>
            <pc:sldMk cId="1061912157" sldId="287"/>
            <ac:spMk id="298" creationId="{4CB9ABA8-41FC-4832-AAF4-27BCDA43BEBA}"/>
          </ac:spMkLst>
        </pc:spChg>
        <pc:spChg chg="mod">
          <ac:chgData name="Archana Suresh" userId="bc71b111-7738-4540-8e14-283f32eaf934" providerId="ADAL" clId="{FBAFBB5E-06B4-46DD-B6B3-4B5FCBB3B1B8}" dt="2019-04-09T22:00:52.822" v="8619" actId="1036"/>
          <ac:spMkLst>
            <pc:docMk/>
            <pc:sldMk cId="1061912157" sldId="287"/>
            <ac:spMk id="329" creationId="{1F22B2C1-3AB8-4E04-80BB-D32BB3E1F051}"/>
          </ac:spMkLst>
        </pc:spChg>
        <pc:spChg chg="mod">
          <ac:chgData name="Archana Suresh" userId="bc71b111-7738-4540-8e14-283f32eaf934" providerId="ADAL" clId="{FBAFBB5E-06B4-46DD-B6B3-4B5FCBB3B1B8}" dt="2019-04-09T22:00:52.822" v="8619" actId="1036"/>
          <ac:spMkLst>
            <pc:docMk/>
            <pc:sldMk cId="1061912157" sldId="287"/>
            <ac:spMk id="330" creationId="{02E612E6-4573-4E29-A8DC-B0697DAABADB}"/>
          </ac:spMkLst>
        </pc:spChg>
        <pc:spChg chg="mod">
          <ac:chgData name="Archana Suresh" userId="bc71b111-7738-4540-8e14-283f32eaf934" providerId="ADAL" clId="{FBAFBB5E-06B4-46DD-B6B3-4B5FCBB3B1B8}" dt="2019-04-09T22:00:52.822" v="8619" actId="1036"/>
          <ac:spMkLst>
            <pc:docMk/>
            <pc:sldMk cId="1061912157" sldId="287"/>
            <ac:spMk id="331" creationId="{7022558A-9C97-4829-8396-DFE6B0FDC3B4}"/>
          </ac:spMkLst>
        </pc:spChg>
        <pc:spChg chg="mod">
          <ac:chgData name="Archana Suresh" userId="bc71b111-7738-4540-8e14-283f32eaf934" providerId="ADAL" clId="{FBAFBB5E-06B4-46DD-B6B3-4B5FCBB3B1B8}" dt="2019-04-09T22:00:52.822" v="8619" actId="1036"/>
          <ac:spMkLst>
            <pc:docMk/>
            <pc:sldMk cId="1061912157" sldId="287"/>
            <ac:spMk id="332" creationId="{367E955D-D41A-413D-ADEA-66D1A8477171}"/>
          </ac:spMkLst>
        </pc:spChg>
        <pc:spChg chg="mod">
          <ac:chgData name="Archana Suresh" userId="bc71b111-7738-4540-8e14-283f32eaf934" providerId="ADAL" clId="{FBAFBB5E-06B4-46DD-B6B3-4B5FCBB3B1B8}" dt="2019-04-09T22:00:52.822" v="8619" actId="1036"/>
          <ac:spMkLst>
            <pc:docMk/>
            <pc:sldMk cId="1061912157" sldId="287"/>
            <ac:spMk id="333" creationId="{DFF5DF62-1B4F-4CCC-9C8D-A4A98E29F7A6}"/>
          </ac:spMkLst>
        </pc:spChg>
        <pc:spChg chg="mod">
          <ac:chgData name="Archana Suresh" userId="bc71b111-7738-4540-8e14-283f32eaf934" providerId="ADAL" clId="{FBAFBB5E-06B4-46DD-B6B3-4B5FCBB3B1B8}" dt="2019-04-09T22:00:52.822" v="8619" actId="1036"/>
          <ac:spMkLst>
            <pc:docMk/>
            <pc:sldMk cId="1061912157" sldId="287"/>
            <ac:spMk id="334" creationId="{A08B2409-DB34-4521-943E-00809E284AC4}"/>
          </ac:spMkLst>
        </pc:spChg>
        <pc:spChg chg="mod">
          <ac:chgData name="Archana Suresh" userId="bc71b111-7738-4540-8e14-283f32eaf934" providerId="ADAL" clId="{FBAFBB5E-06B4-46DD-B6B3-4B5FCBB3B1B8}" dt="2019-04-09T22:00:52.822" v="8619" actId="1036"/>
          <ac:spMkLst>
            <pc:docMk/>
            <pc:sldMk cId="1061912157" sldId="287"/>
            <ac:spMk id="335" creationId="{B49ACDBC-B12A-46F7-A106-A6722EBEB09C}"/>
          </ac:spMkLst>
        </pc:spChg>
        <pc:spChg chg="mod">
          <ac:chgData name="Archana Suresh" userId="bc71b111-7738-4540-8e14-283f32eaf934" providerId="ADAL" clId="{FBAFBB5E-06B4-46DD-B6B3-4B5FCBB3B1B8}" dt="2019-04-09T22:00:52.822" v="8619" actId="1036"/>
          <ac:spMkLst>
            <pc:docMk/>
            <pc:sldMk cId="1061912157" sldId="287"/>
            <ac:spMk id="336" creationId="{23EE7059-D3BD-4845-BE6B-52393596E4CA}"/>
          </ac:spMkLst>
        </pc:spChg>
        <pc:spChg chg="mod">
          <ac:chgData name="Archana Suresh" userId="bc71b111-7738-4540-8e14-283f32eaf934" providerId="ADAL" clId="{FBAFBB5E-06B4-46DD-B6B3-4B5FCBB3B1B8}" dt="2019-04-09T22:00:52.822" v="8619" actId="1036"/>
          <ac:spMkLst>
            <pc:docMk/>
            <pc:sldMk cId="1061912157" sldId="287"/>
            <ac:spMk id="337" creationId="{09B93C24-42DC-439A-8D26-7192E293E759}"/>
          </ac:spMkLst>
        </pc:spChg>
        <pc:spChg chg="del">
          <ac:chgData name="Archana Suresh" userId="bc71b111-7738-4540-8e14-283f32eaf934" providerId="ADAL" clId="{FBAFBB5E-06B4-46DD-B6B3-4B5FCBB3B1B8}" dt="2019-04-09T21:58:08.492" v="8583" actId="478"/>
          <ac:spMkLst>
            <pc:docMk/>
            <pc:sldMk cId="1061912157" sldId="287"/>
            <ac:spMk id="390" creationId="{731418F5-A326-4E2A-9A42-7C069A657569}"/>
          </ac:spMkLst>
        </pc:spChg>
        <pc:spChg chg="del">
          <ac:chgData name="Archana Suresh" userId="bc71b111-7738-4540-8e14-283f32eaf934" providerId="ADAL" clId="{FBAFBB5E-06B4-46DD-B6B3-4B5FCBB3B1B8}" dt="2019-04-09T21:58:08.492" v="8583" actId="478"/>
          <ac:spMkLst>
            <pc:docMk/>
            <pc:sldMk cId="1061912157" sldId="287"/>
            <ac:spMk id="391" creationId="{781917EF-9976-4747-B0B6-3EEDF01690D3}"/>
          </ac:spMkLst>
        </pc:spChg>
        <pc:spChg chg="del">
          <ac:chgData name="Archana Suresh" userId="bc71b111-7738-4540-8e14-283f32eaf934" providerId="ADAL" clId="{FBAFBB5E-06B4-46DD-B6B3-4B5FCBB3B1B8}" dt="2019-04-09T21:58:08.492" v="8583" actId="478"/>
          <ac:spMkLst>
            <pc:docMk/>
            <pc:sldMk cId="1061912157" sldId="287"/>
            <ac:spMk id="392" creationId="{5FBE3433-F531-4DE1-8E55-7DAF31352E77}"/>
          </ac:spMkLst>
        </pc:spChg>
        <pc:spChg chg="del">
          <ac:chgData name="Archana Suresh" userId="bc71b111-7738-4540-8e14-283f32eaf934" providerId="ADAL" clId="{FBAFBB5E-06B4-46DD-B6B3-4B5FCBB3B1B8}" dt="2019-04-09T21:58:08.492" v="8583" actId="478"/>
          <ac:spMkLst>
            <pc:docMk/>
            <pc:sldMk cId="1061912157" sldId="287"/>
            <ac:spMk id="393" creationId="{EDD71147-2690-4EF3-A787-73A6418096FD}"/>
          </ac:spMkLst>
        </pc:spChg>
        <pc:spChg chg="del">
          <ac:chgData name="Archana Suresh" userId="bc71b111-7738-4540-8e14-283f32eaf934" providerId="ADAL" clId="{FBAFBB5E-06B4-46DD-B6B3-4B5FCBB3B1B8}" dt="2019-04-09T21:58:08.492" v="8583" actId="478"/>
          <ac:spMkLst>
            <pc:docMk/>
            <pc:sldMk cId="1061912157" sldId="287"/>
            <ac:spMk id="394" creationId="{520BF547-137A-43AF-8A3F-0E5230186D8D}"/>
          </ac:spMkLst>
        </pc:spChg>
        <pc:spChg chg="del">
          <ac:chgData name="Archana Suresh" userId="bc71b111-7738-4540-8e14-283f32eaf934" providerId="ADAL" clId="{FBAFBB5E-06B4-46DD-B6B3-4B5FCBB3B1B8}" dt="2019-04-09T21:58:08.492" v="8583" actId="478"/>
          <ac:spMkLst>
            <pc:docMk/>
            <pc:sldMk cId="1061912157" sldId="287"/>
            <ac:spMk id="395" creationId="{4E69AC8B-4081-42B5-B6B0-784FA5F77B82}"/>
          </ac:spMkLst>
        </pc:spChg>
        <pc:spChg chg="del">
          <ac:chgData name="Archana Suresh" userId="bc71b111-7738-4540-8e14-283f32eaf934" providerId="ADAL" clId="{FBAFBB5E-06B4-46DD-B6B3-4B5FCBB3B1B8}" dt="2019-04-09T21:58:08.492" v="8583" actId="478"/>
          <ac:spMkLst>
            <pc:docMk/>
            <pc:sldMk cId="1061912157" sldId="287"/>
            <ac:spMk id="396" creationId="{CD8CA5AB-8BB4-490A-808A-1A5D74B9F8C2}"/>
          </ac:spMkLst>
        </pc:spChg>
        <pc:spChg chg="del">
          <ac:chgData name="Archana Suresh" userId="bc71b111-7738-4540-8e14-283f32eaf934" providerId="ADAL" clId="{FBAFBB5E-06B4-46DD-B6B3-4B5FCBB3B1B8}" dt="2019-04-09T21:58:08.492" v="8583" actId="478"/>
          <ac:spMkLst>
            <pc:docMk/>
            <pc:sldMk cId="1061912157" sldId="287"/>
            <ac:spMk id="397" creationId="{292A3596-5AA0-4CAA-86CF-84D89C617AA0}"/>
          </ac:spMkLst>
        </pc:spChg>
        <pc:spChg chg="del">
          <ac:chgData name="Archana Suresh" userId="bc71b111-7738-4540-8e14-283f32eaf934" providerId="ADAL" clId="{FBAFBB5E-06B4-46DD-B6B3-4B5FCBB3B1B8}" dt="2019-04-09T21:58:08.492" v="8583" actId="478"/>
          <ac:spMkLst>
            <pc:docMk/>
            <pc:sldMk cId="1061912157" sldId="287"/>
            <ac:spMk id="398" creationId="{028F8166-6DF7-493C-A517-2D0E73A1611A}"/>
          </ac:spMkLst>
        </pc:spChg>
        <pc:spChg chg="del">
          <ac:chgData name="Archana Suresh" userId="bc71b111-7738-4540-8e14-283f32eaf934" providerId="ADAL" clId="{FBAFBB5E-06B4-46DD-B6B3-4B5FCBB3B1B8}" dt="2019-04-09T21:58:08.492" v="8583" actId="478"/>
          <ac:spMkLst>
            <pc:docMk/>
            <pc:sldMk cId="1061912157" sldId="287"/>
            <ac:spMk id="399" creationId="{55FA25A5-C053-4F0D-9716-E341D02A536D}"/>
          </ac:spMkLst>
        </pc:spChg>
        <pc:spChg chg="del">
          <ac:chgData name="Archana Suresh" userId="bc71b111-7738-4540-8e14-283f32eaf934" providerId="ADAL" clId="{FBAFBB5E-06B4-46DD-B6B3-4B5FCBB3B1B8}" dt="2019-04-09T21:58:08.492" v="8583" actId="478"/>
          <ac:spMkLst>
            <pc:docMk/>
            <pc:sldMk cId="1061912157" sldId="287"/>
            <ac:spMk id="445" creationId="{8EA74244-D469-49FA-B974-3AC4EE8063EE}"/>
          </ac:spMkLst>
        </pc:spChg>
        <pc:spChg chg="del">
          <ac:chgData name="Archana Suresh" userId="bc71b111-7738-4540-8e14-283f32eaf934" providerId="ADAL" clId="{FBAFBB5E-06B4-46DD-B6B3-4B5FCBB3B1B8}" dt="2019-04-09T21:58:08.492" v="8583" actId="478"/>
          <ac:spMkLst>
            <pc:docMk/>
            <pc:sldMk cId="1061912157" sldId="287"/>
            <ac:spMk id="446" creationId="{6E4F01C7-7289-4ABD-BD05-265EE0DD1F17}"/>
          </ac:spMkLst>
        </pc:spChg>
        <pc:spChg chg="del">
          <ac:chgData name="Archana Suresh" userId="bc71b111-7738-4540-8e14-283f32eaf934" providerId="ADAL" clId="{FBAFBB5E-06B4-46DD-B6B3-4B5FCBB3B1B8}" dt="2019-04-09T21:58:08.492" v="8583" actId="478"/>
          <ac:spMkLst>
            <pc:docMk/>
            <pc:sldMk cId="1061912157" sldId="287"/>
            <ac:spMk id="456" creationId="{9484CED4-D352-4C65-9981-6F512D108203}"/>
          </ac:spMkLst>
        </pc:spChg>
        <pc:spChg chg="del">
          <ac:chgData name="Archana Suresh" userId="bc71b111-7738-4540-8e14-283f32eaf934" providerId="ADAL" clId="{FBAFBB5E-06B4-46DD-B6B3-4B5FCBB3B1B8}" dt="2019-04-09T21:58:08.492" v="8583" actId="478"/>
          <ac:spMkLst>
            <pc:docMk/>
            <pc:sldMk cId="1061912157" sldId="287"/>
            <ac:spMk id="457" creationId="{E7331FB0-0280-4B03-89B8-E984B384EDDC}"/>
          </ac:spMkLst>
        </pc:spChg>
        <pc:spChg chg="del">
          <ac:chgData name="Archana Suresh" userId="bc71b111-7738-4540-8e14-283f32eaf934" providerId="ADAL" clId="{FBAFBB5E-06B4-46DD-B6B3-4B5FCBB3B1B8}" dt="2019-04-09T21:58:08.492" v="8583" actId="478"/>
          <ac:spMkLst>
            <pc:docMk/>
            <pc:sldMk cId="1061912157" sldId="287"/>
            <ac:spMk id="458" creationId="{D6F06BF2-CCE5-46F3-935B-2AE3F73D2E38}"/>
          </ac:spMkLst>
        </pc:spChg>
        <pc:spChg chg="del">
          <ac:chgData name="Archana Suresh" userId="bc71b111-7738-4540-8e14-283f32eaf934" providerId="ADAL" clId="{FBAFBB5E-06B4-46DD-B6B3-4B5FCBB3B1B8}" dt="2019-04-09T21:58:08.492" v="8583" actId="478"/>
          <ac:spMkLst>
            <pc:docMk/>
            <pc:sldMk cId="1061912157" sldId="287"/>
            <ac:spMk id="459" creationId="{9C008589-8B6B-499E-82AF-A330A7B637FD}"/>
          </ac:spMkLst>
        </pc:spChg>
        <pc:spChg chg="del">
          <ac:chgData name="Archana Suresh" userId="bc71b111-7738-4540-8e14-283f32eaf934" providerId="ADAL" clId="{FBAFBB5E-06B4-46DD-B6B3-4B5FCBB3B1B8}" dt="2019-04-09T21:58:08.492" v="8583" actId="478"/>
          <ac:spMkLst>
            <pc:docMk/>
            <pc:sldMk cId="1061912157" sldId="287"/>
            <ac:spMk id="460" creationId="{7330D39A-92D1-4CE5-A4E2-94DE50EF9259}"/>
          </ac:spMkLst>
        </pc:spChg>
        <pc:grpChg chg="mod">
          <ac:chgData name="Archana Suresh" userId="bc71b111-7738-4540-8e14-283f32eaf934" providerId="ADAL" clId="{FBAFBB5E-06B4-46DD-B6B3-4B5FCBB3B1B8}" dt="2019-04-09T21:59:15.440" v="8588" actId="1076"/>
          <ac:grpSpMkLst>
            <pc:docMk/>
            <pc:sldMk cId="1061912157" sldId="287"/>
            <ac:grpSpMk id="24" creationId="{0537EFFC-702F-45B6-AAF0-43CFB9077466}"/>
          </ac:grpSpMkLst>
        </pc:grpChg>
        <pc:grpChg chg="del">
          <ac:chgData name="Archana Suresh" userId="bc71b111-7738-4540-8e14-283f32eaf934" providerId="ADAL" clId="{FBAFBB5E-06B4-46DD-B6B3-4B5FCBB3B1B8}" dt="2019-04-09T21:58:08.492" v="8583" actId="478"/>
          <ac:grpSpMkLst>
            <pc:docMk/>
            <pc:sldMk cId="1061912157" sldId="287"/>
            <ac:grpSpMk id="176" creationId="{D8B2F49D-A20D-44A4-93F9-B95CEC1A4E78}"/>
          </ac:grpSpMkLst>
        </pc:grpChg>
        <pc:grpChg chg="add mod">
          <ac:chgData name="Archana Suresh" userId="bc71b111-7738-4540-8e14-283f32eaf934" providerId="ADAL" clId="{FBAFBB5E-06B4-46DD-B6B3-4B5FCBB3B1B8}" dt="2019-04-09T22:12:31.528" v="8630" actId="1076"/>
          <ac:grpSpMkLst>
            <pc:docMk/>
            <pc:sldMk cId="1061912157" sldId="287"/>
            <ac:grpSpMk id="184" creationId="{383966EA-FEB9-4BEA-A3F4-B5860EB5507A}"/>
          </ac:grpSpMkLst>
        </pc:grpChg>
        <pc:grpChg chg="add mod">
          <ac:chgData name="Archana Suresh" userId="bc71b111-7738-4540-8e14-283f32eaf934" providerId="ADAL" clId="{FBAFBB5E-06B4-46DD-B6B3-4B5FCBB3B1B8}" dt="2019-04-09T22:01:07.068" v="8622" actId="1076"/>
          <ac:grpSpMkLst>
            <pc:docMk/>
            <pc:sldMk cId="1061912157" sldId="287"/>
            <ac:grpSpMk id="187" creationId="{F74916F4-48F2-45FA-BFD6-CCEAC80FA442}"/>
          </ac:grpSpMkLst>
        </pc:grpChg>
        <pc:grpChg chg="del">
          <ac:chgData name="Archana Suresh" userId="bc71b111-7738-4540-8e14-283f32eaf934" providerId="ADAL" clId="{FBAFBB5E-06B4-46DD-B6B3-4B5FCBB3B1B8}" dt="2019-04-09T22:01:02.927" v="8620" actId="478"/>
          <ac:grpSpMkLst>
            <pc:docMk/>
            <pc:sldMk cId="1061912157" sldId="287"/>
            <ac:grpSpMk id="200" creationId="{23338406-79AE-4569-8ED3-6A801E27F616}"/>
          </ac:grpSpMkLst>
        </pc:grpChg>
        <pc:grpChg chg="add mod">
          <ac:chgData name="Archana Suresh" userId="bc71b111-7738-4540-8e14-283f32eaf934" providerId="ADAL" clId="{FBAFBB5E-06B4-46DD-B6B3-4B5FCBB3B1B8}" dt="2019-04-09T22:12:26.576" v="8627"/>
          <ac:grpSpMkLst>
            <pc:docMk/>
            <pc:sldMk cId="1061912157" sldId="287"/>
            <ac:grpSpMk id="205" creationId="{52C00A71-EE1D-40EE-8575-1F99B135D435}"/>
          </ac:grpSpMkLst>
        </pc:grpChg>
        <pc:graphicFrameChg chg="modGraphic">
          <ac:chgData name="Archana Suresh" userId="bc71b111-7738-4540-8e14-283f32eaf934" providerId="ADAL" clId="{FBAFBB5E-06B4-46DD-B6B3-4B5FCBB3B1B8}" dt="2019-04-09T22:01:57.698" v="8624" actId="404"/>
          <ac:graphicFrameMkLst>
            <pc:docMk/>
            <pc:sldMk cId="1061912157" sldId="287"/>
            <ac:graphicFrameMk id="189" creationId="{A044DE3C-BC99-4940-A545-093DD99D4543}"/>
          </ac:graphicFrameMkLst>
        </pc:graphicFrameChg>
        <pc:picChg chg="del">
          <ac:chgData name="Archana Suresh" userId="bc71b111-7738-4540-8e14-283f32eaf934" providerId="ADAL" clId="{FBAFBB5E-06B4-46DD-B6B3-4B5FCBB3B1B8}" dt="2019-04-09T21:58:08.492" v="8583" actId="478"/>
          <ac:picMkLst>
            <pc:docMk/>
            <pc:sldMk cId="1061912157" sldId="287"/>
            <ac:picMk id="182" creationId="{A5464B1B-338D-448C-8AB4-FC1161F361CE}"/>
          </ac:picMkLst>
        </pc:picChg>
        <pc:picChg chg="del">
          <ac:chgData name="Archana Suresh" userId="bc71b111-7738-4540-8e14-283f32eaf934" providerId="ADAL" clId="{FBAFBB5E-06B4-46DD-B6B3-4B5FCBB3B1B8}" dt="2019-04-09T21:58:08.492" v="8583" actId="478"/>
          <ac:picMkLst>
            <pc:docMk/>
            <pc:sldMk cId="1061912157" sldId="287"/>
            <ac:picMk id="302" creationId="{29584E07-4F64-42F1-B211-8AC88C89B02A}"/>
          </ac:picMkLst>
        </pc:picChg>
        <pc:picChg chg="del">
          <ac:chgData name="Archana Suresh" userId="bc71b111-7738-4540-8e14-283f32eaf934" providerId="ADAL" clId="{FBAFBB5E-06B4-46DD-B6B3-4B5FCBB3B1B8}" dt="2019-04-09T21:58:08.492" v="8583" actId="478"/>
          <ac:picMkLst>
            <pc:docMk/>
            <pc:sldMk cId="1061912157" sldId="287"/>
            <ac:picMk id="303" creationId="{B73D456F-5A5B-4ED5-B279-C34A985EDAF4}"/>
          </ac:picMkLst>
        </pc:picChg>
        <pc:picChg chg="del">
          <ac:chgData name="Archana Suresh" userId="bc71b111-7738-4540-8e14-283f32eaf934" providerId="ADAL" clId="{FBAFBB5E-06B4-46DD-B6B3-4B5FCBB3B1B8}" dt="2019-04-09T21:58:08.492" v="8583" actId="478"/>
          <ac:picMkLst>
            <pc:docMk/>
            <pc:sldMk cId="1061912157" sldId="287"/>
            <ac:picMk id="304" creationId="{66F61D2A-0108-4A49-9154-D1CD0541FFA8}"/>
          </ac:picMkLst>
        </pc:picChg>
        <pc:picChg chg="del">
          <ac:chgData name="Archana Suresh" userId="bc71b111-7738-4540-8e14-283f32eaf934" providerId="ADAL" clId="{FBAFBB5E-06B4-46DD-B6B3-4B5FCBB3B1B8}" dt="2019-04-09T21:58:08.492" v="8583" actId="478"/>
          <ac:picMkLst>
            <pc:docMk/>
            <pc:sldMk cId="1061912157" sldId="287"/>
            <ac:picMk id="305" creationId="{22CD6022-35F9-42D7-8150-7F8BC811FFDF}"/>
          </ac:picMkLst>
        </pc:picChg>
        <pc:picChg chg="del">
          <ac:chgData name="Archana Suresh" userId="bc71b111-7738-4540-8e14-283f32eaf934" providerId="ADAL" clId="{FBAFBB5E-06B4-46DD-B6B3-4B5FCBB3B1B8}" dt="2019-04-09T21:58:08.492" v="8583" actId="478"/>
          <ac:picMkLst>
            <pc:docMk/>
            <pc:sldMk cId="1061912157" sldId="287"/>
            <ac:picMk id="306" creationId="{08EFA798-95E0-44E2-90FA-6497DD77D953}"/>
          </ac:picMkLst>
        </pc:picChg>
        <pc:picChg chg="del">
          <ac:chgData name="Archana Suresh" userId="bc71b111-7738-4540-8e14-283f32eaf934" providerId="ADAL" clId="{FBAFBB5E-06B4-46DD-B6B3-4B5FCBB3B1B8}" dt="2019-04-09T21:58:08.492" v="8583" actId="478"/>
          <ac:picMkLst>
            <pc:docMk/>
            <pc:sldMk cId="1061912157" sldId="287"/>
            <ac:picMk id="307" creationId="{82D8DB61-171B-4619-BBA6-07411D6ED168}"/>
          </ac:picMkLst>
        </pc:picChg>
        <pc:picChg chg="del">
          <ac:chgData name="Archana Suresh" userId="bc71b111-7738-4540-8e14-283f32eaf934" providerId="ADAL" clId="{FBAFBB5E-06B4-46DD-B6B3-4B5FCBB3B1B8}" dt="2019-04-09T21:58:08.492" v="8583" actId="478"/>
          <ac:picMkLst>
            <pc:docMk/>
            <pc:sldMk cId="1061912157" sldId="287"/>
            <ac:picMk id="308" creationId="{3B43C36C-AD1E-4904-86B5-AAB338A2F37C}"/>
          </ac:picMkLst>
        </pc:picChg>
        <pc:picChg chg="del">
          <ac:chgData name="Archana Suresh" userId="bc71b111-7738-4540-8e14-283f32eaf934" providerId="ADAL" clId="{FBAFBB5E-06B4-46DD-B6B3-4B5FCBB3B1B8}" dt="2019-04-09T21:58:08.492" v="8583" actId="478"/>
          <ac:picMkLst>
            <pc:docMk/>
            <pc:sldMk cId="1061912157" sldId="287"/>
            <ac:picMk id="309" creationId="{591C7313-D728-4DFF-965D-E55EE78ABFC6}"/>
          </ac:picMkLst>
        </pc:picChg>
        <pc:picChg chg="del">
          <ac:chgData name="Archana Suresh" userId="bc71b111-7738-4540-8e14-283f32eaf934" providerId="ADAL" clId="{FBAFBB5E-06B4-46DD-B6B3-4B5FCBB3B1B8}" dt="2019-04-09T21:58:08.492" v="8583" actId="478"/>
          <ac:picMkLst>
            <pc:docMk/>
            <pc:sldMk cId="1061912157" sldId="287"/>
            <ac:picMk id="310" creationId="{B0C14571-DF12-4AE9-900E-8D41A1F11711}"/>
          </ac:picMkLst>
        </pc:picChg>
        <pc:picChg chg="del">
          <ac:chgData name="Archana Suresh" userId="bc71b111-7738-4540-8e14-283f32eaf934" providerId="ADAL" clId="{FBAFBB5E-06B4-46DD-B6B3-4B5FCBB3B1B8}" dt="2019-04-09T21:58:08.492" v="8583" actId="478"/>
          <ac:picMkLst>
            <pc:docMk/>
            <pc:sldMk cId="1061912157" sldId="287"/>
            <ac:picMk id="311" creationId="{4D103456-1D5C-4D2D-B23F-937B23F1753D}"/>
          </ac:picMkLst>
        </pc:picChg>
        <pc:picChg chg="del">
          <ac:chgData name="Archana Suresh" userId="bc71b111-7738-4540-8e14-283f32eaf934" providerId="ADAL" clId="{FBAFBB5E-06B4-46DD-B6B3-4B5FCBB3B1B8}" dt="2019-04-09T21:58:08.492" v="8583" actId="478"/>
          <ac:picMkLst>
            <pc:docMk/>
            <pc:sldMk cId="1061912157" sldId="287"/>
            <ac:picMk id="312" creationId="{137164D2-1509-453A-9B8E-075FB72C592D}"/>
          </ac:picMkLst>
        </pc:picChg>
        <pc:picChg chg="del">
          <ac:chgData name="Archana Suresh" userId="bc71b111-7738-4540-8e14-283f32eaf934" providerId="ADAL" clId="{FBAFBB5E-06B4-46DD-B6B3-4B5FCBB3B1B8}" dt="2019-04-09T21:58:08.492" v="8583" actId="478"/>
          <ac:picMkLst>
            <pc:docMk/>
            <pc:sldMk cId="1061912157" sldId="287"/>
            <ac:picMk id="313" creationId="{EC98215D-548E-4316-B5B7-61E54D578D7B}"/>
          </ac:picMkLst>
        </pc:picChg>
        <pc:picChg chg="del">
          <ac:chgData name="Archana Suresh" userId="bc71b111-7738-4540-8e14-283f32eaf934" providerId="ADAL" clId="{FBAFBB5E-06B4-46DD-B6B3-4B5FCBB3B1B8}" dt="2019-04-09T21:58:08.492" v="8583" actId="478"/>
          <ac:picMkLst>
            <pc:docMk/>
            <pc:sldMk cId="1061912157" sldId="287"/>
            <ac:picMk id="314" creationId="{09814CEF-BA3F-4164-8EA4-F90DCC6DDFC6}"/>
          </ac:picMkLst>
        </pc:picChg>
        <pc:picChg chg="del">
          <ac:chgData name="Archana Suresh" userId="bc71b111-7738-4540-8e14-283f32eaf934" providerId="ADAL" clId="{FBAFBB5E-06B4-46DD-B6B3-4B5FCBB3B1B8}" dt="2019-04-09T21:58:08.492" v="8583" actId="478"/>
          <ac:picMkLst>
            <pc:docMk/>
            <pc:sldMk cId="1061912157" sldId="287"/>
            <ac:picMk id="315" creationId="{8F659259-91BE-4612-8933-7A08F738213F}"/>
          </ac:picMkLst>
        </pc:picChg>
        <pc:picChg chg="del">
          <ac:chgData name="Archana Suresh" userId="bc71b111-7738-4540-8e14-283f32eaf934" providerId="ADAL" clId="{FBAFBB5E-06B4-46DD-B6B3-4B5FCBB3B1B8}" dt="2019-04-09T21:58:08.492" v="8583" actId="478"/>
          <ac:picMkLst>
            <pc:docMk/>
            <pc:sldMk cId="1061912157" sldId="287"/>
            <ac:picMk id="316" creationId="{6E049860-B475-4DEB-BB2A-74FA59778D65}"/>
          </ac:picMkLst>
        </pc:picChg>
        <pc:picChg chg="del">
          <ac:chgData name="Archana Suresh" userId="bc71b111-7738-4540-8e14-283f32eaf934" providerId="ADAL" clId="{FBAFBB5E-06B4-46DD-B6B3-4B5FCBB3B1B8}" dt="2019-04-09T21:58:08.492" v="8583" actId="478"/>
          <ac:picMkLst>
            <pc:docMk/>
            <pc:sldMk cId="1061912157" sldId="287"/>
            <ac:picMk id="317" creationId="{CAAE7B54-5E90-42F8-BCBF-8B21B84E5C75}"/>
          </ac:picMkLst>
        </pc:picChg>
        <pc:picChg chg="del">
          <ac:chgData name="Archana Suresh" userId="bc71b111-7738-4540-8e14-283f32eaf934" providerId="ADAL" clId="{FBAFBB5E-06B4-46DD-B6B3-4B5FCBB3B1B8}" dt="2019-04-09T21:58:08.492" v="8583" actId="478"/>
          <ac:picMkLst>
            <pc:docMk/>
            <pc:sldMk cId="1061912157" sldId="287"/>
            <ac:picMk id="318" creationId="{D08CA31F-7683-4AF1-93B0-2C6AA6C8C291}"/>
          </ac:picMkLst>
        </pc:picChg>
        <pc:picChg chg="mod">
          <ac:chgData name="Archana Suresh" userId="bc71b111-7738-4540-8e14-283f32eaf934" providerId="ADAL" clId="{FBAFBB5E-06B4-46DD-B6B3-4B5FCBB3B1B8}" dt="2019-04-09T22:03:07.751" v="8626" actId="1076"/>
          <ac:picMkLst>
            <pc:docMk/>
            <pc:sldMk cId="1061912157" sldId="287"/>
            <ac:picMk id="360" creationId="{F141F7E4-B750-4F39-9597-F42277494F72}"/>
          </ac:picMkLst>
        </pc:picChg>
      </pc:sldChg>
      <pc:sldChg chg="addSp delSp modSp">
        <pc:chgData name="Archana Suresh" userId="bc71b111-7738-4540-8e14-283f32eaf934" providerId="ADAL" clId="{FBAFBB5E-06B4-46DD-B6B3-4B5FCBB3B1B8}" dt="2019-04-05T22:44:02.877" v="6282" actId="1076"/>
        <pc:sldMkLst>
          <pc:docMk/>
          <pc:sldMk cId="1681206511" sldId="290"/>
        </pc:sldMkLst>
        <pc:spChg chg="del mod">
          <ac:chgData name="Archana Suresh" userId="bc71b111-7738-4540-8e14-283f32eaf934" providerId="ADAL" clId="{FBAFBB5E-06B4-46DD-B6B3-4B5FCBB3B1B8}" dt="2019-04-05T22:43:32.708" v="6279" actId="478"/>
          <ac:spMkLst>
            <pc:docMk/>
            <pc:sldMk cId="1681206511" sldId="290"/>
            <ac:spMk id="188" creationId="{C5AEE70A-5693-4AD0-859F-4A162D606F36}"/>
          </ac:spMkLst>
        </pc:spChg>
        <pc:spChg chg="add">
          <ac:chgData name="Archana Suresh" userId="bc71b111-7738-4540-8e14-283f32eaf934" providerId="ADAL" clId="{FBAFBB5E-06B4-46DD-B6B3-4B5FCBB3B1B8}" dt="2019-04-05T22:43:52.146" v="6280"/>
          <ac:spMkLst>
            <pc:docMk/>
            <pc:sldMk cId="1681206511" sldId="290"/>
            <ac:spMk id="194" creationId="{18A74C5C-054A-4CDA-910D-898C2CD12B18}"/>
          </ac:spMkLst>
        </pc:spChg>
        <pc:spChg chg="add">
          <ac:chgData name="Archana Suresh" userId="bc71b111-7738-4540-8e14-283f32eaf934" providerId="ADAL" clId="{FBAFBB5E-06B4-46DD-B6B3-4B5FCBB3B1B8}" dt="2019-04-05T22:43:52.146" v="6280"/>
          <ac:spMkLst>
            <pc:docMk/>
            <pc:sldMk cId="1681206511" sldId="290"/>
            <ac:spMk id="195" creationId="{CCB2B2ED-3BB1-4C0E-88BD-45EBC699EBD2}"/>
          </ac:spMkLst>
        </pc:spChg>
        <pc:grpChg chg="del">
          <ac:chgData name="Archana Suresh" userId="bc71b111-7738-4540-8e14-283f32eaf934" providerId="ADAL" clId="{FBAFBB5E-06B4-46DD-B6B3-4B5FCBB3B1B8}" dt="2019-04-05T22:43:22.422" v="6274" actId="478"/>
          <ac:grpSpMkLst>
            <pc:docMk/>
            <pc:sldMk cId="1681206511" sldId="290"/>
            <ac:grpSpMk id="23" creationId="{B2AED463-EC4B-4AD6-B913-D45F6240ABBE}"/>
          </ac:grpSpMkLst>
        </pc:grpChg>
        <pc:grpChg chg="mod">
          <ac:chgData name="Archana Suresh" userId="bc71b111-7738-4540-8e14-283f32eaf934" providerId="ADAL" clId="{FBAFBB5E-06B4-46DD-B6B3-4B5FCBB3B1B8}" dt="2019-04-05T22:44:02.877" v="6282" actId="1076"/>
          <ac:grpSpMkLst>
            <pc:docMk/>
            <pc:sldMk cId="1681206511" sldId="290"/>
            <ac:grpSpMk id="191" creationId="{D96322FF-D467-4DF6-A57E-6F5C00A80645}"/>
          </ac:grpSpMkLst>
        </pc:grpChg>
        <pc:picChg chg="del">
          <ac:chgData name="Archana Suresh" userId="bc71b111-7738-4540-8e14-283f32eaf934" providerId="ADAL" clId="{FBAFBB5E-06B4-46DD-B6B3-4B5FCBB3B1B8}" dt="2019-04-05T22:43:30.804" v="6278" actId="478"/>
          <ac:picMkLst>
            <pc:docMk/>
            <pc:sldMk cId="1681206511" sldId="290"/>
            <ac:picMk id="189" creationId="{3C47BE54-B3E0-4302-9D0C-6074DD81DDFE}"/>
          </ac:picMkLst>
        </pc:picChg>
        <pc:cxnChg chg="del">
          <ac:chgData name="Archana Suresh" userId="bc71b111-7738-4540-8e14-283f32eaf934" providerId="ADAL" clId="{FBAFBB5E-06B4-46DD-B6B3-4B5FCBB3B1B8}" dt="2019-04-05T22:43:28.467" v="6276" actId="478"/>
          <ac:cxnSpMkLst>
            <pc:docMk/>
            <pc:sldMk cId="1681206511" sldId="290"/>
            <ac:cxnSpMk id="190" creationId="{EE97D28C-9490-48FE-957E-2C91880863E7}"/>
          </ac:cxnSpMkLst>
        </pc:cxnChg>
      </pc:sldChg>
      <pc:sldChg chg="addSp delSp modSp">
        <pc:chgData name="Archana Suresh" userId="bc71b111-7738-4540-8e14-283f32eaf934" providerId="ADAL" clId="{FBAFBB5E-06B4-46DD-B6B3-4B5FCBB3B1B8}" dt="2019-04-05T22:34:24.446" v="6248" actId="1076"/>
        <pc:sldMkLst>
          <pc:docMk/>
          <pc:sldMk cId="1016321781" sldId="291"/>
        </pc:sldMkLst>
        <pc:spChg chg="del">
          <ac:chgData name="Archana Suresh" userId="bc71b111-7738-4540-8e14-283f32eaf934" providerId="ADAL" clId="{FBAFBB5E-06B4-46DD-B6B3-4B5FCBB3B1B8}" dt="2019-04-05T22:34:01.317" v="6245"/>
          <ac:spMkLst>
            <pc:docMk/>
            <pc:sldMk cId="1016321781" sldId="291"/>
            <ac:spMk id="13" creationId="{CB4B8301-A700-4651-9DB5-27F0407A3445}"/>
          </ac:spMkLst>
        </pc:spChg>
        <pc:spChg chg="del">
          <ac:chgData name="Archana Suresh" userId="bc71b111-7738-4540-8e14-283f32eaf934" providerId="ADAL" clId="{FBAFBB5E-06B4-46DD-B6B3-4B5FCBB3B1B8}" dt="2019-04-05T22:34:01.317" v="6245"/>
          <ac:spMkLst>
            <pc:docMk/>
            <pc:sldMk cId="1016321781" sldId="291"/>
            <ac:spMk id="43" creationId="{9A3CAC73-633C-4395-85C9-95027146E39C}"/>
          </ac:spMkLst>
        </pc:spChg>
        <pc:spChg chg="add mod">
          <ac:chgData name="Archana Suresh" userId="bc71b111-7738-4540-8e14-283f32eaf934" providerId="ADAL" clId="{FBAFBB5E-06B4-46DD-B6B3-4B5FCBB3B1B8}" dt="2019-04-05T22:34:24.446" v="6248" actId="1076"/>
          <ac:spMkLst>
            <pc:docMk/>
            <pc:sldMk cId="1016321781" sldId="291"/>
            <ac:spMk id="176" creationId="{13766BF1-AFA5-468E-8166-6FA99CAB4897}"/>
          </ac:spMkLst>
        </pc:spChg>
        <pc:spChg chg="add mod">
          <ac:chgData name="Archana Suresh" userId="bc71b111-7738-4540-8e14-283f32eaf934" providerId="ADAL" clId="{FBAFBB5E-06B4-46DD-B6B3-4B5FCBB3B1B8}" dt="2019-04-05T22:34:24.446" v="6248" actId="1076"/>
          <ac:spMkLst>
            <pc:docMk/>
            <pc:sldMk cId="1016321781" sldId="291"/>
            <ac:spMk id="178" creationId="{D2FFC873-A8C6-416B-ACA8-8FD448FEAAAC}"/>
          </ac:spMkLst>
        </pc:spChg>
        <pc:grpChg chg="del mod">
          <ac:chgData name="Archana Suresh" userId="bc71b111-7738-4540-8e14-283f32eaf934" providerId="ADAL" clId="{FBAFBB5E-06B4-46DD-B6B3-4B5FCBB3B1B8}" dt="2019-04-05T22:34:10.492" v="6246" actId="478"/>
          <ac:grpSpMkLst>
            <pc:docMk/>
            <pc:sldMk cId="1016321781" sldId="291"/>
            <ac:grpSpMk id="3" creationId="{43E1DE81-5AE0-4287-9AB2-AE8DD52AEC5C}"/>
          </ac:grpSpMkLst>
        </pc:grpChg>
        <pc:graphicFrameChg chg="modGraphic">
          <ac:chgData name="Archana Suresh" userId="bc71b111-7738-4540-8e14-283f32eaf934" providerId="ADAL" clId="{FBAFBB5E-06B4-46DD-B6B3-4B5FCBB3B1B8}" dt="2019-04-05T21:52:01.134" v="5876" actId="255"/>
          <ac:graphicFrameMkLst>
            <pc:docMk/>
            <pc:sldMk cId="1016321781" sldId="291"/>
            <ac:graphicFrameMk id="182" creationId="{442E9886-5262-4820-8FF1-8A54BB85383B}"/>
          </ac:graphicFrameMkLst>
        </pc:graphicFrameChg>
      </pc:sldChg>
      <pc:sldChg chg="addSp delSp modSp">
        <pc:chgData name="Archana Suresh" userId="bc71b111-7738-4540-8e14-283f32eaf934" providerId="ADAL" clId="{FBAFBB5E-06B4-46DD-B6B3-4B5FCBB3B1B8}" dt="2019-03-28T22:12:33.957" v="191" actId="1076"/>
        <pc:sldMkLst>
          <pc:docMk/>
          <pc:sldMk cId="1069237948" sldId="295"/>
        </pc:sldMkLst>
        <pc:spChg chg="add del mod">
          <ac:chgData name="Archana Suresh" userId="bc71b111-7738-4540-8e14-283f32eaf934" providerId="ADAL" clId="{FBAFBB5E-06B4-46DD-B6B3-4B5FCBB3B1B8}" dt="2019-03-28T22:05:18.342" v="5" actId="478"/>
          <ac:spMkLst>
            <pc:docMk/>
            <pc:sldMk cId="1069237948" sldId="295"/>
            <ac:spMk id="2" creationId="{84DBA7D3-7DB5-4C47-B490-607F09ECDBA2}"/>
          </ac:spMkLst>
        </pc:spChg>
        <pc:spChg chg="mod">
          <ac:chgData name="Archana Suresh" userId="bc71b111-7738-4540-8e14-283f32eaf934" providerId="ADAL" clId="{FBAFBB5E-06B4-46DD-B6B3-4B5FCBB3B1B8}" dt="2019-03-28T22:12:26.483" v="190" actId="1035"/>
          <ac:spMkLst>
            <pc:docMk/>
            <pc:sldMk cId="1069237948" sldId="295"/>
            <ac:spMk id="3" creationId="{CE2C7F97-3A89-4E47-8866-FB921A3813D9}"/>
          </ac:spMkLst>
        </pc:spChg>
        <pc:spChg chg="mod">
          <ac:chgData name="Archana Suresh" userId="bc71b111-7738-4540-8e14-283f32eaf934" providerId="ADAL" clId="{FBAFBB5E-06B4-46DD-B6B3-4B5FCBB3B1B8}" dt="2019-03-28T22:12:26.483" v="190" actId="1035"/>
          <ac:spMkLst>
            <pc:docMk/>
            <pc:sldMk cId="1069237948" sldId="295"/>
            <ac:spMk id="4" creationId="{5E8BA5CE-2292-4CE2-9DEB-8710A691A1C4}"/>
          </ac:spMkLst>
        </pc:spChg>
        <pc:picChg chg="add mod">
          <ac:chgData name="Archana Suresh" userId="bc71b111-7738-4540-8e14-283f32eaf934" providerId="ADAL" clId="{FBAFBB5E-06B4-46DD-B6B3-4B5FCBB3B1B8}" dt="2019-03-28T22:12:33.957" v="191" actId="1076"/>
          <ac:picMkLst>
            <pc:docMk/>
            <pc:sldMk cId="1069237948" sldId="295"/>
            <ac:picMk id="6" creationId="{9A008886-94FC-444E-9C0E-4D976934C186}"/>
          </ac:picMkLst>
        </pc:picChg>
      </pc:sldChg>
      <pc:sldChg chg="modSp">
        <pc:chgData name="Archana Suresh" userId="bc71b111-7738-4540-8e14-283f32eaf934" providerId="ADAL" clId="{FBAFBB5E-06B4-46DD-B6B3-4B5FCBB3B1B8}" dt="2019-04-08T19:10:21.139" v="7617" actId="1076"/>
        <pc:sldMkLst>
          <pc:docMk/>
          <pc:sldMk cId="3532052404" sldId="296"/>
        </pc:sldMkLst>
        <pc:spChg chg="mod">
          <ac:chgData name="Archana Suresh" userId="bc71b111-7738-4540-8e14-283f32eaf934" providerId="ADAL" clId="{FBAFBB5E-06B4-46DD-B6B3-4B5FCBB3B1B8}" dt="2019-03-28T22:54:17.088" v="458" actId="403"/>
          <ac:spMkLst>
            <pc:docMk/>
            <pc:sldMk cId="3532052404" sldId="296"/>
            <ac:spMk id="3" creationId="{C3F761F6-729C-4773-A4CD-F47C5F94CB3C}"/>
          </ac:spMkLst>
        </pc:spChg>
        <pc:spChg chg="mod">
          <ac:chgData name="Archana Suresh" userId="bc71b111-7738-4540-8e14-283f32eaf934" providerId="ADAL" clId="{FBAFBB5E-06B4-46DD-B6B3-4B5FCBB3B1B8}" dt="2019-04-08T19:10:21.139" v="7617" actId="1076"/>
          <ac:spMkLst>
            <pc:docMk/>
            <pc:sldMk cId="3532052404" sldId="296"/>
            <ac:spMk id="5" creationId="{E012D94C-E8D3-431D-BBF5-E64FACDC833E}"/>
          </ac:spMkLst>
        </pc:spChg>
      </pc:sldChg>
      <pc:sldChg chg="modSp">
        <pc:chgData name="Archana Suresh" userId="bc71b111-7738-4540-8e14-283f32eaf934" providerId="ADAL" clId="{FBAFBB5E-06B4-46DD-B6B3-4B5FCBB3B1B8}" dt="2019-04-08T20:18:30.920" v="7697" actId="20577"/>
        <pc:sldMkLst>
          <pc:docMk/>
          <pc:sldMk cId="768434679" sldId="297"/>
        </pc:sldMkLst>
        <pc:spChg chg="mod">
          <ac:chgData name="Archana Suresh" userId="bc71b111-7738-4540-8e14-283f32eaf934" providerId="ADAL" clId="{FBAFBB5E-06B4-46DD-B6B3-4B5FCBB3B1B8}" dt="2019-03-28T22:54:23.726" v="462" actId="403"/>
          <ac:spMkLst>
            <pc:docMk/>
            <pc:sldMk cId="768434679" sldId="297"/>
            <ac:spMk id="2" creationId="{5D71FD36-0BBD-4BF5-96FD-8D9B9607DE3C}"/>
          </ac:spMkLst>
        </pc:spChg>
        <pc:spChg chg="mod">
          <ac:chgData name="Archana Suresh" userId="bc71b111-7738-4540-8e14-283f32eaf934" providerId="ADAL" clId="{FBAFBB5E-06B4-46DD-B6B3-4B5FCBB3B1B8}" dt="2019-04-08T19:11:48.615" v="7630" actId="12"/>
          <ac:spMkLst>
            <pc:docMk/>
            <pc:sldMk cId="768434679" sldId="297"/>
            <ac:spMk id="3" creationId="{EAFC460B-645C-44E2-A4D0-FD40B5671730}"/>
          </ac:spMkLst>
        </pc:spChg>
        <pc:spChg chg="mod">
          <ac:chgData name="Archana Suresh" userId="bc71b111-7738-4540-8e14-283f32eaf934" providerId="ADAL" clId="{FBAFBB5E-06B4-46DD-B6B3-4B5FCBB3B1B8}" dt="2019-04-08T20:18:30.920" v="7697" actId="20577"/>
          <ac:spMkLst>
            <pc:docMk/>
            <pc:sldMk cId="768434679" sldId="297"/>
            <ac:spMk id="6" creationId="{D26E2C4E-A566-433D-94B1-C1EFF33EE8F4}"/>
          </ac:spMkLst>
        </pc:spChg>
      </pc:sldChg>
      <pc:sldChg chg="del">
        <pc:chgData name="Archana Suresh" userId="bc71b111-7738-4540-8e14-283f32eaf934" providerId="ADAL" clId="{FBAFBB5E-06B4-46DD-B6B3-4B5FCBB3B1B8}" dt="2019-04-09T21:54:52.654" v="8540" actId="2696"/>
        <pc:sldMkLst>
          <pc:docMk/>
          <pc:sldMk cId="3855887051" sldId="309"/>
        </pc:sldMkLst>
      </pc:sldChg>
      <pc:sldChg chg="addSp delSp modSp del">
        <pc:chgData name="Archana Suresh" userId="bc71b111-7738-4540-8e14-283f32eaf934" providerId="ADAL" clId="{FBAFBB5E-06B4-46DD-B6B3-4B5FCBB3B1B8}" dt="2019-04-08T21:43:50.561" v="7831" actId="2696"/>
        <pc:sldMkLst>
          <pc:docMk/>
          <pc:sldMk cId="2358300301" sldId="318"/>
        </pc:sldMkLst>
        <pc:spChg chg="mod">
          <ac:chgData name="Archana Suresh" userId="bc71b111-7738-4540-8e14-283f32eaf934" providerId="ADAL" clId="{FBAFBB5E-06B4-46DD-B6B3-4B5FCBB3B1B8}" dt="2019-03-28T22:54:10.084" v="454" actId="404"/>
          <ac:spMkLst>
            <pc:docMk/>
            <pc:sldMk cId="2358300301" sldId="318"/>
            <ac:spMk id="2" creationId="{4DAEF7D7-8EF4-4869-BA2F-B3625EFE39F9}"/>
          </ac:spMkLst>
        </pc:spChg>
        <pc:spChg chg="mod">
          <ac:chgData name="Archana Suresh" userId="bc71b111-7738-4540-8e14-283f32eaf934" providerId="ADAL" clId="{FBAFBB5E-06B4-46DD-B6B3-4B5FCBB3B1B8}" dt="2019-04-05T16:26:12.534" v="3946" actId="207"/>
          <ac:spMkLst>
            <pc:docMk/>
            <pc:sldMk cId="2358300301" sldId="318"/>
            <ac:spMk id="3" creationId="{0A1F491E-683B-450F-86BA-E7F9555452CF}"/>
          </ac:spMkLst>
        </pc:spChg>
        <pc:spChg chg="mod">
          <ac:chgData name="Archana Suresh" userId="bc71b111-7738-4540-8e14-283f32eaf934" providerId="ADAL" clId="{FBAFBB5E-06B4-46DD-B6B3-4B5FCBB3B1B8}" dt="2019-04-05T16:26:12.534" v="3946" actId="207"/>
          <ac:spMkLst>
            <pc:docMk/>
            <pc:sldMk cId="2358300301" sldId="318"/>
            <ac:spMk id="4" creationId="{A484EB38-8FE8-4CC9-B9FB-A8B8F31C84D9}"/>
          </ac:spMkLst>
        </pc:spChg>
        <pc:spChg chg="mod">
          <ac:chgData name="Archana Suresh" userId="bc71b111-7738-4540-8e14-283f32eaf934" providerId="ADAL" clId="{FBAFBB5E-06B4-46DD-B6B3-4B5FCBB3B1B8}" dt="2019-04-05T16:26:12.534" v="3946" actId="207"/>
          <ac:spMkLst>
            <pc:docMk/>
            <pc:sldMk cId="2358300301" sldId="318"/>
            <ac:spMk id="5" creationId="{D6FA89A3-2B8F-464C-BB04-E7DE0B6E597E}"/>
          </ac:spMkLst>
        </pc:spChg>
        <pc:spChg chg="mod">
          <ac:chgData name="Archana Suresh" userId="bc71b111-7738-4540-8e14-283f32eaf934" providerId="ADAL" clId="{FBAFBB5E-06B4-46DD-B6B3-4B5FCBB3B1B8}" dt="2019-04-05T16:26:12.534" v="3946" actId="207"/>
          <ac:spMkLst>
            <pc:docMk/>
            <pc:sldMk cId="2358300301" sldId="318"/>
            <ac:spMk id="6" creationId="{BACFEDA2-B8D9-482A-85A7-DE69BA5EF316}"/>
          </ac:spMkLst>
        </pc:spChg>
        <pc:spChg chg="add del mod">
          <ac:chgData name="Archana Suresh" userId="bc71b111-7738-4540-8e14-283f32eaf934" providerId="ADAL" clId="{FBAFBB5E-06B4-46DD-B6B3-4B5FCBB3B1B8}" dt="2019-03-29T21:46:14.775" v="771" actId="478"/>
          <ac:spMkLst>
            <pc:docMk/>
            <pc:sldMk cId="2358300301" sldId="318"/>
            <ac:spMk id="7" creationId="{CE4B44FD-D848-4846-88A7-69B946B8FCBA}"/>
          </ac:spMkLst>
        </pc:spChg>
      </pc:sldChg>
      <pc:sldChg chg="addSp delSp modSp">
        <pc:chgData name="Archana Suresh" userId="bc71b111-7738-4540-8e14-283f32eaf934" providerId="ADAL" clId="{FBAFBB5E-06B4-46DD-B6B3-4B5FCBB3B1B8}" dt="2019-04-09T23:11:17.355" v="10061"/>
        <pc:sldMkLst>
          <pc:docMk/>
          <pc:sldMk cId="217412821" sldId="319"/>
        </pc:sldMkLst>
        <pc:spChg chg="add mod">
          <ac:chgData name="Archana Suresh" userId="bc71b111-7738-4540-8e14-283f32eaf934" providerId="ADAL" clId="{FBAFBB5E-06B4-46DD-B6B3-4B5FCBB3B1B8}" dt="2019-04-05T21:08:48.927" v="5563" actId="164"/>
          <ac:spMkLst>
            <pc:docMk/>
            <pc:sldMk cId="217412821" sldId="319"/>
            <ac:spMk id="17" creationId="{9E40240A-263B-4204-806A-649B53E4E837}"/>
          </ac:spMkLst>
        </pc:spChg>
        <pc:spChg chg="mod">
          <ac:chgData name="Archana Suresh" userId="bc71b111-7738-4540-8e14-283f32eaf934" providerId="ADAL" clId="{FBAFBB5E-06B4-46DD-B6B3-4B5FCBB3B1B8}" dt="2019-04-05T21:02:24.230" v="5490" actId="1582"/>
          <ac:spMkLst>
            <pc:docMk/>
            <pc:sldMk cId="217412821" sldId="319"/>
            <ac:spMk id="96" creationId="{001C18BD-7202-44E2-B5BB-43D53FF5C874}"/>
          </ac:spMkLst>
        </pc:spChg>
        <pc:spChg chg="mod">
          <ac:chgData name="Archana Suresh" userId="bc71b111-7738-4540-8e14-283f32eaf934" providerId="ADAL" clId="{FBAFBB5E-06B4-46DD-B6B3-4B5FCBB3B1B8}" dt="2019-04-05T21:10:00.572" v="5597" actId="1076"/>
          <ac:spMkLst>
            <pc:docMk/>
            <pc:sldMk cId="217412821" sldId="319"/>
            <ac:spMk id="99" creationId="{0E9A03F2-EEEC-4CAC-8420-84B51BD4DAEF}"/>
          </ac:spMkLst>
        </pc:spChg>
        <pc:spChg chg="mod">
          <ac:chgData name="Archana Suresh" userId="bc71b111-7738-4540-8e14-283f32eaf934" providerId="ADAL" clId="{FBAFBB5E-06B4-46DD-B6B3-4B5FCBB3B1B8}" dt="2019-04-05T21:10:07.785" v="5599" actId="1076"/>
          <ac:spMkLst>
            <pc:docMk/>
            <pc:sldMk cId="217412821" sldId="319"/>
            <ac:spMk id="101" creationId="{9491436B-C8F6-42AC-A47B-BACF30C0F272}"/>
          </ac:spMkLst>
        </pc:spChg>
        <pc:spChg chg="mod">
          <ac:chgData name="Archana Suresh" userId="bc71b111-7738-4540-8e14-283f32eaf934" providerId="ADAL" clId="{FBAFBB5E-06B4-46DD-B6B3-4B5FCBB3B1B8}" dt="2019-04-05T21:10:17.004" v="5601" actId="1076"/>
          <ac:spMkLst>
            <pc:docMk/>
            <pc:sldMk cId="217412821" sldId="319"/>
            <ac:spMk id="102" creationId="{F4A35B4C-C24A-4348-AF4C-72BD09F073C6}"/>
          </ac:spMkLst>
        </pc:spChg>
        <pc:spChg chg="mod">
          <ac:chgData name="Archana Suresh" userId="bc71b111-7738-4540-8e14-283f32eaf934" providerId="ADAL" clId="{FBAFBB5E-06B4-46DD-B6B3-4B5FCBB3B1B8}" dt="2019-04-05T21:07:10.932" v="5547" actId="14100"/>
          <ac:spMkLst>
            <pc:docMk/>
            <pc:sldMk cId="217412821" sldId="319"/>
            <ac:spMk id="103" creationId="{9EFC5EA3-161A-4B2B-875A-AD7278C98F27}"/>
          </ac:spMkLst>
        </pc:spChg>
        <pc:spChg chg="add mod">
          <ac:chgData name="Archana Suresh" userId="bc71b111-7738-4540-8e14-283f32eaf934" providerId="ADAL" clId="{FBAFBB5E-06B4-46DD-B6B3-4B5FCBB3B1B8}" dt="2019-04-05T21:08:54.647" v="5564" actId="1076"/>
          <ac:spMkLst>
            <pc:docMk/>
            <pc:sldMk cId="217412821" sldId="319"/>
            <ac:spMk id="104" creationId="{D2E88884-D5EC-4888-B389-68C9199B187F}"/>
          </ac:spMkLst>
        </pc:spChg>
        <pc:spChg chg="add mod">
          <ac:chgData name="Archana Suresh" userId="bc71b111-7738-4540-8e14-283f32eaf934" providerId="ADAL" clId="{FBAFBB5E-06B4-46DD-B6B3-4B5FCBB3B1B8}" dt="2019-04-05T21:10:21.275" v="5602" actId="20577"/>
          <ac:spMkLst>
            <pc:docMk/>
            <pc:sldMk cId="217412821" sldId="319"/>
            <ac:spMk id="105" creationId="{A323802A-D2DA-4839-9D94-BB90B8A5BA60}"/>
          </ac:spMkLst>
        </pc:spChg>
        <pc:spChg chg="add">
          <ac:chgData name="Archana Suresh" userId="bc71b111-7738-4540-8e14-283f32eaf934" providerId="ADAL" clId="{FBAFBB5E-06B4-46DD-B6B3-4B5FCBB3B1B8}" dt="2019-04-09T23:11:17.355" v="10061"/>
          <ac:spMkLst>
            <pc:docMk/>
            <pc:sldMk cId="217412821" sldId="319"/>
            <ac:spMk id="107" creationId="{AB962EA7-9043-4CB0-B193-73630A6D954A}"/>
          </ac:spMkLst>
        </pc:spChg>
        <pc:spChg chg="add">
          <ac:chgData name="Archana Suresh" userId="bc71b111-7738-4540-8e14-283f32eaf934" providerId="ADAL" clId="{FBAFBB5E-06B4-46DD-B6B3-4B5FCBB3B1B8}" dt="2019-04-09T23:11:17.355" v="10061"/>
          <ac:spMkLst>
            <pc:docMk/>
            <pc:sldMk cId="217412821" sldId="319"/>
            <ac:spMk id="108" creationId="{54BA02AE-2BA7-4AB8-B788-9E3C44D89B02}"/>
          </ac:spMkLst>
        </pc:spChg>
        <pc:spChg chg="add">
          <ac:chgData name="Archana Suresh" userId="bc71b111-7738-4540-8e14-283f32eaf934" providerId="ADAL" clId="{FBAFBB5E-06B4-46DD-B6B3-4B5FCBB3B1B8}" dt="2019-04-09T23:11:17.355" v="10061"/>
          <ac:spMkLst>
            <pc:docMk/>
            <pc:sldMk cId="217412821" sldId="319"/>
            <ac:spMk id="109" creationId="{B9CA98B3-5616-4640-A41F-49A8E5EFD706}"/>
          </ac:spMkLst>
        </pc:spChg>
        <pc:grpChg chg="add mod">
          <ac:chgData name="Archana Suresh" userId="bc71b111-7738-4540-8e14-283f32eaf934" providerId="ADAL" clId="{FBAFBB5E-06B4-46DD-B6B3-4B5FCBB3B1B8}" dt="2019-04-05T21:08:48.927" v="5563" actId="164"/>
          <ac:grpSpMkLst>
            <pc:docMk/>
            <pc:sldMk cId="217412821" sldId="319"/>
            <ac:grpSpMk id="18" creationId="{C905A029-F2F8-497B-9CA5-0A7AD86BEB9D}"/>
          </ac:grpSpMkLst>
        </pc:grpChg>
        <pc:grpChg chg="del">
          <ac:chgData name="Archana Suresh" userId="bc71b111-7738-4540-8e14-283f32eaf934" providerId="ADAL" clId="{FBAFBB5E-06B4-46DD-B6B3-4B5FCBB3B1B8}" dt="2019-04-09T23:11:13.337" v="10060" actId="478"/>
          <ac:grpSpMkLst>
            <pc:docMk/>
            <pc:sldMk cId="217412821" sldId="319"/>
            <ac:grpSpMk id="19" creationId="{8EC1E3F5-1EF8-4870-9CFB-AED87C1F08A8}"/>
          </ac:grpSpMkLst>
        </pc:grpChg>
        <pc:picChg chg="add">
          <ac:chgData name="Archana Suresh" userId="bc71b111-7738-4540-8e14-283f32eaf934" providerId="ADAL" clId="{FBAFBB5E-06B4-46DD-B6B3-4B5FCBB3B1B8}" dt="2019-04-09T23:11:17.355" v="10061"/>
          <ac:picMkLst>
            <pc:docMk/>
            <pc:sldMk cId="217412821" sldId="319"/>
            <ac:picMk id="106" creationId="{53D09DF4-661B-41EC-9353-BC85B7903F9B}"/>
          </ac:picMkLst>
        </pc:picChg>
      </pc:sldChg>
      <pc:sldChg chg="addSp delSp modSp">
        <pc:chgData name="Archana Suresh" userId="bc71b111-7738-4540-8e14-283f32eaf934" providerId="ADAL" clId="{FBAFBB5E-06B4-46DD-B6B3-4B5FCBB3B1B8}" dt="2019-04-09T23:11:09.582" v="10059"/>
        <pc:sldMkLst>
          <pc:docMk/>
          <pc:sldMk cId="2192987059" sldId="320"/>
        </pc:sldMkLst>
        <pc:spChg chg="add mod">
          <ac:chgData name="Archana Suresh" userId="bc71b111-7738-4540-8e14-283f32eaf934" providerId="ADAL" clId="{FBAFBB5E-06B4-46DD-B6B3-4B5FCBB3B1B8}" dt="2019-04-05T21:21:18.536" v="5765" actId="12789"/>
          <ac:spMkLst>
            <pc:docMk/>
            <pc:sldMk cId="2192987059" sldId="320"/>
            <ac:spMk id="118" creationId="{CECE410A-64D5-4F80-B102-D4E5C6DF7727}"/>
          </ac:spMkLst>
        </pc:spChg>
        <pc:spChg chg="add mod">
          <ac:chgData name="Archana Suresh" userId="bc71b111-7738-4540-8e14-283f32eaf934" providerId="ADAL" clId="{FBAFBB5E-06B4-46DD-B6B3-4B5FCBB3B1B8}" dt="2019-04-05T21:21:18.536" v="5765" actId="12789"/>
          <ac:spMkLst>
            <pc:docMk/>
            <pc:sldMk cId="2192987059" sldId="320"/>
            <ac:spMk id="119" creationId="{EB72817A-EE64-4107-8268-8A86E58861C1}"/>
          </ac:spMkLst>
        </pc:spChg>
        <pc:spChg chg="add del">
          <ac:chgData name="Archana Suresh" userId="bc71b111-7738-4540-8e14-283f32eaf934" providerId="ADAL" clId="{FBAFBB5E-06B4-46DD-B6B3-4B5FCBB3B1B8}" dt="2019-04-05T21:15:36.603" v="5620" actId="478"/>
          <ac:spMkLst>
            <pc:docMk/>
            <pc:sldMk cId="2192987059" sldId="320"/>
            <ac:spMk id="120" creationId="{1DA8F92C-84B7-4C7F-940A-8FB3DEAC785B}"/>
          </ac:spMkLst>
        </pc:spChg>
        <pc:spChg chg="mod topLvl">
          <ac:chgData name="Archana Suresh" userId="bc71b111-7738-4540-8e14-283f32eaf934" providerId="ADAL" clId="{FBAFBB5E-06B4-46DD-B6B3-4B5FCBB3B1B8}" dt="2019-04-05T21:21:18.536" v="5765" actId="12789"/>
          <ac:spMkLst>
            <pc:docMk/>
            <pc:sldMk cId="2192987059" sldId="320"/>
            <ac:spMk id="122" creationId="{C1DAA358-8AF0-40EF-8DDC-2157931BF560}"/>
          </ac:spMkLst>
        </pc:spChg>
        <pc:spChg chg="mod topLvl">
          <ac:chgData name="Archana Suresh" userId="bc71b111-7738-4540-8e14-283f32eaf934" providerId="ADAL" clId="{FBAFBB5E-06B4-46DD-B6B3-4B5FCBB3B1B8}" dt="2019-04-05T21:20:41.046" v="5761" actId="207"/>
          <ac:spMkLst>
            <pc:docMk/>
            <pc:sldMk cId="2192987059" sldId="320"/>
            <ac:spMk id="123" creationId="{7C6FD575-B031-4571-84F6-0EF123EC9A4E}"/>
          </ac:spMkLst>
        </pc:spChg>
        <pc:spChg chg="add">
          <ac:chgData name="Archana Suresh" userId="bc71b111-7738-4540-8e14-283f32eaf934" providerId="ADAL" clId="{FBAFBB5E-06B4-46DD-B6B3-4B5FCBB3B1B8}" dt="2019-04-05T21:12:53.130" v="5609"/>
          <ac:spMkLst>
            <pc:docMk/>
            <pc:sldMk cId="2192987059" sldId="320"/>
            <ac:spMk id="124" creationId="{32C1BF2E-4FE7-4F0C-8064-12551ECA3C06}"/>
          </ac:spMkLst>
        </pc:spChg>
        <pc:spChg chg="add">
          <ac:chgData name="Archana Suresh" userId="bc71b111-7738-4540-8e14-283f32eaf934" providerId="ADAL" clId="{FBAFBB5E-06B4-46DD-B6B3-4B5FCBB3B1B8}" dt="2019-04-05T21:12:53.130" v="5609"/>
          <ac:spMkLst>
            <pc:docMk/>
            <pc:sldMk cId="2192987059" sldId="320"/>
            <ac:spMk id="125" creationId="{D939A5C5-4C8E-4706-974B-049972A961DD}"/>
          </ac:spMkLst>
        </pc:spChg>
        <pc:spChg chg="add mod">
          <ac:chgData name="Archana Suresh" userId="bc71b111-7738-4540-8e14-283f32eaf934" providerId="ADAL" clId="{FBAFBB5E-06B4-46DD-B6B3-4B5FCBB3B1B8}" dt="2019-04-05T21:16:25.535" v="5627" actId="20577"/>
          <ac:spMkLst>
            <pc:docMk/>
            <pc:sldMk cId="2192987059" sldId="320"/>
            <ac:spMk id="144" creationId="{63B61A24-6481-4656-ADEC-BC5DB102DFD1}"/>
          </ac:spMkLst>
        </pc:spChg>
        <pc:spChg chg="add">
          <ac:chgData name="Archana Suresh" userId="bc71b111-7738-4540-8e14-283f32eaf934" providerId="ADAL" clId="{FBAFBB5E-06B4-46DD-B6B3-4B5FCBB3B1B8}" dt="2019-04-09T23:11:09.582" v="10059"/>
          <ac:spMkLst>
            <pc:docMk/>
            <pc:sldMk cId="2192987059" sldId="320"/>
            <ac:spMk id="164" creationId="{656977BA-6DCB-4860-A93D-87C53A2300D9}"/>
          </ac:spMkLst>
        </pc:spChg>
        <pc:spChg chg="del">
          <ac:chgData name="Archana Suresh" userId="bc71b111-7738-4540-8e14-283f32eaf934" providerId="ADAL" clId="{FBAFBB5E-06B4-46DD-B6B3-4B5FCBB3B1B8}" dt="2019-04-05T21:12:28.772" v="5604" actId="478"/>
          <ac:spMkLst>
            <pc:docMk/>
            <pc:sldMk cId="2192987059" sldId="320"/>
            <ac:spMk id="164" creationId="{B1E0FA7F-BD02-F14E-96C3-187168EBB2DF}"/>
          </ac:spMkLst>
        </pc:spChg>
        <pc:spChg chg="add">
          <ac:chgData name="Archana Suresh" userId="bc71b111-7738-4540-8e14-283f32eaf934" providerId="ADAL" clId="{FBAFBB5E-06B4-46DD-B6B3-4B5FCBB3B1B8}" dt="2019-04-09T23:11:09.582" v="10059"/>
          <ac:spMkLst>
            <pc:docMk/>
            <pc:sldMk cId="2192987059" sldId="320"/>
            <ac:spMk id="166" creationId="{02E8AA72-74F3-47EF-8F75-23C23C7A095B}"/>
          </ac:spMkLst>
        </pc:spChg>
        <pc:spChg chg="add">
          <ac:chgData name="Archana Suresh" userId="bc71b111-7738-4540-8e14-283f32eaf934" providerId="ADAL" clId="{FBAFBB5E-06B4-46DD-B6B3-4B5FCBB3B1B8}" dt="2019-04-09T23:11:09.582" v="10059"/>
          <ac:spMkLst>
            <pc:docMk/>
            <pc:sldMk cId="2192987059" sldId="320"/>
            <ac:spMk id="167" creationId="{A7E48029-CEF1-4852-8DAD-2F4B5CA6E917}"/>
          </ac:spMkLst>
        </pc:spChg>
        <pc:spChg chg="del mod">
          <ac:chgData name="Archana Suresh" userId="bc71b111-7738-4540-8e14-283f32eaf934" providerId="ADAL" clId="{FBAFBB5E-06B4-46DD-B6B3-4B5FCBB3B1B8}" dt="2019-04-05T21:12:34.650" v="5606" actId="478"/>
          <ac:spMkLst>
            <pc:docMk/>
            <pc:sldMk cId="2192987059" sldId="320"/>
            <ac:spMk id="187" creationId="{79F11264-7E0A-4471-B36E-77A85EE4DE53}"/>
          </ac:spMkLst>
        </pc:spChg>
        <pc:spChg chg="del mod">
          <ac:chgData name="Archana Suresh" userId="bc71b111-7738-4540-8e14-283f32eaf934" providerId="ADAL" clId="{FBAFBB5E-06B4-46DD-B6B3-4B5FCBB3B1B8}" dt="2019-04-05T21:12:37.306" v="5607" actId="478"/>
          <ac:spMkLst>
            <pc:docMk/>
            <pc:sldMk cId="2192987059" sldId="320"/>
            <ac:spMk id="188" creationId="{EB25B8E4-0107-4FF8-ADB0-B84A71B7DCC4}"/>
          </ac:spMkLst>
        </pc:spChg>
        <pc:spChg chg="del">
          <ac:chgData name="Archana Suresh" userId="bc71b111-7738-4540-8e14-283f32eaf934" providerId="ADAL" clId="{FBAFBB5E-06B4-46DD-B6B3-4B5FCBB3B1B8}" dt="2019-04-05T21:12:39.435" v="5608" actId="478"/>
          <ac:spMkLst>
            <pc:docMk/>
            <pc:sldMk cId="2192987059" sldId="320"/>
            <ac:spMk id="189" creationId="{7B4AB783-517F-4FBA-B4DC-F914DF943C59}"/>
          </ac:spMkLst>
        </pc:spChg>
        <pc:spChg chg="mod">
          <ac:chgData name="Archana Suresh" userId="bc71b111-7738-4540-8e14-283f32eaf934" providerId="ADAL" clId="{FBAFBB5E-06B4-46DD-B6B3-4B5FCBB3B1B8}" dt="2019-04-05T21:18:10.255" v="5630" actId="1076"/>
          <ac:spMkLst>
            <pc:docMk/>
            <pc:sldMk cId="2192987059" sldId="320"/>
            <ac:spMk id="190" creationId="{85D16585-5232-47CC-B7F5-FF6CD89CE660}"/>
          </ac:spMkLst>
        </pc:spChg>
        <pc:grpChg chg="del">
          <ac:chgData name="Archana Suresh" userId="bc71b111-7738-4540-8e14-283f32eaf934" providerId="ADAL" clId="{FBAFBB5E-06B4-46DD-B6B3-4B5FCBB3B1B8}" dt="2019-04-09T23:11:05.419" v="10058" actId="478"/>
          <ac:grpSpMkLst>
            <pc:docMk/>
            <pc:sldMk cId="2192987059" sldId="320"/>
            <ac:grpSpMk id="19" creationId="{75FDA90E-69BB-43C5-9FEC-40D2DFE089B5}"/>
          </ac:grpSpMkLst>
        </pc:grpChg>
        <pc:grpChg chg="add del mod">
          <ac:chgData name="Archana Suresh" userId="bc71b111-7738-4540-8e14-283f32eaf934" providerId="ADAL" clId="{FBAFBB5E-06B4-46DD-B6B3-4B5FCBB3B1B8}" dt="2019-04-05T21:20:14.391" v="5690" actId="165"/>
          <ac:grpSpMkLst>
            <pc:docMk/>
            <pc:sldMk cId="2192987059" sldId="320"/>
            <ac:grpSpMk id="20" creationId="{604CF781-91EC-4C10-9E91-0AA18580AEFA}"/>
          </ac:grpSpMkLst>
        </pc:grpChg>
        <pc:grpChg chg="add del">
          <ac:chgData name="Archana Suresh" userId="bc71b111-7738-4540-8e14-283f32eaf934" providerId="ADAL" clId="{FBAFBB5E-06B4-46DD-B6B3-4B5FCBB3B1B8}" dt="2019-04-05T21:15:14.607" v="5616" actId="165"/>
          <ac:grpSpMkLst>
            <pc:docMk/>
            <pc:sldMk cId="2192987059" sldId="320"/>
            <ac:grpSpMk id="121" creationId="{F10EA5EC-3986-4F59-858A-BB3895A96DDC}"/>
          </ac:grpSpMkLst>
        </pc:grpChg>
        <pc:picChg chg="add mod topLvl">
          <ac:chgData name="Archana Suresh" userId="bc71b111-7738-4540-8e14-283f32eaf934" providerId="ADAL" clId="{FBAFBB5E-06B4-46DD-B6B3-4B5FCBB3B1B8}" dt="2019-04-05T21:20:21.800" v="5697" actId="207"/>
          <ac:picMkLst>
            <pc:docMk/>
            <pc:sldMk cId="2192987059" sldId="320"/>
            <ac:picMk id="18" creationId="{807DC777-8C76-4753-8E99-8F89A5963F80}"/>
          </ac:picMkLst>
        </pc:picChg>
        <pc:picChg chg="del">
          <ac:chgData name="Archana Suresh" userId="bc71b111-7738-4540-8e14-283f32eaf934" providerId="ADAL" clId="{FBAFBB5E-06B4-46DD-B6B3-4B5FCBB3B1B8}" dt="2019-04-05T21:19:59.820" v="5688" actId="478"/>
          <ac:picMkLst>
            <pc:docMk/>
            <pc:sldMk cId="2192987059" sldId="320"/>
            <ac:picMk id="91" creationId="{8C980904-5FB2-474E-9512-207151D2B9DC}"/>
          </ac:picMkLst>
        </pc:picChg>
        <pc:picChg chg="add">
          <ac:chgData name="Archana Suresh" userId="bc71b111-7738-4540-8e14-283f32eaf934" providerId="ADAL" clId="{FBAFBB5E-06B4-46DD-B6B3-4B5FCBB3B1B8}" dt="2019-04-09T23:11:09.582" v="10059"/>
          <ac:picMkLst>
            <pc:docMk/>
            <pc:sldMk cId="2192987059" sldId="320"/>
            <ac:picMk id="121" creationId="{E73D0E03-A705-4CB9-BA95-434A58E5660D}"/>
          </ac:picMkLst>
        </pc:picChg>
        <pc:picChg chg="add del mod">
          <ac:chgData name="Archana Suresh" userId="bc71b111-7738-4540-8e14-283f32eaf934" providerId="ADAL" clId="{FBAFBB5E-06B4-46DD-B6B3-4B5FCBB3B1B8}" dt="2019-04-05T21:20:46.937" v="5762" actId="478"/>
          <ac:picMkLst>
            <pc:docMk/>
            <pc:sldMk cId="2192987059" sldId="320"/>
            <ac:picMk id="166" creationId="{09958D8F-D13C-4DAC-A7A2-002BDEF45F08}"/>
          </ac:picMkLst>
        </pc:picChg>
      </pc:sldChg>
      <pc:sldChg chg="addSp delSp modSp">
        <pc:chgData name="Archana Suresh" userId="bc71b111-7738-4540-8e14-283f32eaf934" providerId="ADAL" clId="{FBAFBB5E-06B4-46DD-B6B3-4B5FCBB3B1B8}" dt="2019-04-09T23:10:50.086" v="10057" actId="1038"/>
        <pc:sldMkLst>
          <pc:docMk/>
          <pc:sldMk cId="407479256" sldId="321"/>
        </pc:sldMkLst>
        <pc:spChg chg="add del mod">
          <ac:chgData name="Archana Suresh" userId="bc71b111-7738-4540-8e14-283f32eaf934" providerId="ADAL" clId="{FBAFBB5E-06B4-46DD-B6B3-4B5FCBB3B1B8}" dt="2019-04-09T23:09:30.634" v="10045" actId="478"/>
          <ac:spMkLst>
            <pc:docMk/>
            <pc:sldMk cId="407479256" sldId="321"/>
            <ac:spMk id="19" creationId="{B7301486-FF45-4591-8D34-F54A08BB4D7D}"/>
          </ac:spMkLst>
        </pc:spChg>
        <pc:spChg chg="add del">
          <ac:chgData name="Archana Suresh" userId="bc71b111-7738-4540-8e14-283f32eaf934" providerId="ADAL" clId="{FBAFBB5E-06B4-46DD-B6B3-4B5FCBB3B1B8}" dt="2019-04-05T21:22:58.759" v="5796" actId="478"/>
          <ac:spMkLst>
            <pc:docMk/>
            <pc:sldMk cId="407479256" sldId="321"/>
            <ac:spMk id="92" creationId="{35478DCF-3B27-4021-A40A-CC717946C00B}"/>
          </ac:spMkLst>
        </pc:spChg>
        <pc:spChg chg="add mod">
          <ac:chgData name="Archana Suresh" userId="bc71b111-7738-4540-8e14-283f32eaf934" providerId="ADAL" clId="{FBAFBB5E-06B4-46DD-B6B3-4B5FCBB3B1B8}" dt="2019-04-05T21:23:09.047" v="5797" actId="555"/>
          <ac:spMkLst>
            <pc:docMk/>
            <pc:sldMk cId="407479256" sldId="321"/>
            <ac:spMk id="93" creationId="{47E182CC-FDBB-4513-AD97-42DD6C629B06}"/>
          </ac:spMkLst>
        </pc:spChg>
        <pc:spChg chg="add mod">
          <ac:chgData name="Archana Suresh" userId="bc71b111-7738-4540-8e14-283f32eaf934" providerId="ADAL" clId="{FBAFBB5E-06B4-46DD-B6B3-4B5FCBB3B1B8}" dt="2019-04-05T21:23:42.181" v="5799" actId="207"/>
          <ac:spMkLst>
            <pc:docMk/>
            <pc:sldMk cId="407479256" sldId="321"/>
            <ac:spMk id="94" creationId="{18CAC5CC-E15B-43BC-8C10-D705F6C7A49D}"/>
          </ac:spMkLst>
        </pc:spChg>
        <pc:spChg chg="add mod">
          <ac:chgData name="Archana Suresh" userId="bc71b111-7738-4540-8e14-283f32eaf934" providerId="ADAL" clId="{FBAFBB5E-06B4-46DD-B6B3-4B5FCBB3B1B8}" dt="2019-04-05T21:23:09.047" v="5797" actId="555"/>
          <ac:spMkLst>
            <pc:docMk/>
            <pc:sldMk cId="407479256" sldId="321"/>
            <ac:spMk id="95" creationId="{CE40ECBC-0091-4DE2-B1EB-05FF2AEB1B74}"/>
          </ac:spMkLst>
        </pc:spChg>
        <pc:spChg chg="add del">
          <ac:chgData name="Archana Suresh" userId="bc71b111-7738-4540-8e14-283f32eaf934" providerId="ADAL" clId="{FBAFBB5E-06B4-46DD-B6B3-4B5FCBB3B1B8}" dt="2019-04-05T21:22:11.207" v="5773" actId="478"/>
          <ac:spMkLst>
            <pc:docMk/>
            <pc:sldMk cId="407479256" sldId="321"/>
            <ac:spMk id="96" creationId="{33E3AA11-69BE-430D-90D1-BA9C764E3C12}"/>
          </ac:spMkLst>
        </pc:spChg>
        <pc:spChg chg="add del mod">
          <ac:chgData name="Archana Suresh" userId="bc71b111-7738-4540-8e14-283f32eaf934" providerId="ADAL" clId="{FBAFBB5E-06B4-46DD-B6B3-4B5FCBB3B1B8}" dt="2019-04-09T23:09:36.332" v="10046" actId="478"/>
          <ac:spMkLst>
            <pc:docMk/>
            <pc:sldMk cId="407479256" sldId="321"/>
            <ac:spMk id="96" creationId="{5C0FA7E8-FED1-4FEC-A7EE-B5E8C7B42BFC}"/>
          </ac:spMkLst>
        </pc:spChg>
        <pc:spChg chg="add mod ord">
          <ac:chgData name="Archana Suresh" userId="bc71b111-7738-4540-8e14-283f32eaf934" providerId="ADAL" clId="{FBAFBB5E-06B4-46DD-B6B3-4B5FCBB3B1B8}" dt="2019-04-09T23:10:34.159" v="10052" actId="1037"/>
          <ac:spMkLst>
            <pc:docMk/>
            <pc:sldMk cId="407479256" sldId="321"/>
            <ac:spMk id="97" creationId="{95D0B7AB-7EE5-43D9-975C-52F39EACF666}"/>
          </ac:spMkLst>
        </pc:spChg>
        <pc:spChg chg="add del">
          <ac:chgData name="Archana Suresh" userId="bc71b111-7738-4540-8e14-283f32eaf934" providerId="ADAL" clId="{FBAFBB5E-06B4-46DD-B6B3-4B5FCBB3B1B8}" dt="2019-04-05T21:22:15.558" v="5774" actId="478"/>
          <ac:spMkLst>
            <pc:docMk/>
            <pc:sldMk cId="407479256" sldId="321"/>
            <ac:spMk id="97" creationId="{FBA17A57-0C7B-4540-9346-E01603C27BAB}"/>
          </ac:spMkLst>
        </pc:spChg>
        <pc:spChg chg="add mod">
          <ac:chgData name="Archana Suresh" userId="bc71b111-7738-4540-8e14-283f32eaf934" providerId="ADAL" clId="{FBAFBB5E-06B4-46DD-B6B3-4B5FCBB3B1B8}" dt="2019-04-05T21:22:51.744" v="5793" actId="164"/>
          <ac:spMkLst>
            <pc:docMk/>
            <pc:sldMk cId="407479256" sldId="321"/>
            <ac:spMk id="98" creationId="{F5803D7E-593D-4C61-8B81-F629F0E60DAF}"/>
          </ac:spMkLst>
        </pc:spChg>
        <pc:spChg chg="add mod">
          <ac:chgData name="Archana Suresh" userId="bc71b111-7738-4540-8e14-283f32eaf934" providerId="ADAL" clId="{FBAFBB5E-06B4-46DD-B6B3-4B5FCBB3B1B8}" dt="2019-04-05T21:23:15.874" v="5798" actId="20577"/>
          <ac:spMkLst>
            <pc:docMk/>
            <pc:sldMk cId="407479256" sldId="321"/>
            <ac:spMk id="100" creationId="{C467E5C1-6E2E-408F-BA16-A5A4270D90BE}"/>
          </ac:spMkLst>
        </pc:spChg>
        <pc:spChg chg="del mod">
          <ac:chgData name="Archana Suresh" userId="bc71b111-7738-4540-8e14-283f32eaf934" providerId="ADAL" clId="{FBAFBB5E-06B4-46DD-B6B3-4B5FCBB3B1B8}" dt="2019-04-05T21:21:36.421" v="5767" actId="478"/>
          <ac:spMkLst>
            <pc:docMk/>
            <pc:sldMk cId="407479256" sldId="321"/>
            <ac:spMk id="123" creationId="{FEF000FE-402E-419D-A1AF-E8A72E7FC09D}"/>
          </ac:spMkLst>
        </pc:spChg>
        <pc:spChg chg="del">
          <ac:chgData name="Archana Suresh" userId="bc71b111-7738-4540-8e14-283f32eaf934" providerId="ADAL" clId="{FBAFBB5E-06B4-46DD-B6B3-4B5FCBB3B1B8}" dt="2019-04-05T21:21:40.412" v="5768" actId="478"/>
          <ac:spMkLst>
            <pc:docMk/>
            <pc:sldMk cId="407479256" sldId="321"/>
            <ac:spMk id="124" creationId="{8EF1B5A2-914B-46E1-8ADF-CE0B8086DB76}"/>
          </ac:spMkLst>
        </pc:spChg>
        <pc:spChg chg="add mod">
          <ac:chgData name="Archana Suresh" userId="bc71b111-7738-4540-8e14-283f32eaf934" providerId="ADAL" clId="{FBAFBB5E-06B4-46DD-B6B3-4B5FCBB3B1B8}" dt="2019-04-09T23:10:50.086" v="10057" actId="1038"/>
          <ac:spMkLst>
            <pc:docMk/>
            <pc:sldMk cId="407479256" sldId="321"/>
            <ac:spMk id="124" creationId="{BAD47547-8ADE-4AC7-9C9C-8627316F0DD7}"/>
          </ac:spMkLst>
        </pc:spChg>
        <pc:spChg chg="del">
          <ac:chgData name="Archana Suresh" userId="bc71b111-7738-4540-8e14-283f32eaf934" providerId="ADAL" clId="{FBAFBB5E-06B4-46DD-B6B3-4B5FCBB3B1B8}" dt="2019-04-05T21:21:40.412" v="5768" actId="478"/>
          <ac:spMkLst>
            <pc:docMk/>
            <pc:sldMk cId="407479256" sldId="321"/>
            <ac:spMk id="125" creationId="{10A3BA28-2FF0-4C43-A874-40D4E4F15957}"/>
          </ac:spMkLst>
        </pc:spChg>
        <pc:spChg chg="add mod">
          <ac:chgData name="Archana Suresh" userId="bc71b111-7738-4540-8e14-283f32eaf934" providerId="ADAL" clId="{FBAFBB5E-06B4-46DD-B6B3-4B5FCBB3B1B8}" dt="2019-04-09T23:10:50.086" v="10057" actId="1038"/>
          <ac:spMkLst>
            <pc:docMk/>
            <pc:sldMk cId="407479256" sldId="321"/>
            <ac:spMk id="125" creationId="{35DC01C4-EF50-4DD6-8599-9A23D10BE92A}"/>
          </ac:spMkLst>
        </pc:spChg>
        <pc:spChg chg="mod">
          <ac:chgData name="Archana Suresh" userId="bc71b111-7738-4540-8e14-283f32eaf934" providerId="ADAL" clId="{FBAFBB5E-06B4-46DD-B6B3-4B5FCBB3B1B8}" dt="2019-04-05T21:22:02.075" v="5771" actId="1076"/>
          <ac:spMkLst>
            <pc:docMk/>
            <pc:sldMk cId="407479256" sldId="321"/>
            <ac:spMk id="126" creationId="{C1F6493F-5386-444C-A221-60F939AB5E25}"/>
          </ac:spMkLst>
        </pc:spChg>
        <pc:grpChg chg="del">
          <ac:chgData name="Archana Suresh" userId="bc71b111-7738-4540-8e14-283f32eaf934" providerId="ADAL" clId="{FBAFBB5E-06B4-46DD-B6B3-4B5FCBB3B1B8}" dt="2019-04-09T23:08:02.811" v="10034" actId="478"/>
          <ac:grpSpMkLst>
            <pc:docMk/>
            <pc:sldMk cId="407479256" sldId="321"/>
            <ac:grpSpMk id="17" creationId="{F87A0DF7-2A8A-4F81-B503-92C1AE487DF0}"/>
          </ac:grpSpMkLst>
        </pc:grpChg>
        <pc:grpChg chg="add mod">
          <ac:chgData name="Archana Suresh" userId="bc71b111-7738-4540-8e14-283f32eaf934" providerId="ADAL" clId="{FBAFBB5E-06B4-46DD-B6B3-4B5FCBB3B1B8}" dt="2019-04-05T21:22:51.744" v="5793" actId="164"/>
          <ac:grpSpMkLst>
            <pc:docMk/>
            <pc:sldMk cId="407479256" sldId="321"/>
            <ac:grpSpMk id="18" creationId="{1154903E-9662-4C9B-9AD4-1CC6C741A2A4}"/>
          </ac:grpSpMkLst>
        </pc:grpChg>
        <pc:grpChg chg="add mod">
          <ac:chgData name="Archana Suresh" userId="bc71b111-7738-4540-8e14-283f32eaf934" providerId="ADAL" clId="{FBAFBB5E-06B4-46DD-B6B3-4B5FCBB3B1B8}" dt="2019-04-05T21:22:57.379" v="5795" actId="1076"/>
          <ac:grpSpMkLst>
            <pc:docMk/>
            <pc:sldMk cId="407479256" sldId="321"/>
            <ac:grpSpMk id="127" creationId="{C3957233-5C5A-4E29-AB3F-B50C3D146C27}"/>
          </ac:grpSpMkLst>
        </pc:grpChg>
        <pc:graphicFrameChg chg="modGraphic">
          <ac:chgData name="Archana Suresh" userId="bc71b111-7738-4540-8e14-283f32eaf934" providerId="ADAL" clId="{FBAFBB5E-06B4-46DD-B6B3-4B5FCBB3B1B8}" dt="2019-04-05T21:52:13.624" v="5877" actId="255"/>
          <ac:graphicFrameMkLst>
            <pc:docMk/>
            <pc:sldMk cId="407479256" sldId="321"/>
            <ac:graphicFrameMk id="128" creationId="{5E828970-9B58-4829-B68A-C8BB0B4C1EA1}"/>
          </ac:graphicFrameMkLst>
        </pc:graphicFrameChg>
        <pc:picChg chg="del">
          <ac:chgData name="Archana Suresh" userId="bc71b111-7738-4540-8e14-283f32eaf934" providerId="ADAL" clId="{FBAFBB5E-06B4-46DD-B6B3-4B5FCBB3B1B8}" dt="2019-04-05T21:21:40.412" v="5768" actId="478"/>
          <ac:picMkLst>
            <pc:docMk/>
            <pc:sldMk cId="407479256" sldId="321"/>
            <ac:picMk id="85" creationId="{6D46F460-8CF7-4A7E-A88C-C339FD774831}"/>
          </ac:picMkLst>
        </pc:picChg>
        <pc:picChg chg="add mod">
          <ac:chgData name="Archana Suresh" userId="bc71b111-7738-4540-8e14-283f32eaf934" providerId="ADAL" clId="{FBAFBB5E-06B4-46DD-B6B3-4B5FCBB3B1B8}" dt="2019-04-05T21:22:51.744" v="5793" actId="164"/>
          <ac:picMkLst>
            <pc:docMk/>
            <pc:sldMk cId="407479256" sldId="321"/>
            <ac:picMk id="99" creationId="{5CB26431-23C5-4A9E-8678-2ADC8C41B50A}"/>
          </ac:picMkLst>
        </pc:picChg>
        <pc:picChg chg="add mod">
          <ac:chgData name="Archana Suresh" userId="bc71b111-7738-4540-8e14-283f32eaf934" providerId="ADAL" clId="{FBAFBB5E-06B4-46DD-B6B3-4B5FCBB3B1B8}" dt="2019-04-09T23:10:36.425" v="10054" actId="1037"/>
          <ac:picMkLst>
            <pc:docMk/>
            <pc:sldMk cId="407479256" sldId="321"/>
            <ac:picMk id="123" creationId="{DF587DBD-0A53-4DFC-919C-7D44104CC942}"/>
          </ac:picMkLst>
        </pc:picChg>
        <pc:picChg chg="del">
          <ac:chgData name="Archana Suresh" userId="bc71b111-7738-4540-8e14-283f32eaf934" providerId="ADAL" clId="{FBAFBB5E-06B4-46DD-B6B3-4B5FCBB3B1B8}" dt="2019-04-05T21:21:40.412" v="5768" actId="478"/>
          <ac:picMkLst>
            <pc:docMk/>
            <pc:sldMk cId="407479256" sldId="321"/>
            <ac:picMk id="144" creationId="{31769304-26F8-4818-BBFA-5446B739AE83}"/>
          </ac:picMkLst>
        </pc:picChg>
      </pc:sldChg>
      <pc:sldChg chg="addSp delSp modSp">
        <pc:chgData name="Archana Suresh" userId="bc71b111-7738-4540-8e14-283f32eaf934" providerId="ADAL" clId="{FBAFBB5E-06B4-46DD-B6B3-4B5FCBB3B1B8}" dt="2019-04-08T18:33:03.776" v="7120" actId="1036"/>
        <pc:sldMkLst>
          <pc:docMk/>
          <pc:sldMk cId="3750605536" sldId="322"/>
        </pc:sldMkLst>
        <pc:spChg chg="add mod">
          <ac:chgData name="Archana Suresh" userId="bc71b111-7738-4540-8e14-283f32eaf934" providerId="ADAL" clId="{FBAFBB5E-06B4-46DD-B6B3-4B5FCBB3B1B8}" dt="2019-04-08T18:33:03.776" v="7120" actId="1036"/>
          <ac:spMkLst>
            <pc:docMk/>
            <pc:sldMk cId="3750605536" sldId="322"/>
            <ac:spMk id="2" creationId="{069A02E4-0D86-48D3-8B36-EB104DE3BD79}"/>
          </ac:spMkLst>
        </pc:spChg>
        <pc:spChg chg="add del mod">
          <ac:chgData name="Archana Suresh" userId="bc71b111-7738-4540-8e14-283f32eaf934" providerId="ADAL" clId="{FBAFBB5E-06B4-46DD-B6B3-4B5FCBB3B1B8}" dt="2019-03-28T22:25:23.567" v="411"/>
          <ac:spMkLst>
            <pc:docMk/>
            <pc:sldMk cId="3750605536" sldId="322"/>
            <ac:spMk id="2" creationId="{6F9C309C-9810-4E10-8882-90599E5DA4E2}"/>
          </ac:spMkLst>
        </pc:spChg>
        <pc:spChg chg="del">
          <ac:chgData name="Archana Suresh" userId="bc71b111-7738-4540-8e14-283f32eaf934" providerId="ADAL" clId="{FBAFBB5E-06B4-46DD-B6B3-4B5FCBB3B1B8}" dt="2019-03-28T22:25:17.910" v="410" actId="478"/>
          <ac:spMkLst>
            <pc:docMk/>
            <pc:sldMk cId="3750605536" sldId="322"/>
            <ac:spMk id="4" creationId="{5DB85A6F-48E9-4A85-864C-CC6313FE7341}"/>
          </ac:spMkLst>
        </pc:spChg>
        <pc:spChg chg="mod">
          <ac:chgData name="Archana Suresh" userId="bc71b111-7738-4540-8e14-283f32eaf934" providerId="ADAL" clId="{FBAFBB5E-06B4-46DD-B6B3-4B5FCBB3B1B8}" dt="2019-04-08T18:33:03.776" v="7120" actId="1036"/>
          <ac:spMkLst>
            <pc:docMk/>
            <pc:sldMk cId="3750605536" sldId="322"/>
            <ac:spMk id="6" creationId="{F1482611-D386-4FB5-A210-6FB5155B3422}"/>
          </ac:spMkLst>
        </pc:spChg>
        <pc:spChg chg="add del mod">
          <ac:chgData name="Archana Suresh" userId="bc71b111-7738-4540-8e14-283f32eaf934" providerId="ADAL" clId="{FBAFBB5E-06B4-46DD-B6B3-4B5FCBB3B1B8}" dt="2019-03-28T22:24:50.882" v="403" actId="478"/>
          <ac:spMkLst>
            <pc:docMk/>
            <pc:sldMk cId="3750605536" sldId="322"/>
            <ac:spMk id="10" creationId="{F3D0F5C7-43F2-4AC2-A4A6-692350FC956F}"/>
          </ac:spMkLst>
        </pc:spChg>
        <pc:spChg chg="add del mod">
          <ac:chgData name="Archana Suresh" userId="bc71b111-7738-4540-8e14-283f32eaf934" providerId="ADAL" clId="{FBAFBB5E-06B4-46DD-B6B3-4B5FCBB3B1B8}" dt="2019-03-29T21:49:59.402" v="814" actId="478"/>
          <ac:spMkLst>
            <pc:docMk/>
            <pc:sldMk cId="3750605536" sldId="322"/>
            <ac:spMk id="11" creationId="{4EA68BF1-A8B5-4D5E-8FF3-5F341597BB82}"/>
          </ac:spMkLst>
        </pc:spChg>
        <pc:spChg chg="add mod">
          <ac:chgData name="Archana Suresh" userId="bc71b111-7738-4540-8e14-283f32eaf934" providerId="ADAL" clId="{FBAFBB5E-06B4-46DD-B6B3-4B5FCBB3B1B8}" dt="2019-04-08T18:18:09.895" v="7069" actId="20577"/>
          <ac:spMkLst>
            <pc:docMk/>
            <pc:sldMk cId="3750605536" sldId="322"/>
            <ac:spMk id="12" creationId="{3F9999D9-225E-4835-888A-23D592D56385}"/>
          </ac:spMkLst>
        </pc:spChg>
        <pc:spChg chg="add del mod">
          <ac:chgData name="Archana Suresh" userId="bc71b111-7738-4540-8e14-283f32eaf934" providerId="ADAL" clId="{FBAFBB5E-06B4-46DD-B6B3-4B5FCBB3B1B8}" dt="2019-04-02T23:25:03.653" v="2742"/>
          <ac:spMkLst>
            <pc:docMk/>
            <pc:sldMk cId="3750605536" sldId="322"/>
            <ac:spMk id="12" creationId="{DD03DD06-344A-4F76-9349-6B175078F49C}"/>
          </ac:spMkLst>
        </pc:spChg>
        <pc:spChg chg="mod">
          <ac:chgData name="Archana Suresh" userId="bc71b111-7738-4540-8e14-283f32eaf934" providerId="ADAL" clId="{FBAFBB5E-06B4-46DD-B6B3-4B5FCBB3B1B8}" dt="2019-04-08T18:33:03.776" v="7120" actId="1036"/>
          <ac:spMkLst>
            <pc:docMk/>
            <pc:sldMk cId="3750605536" sldId="322"/>
            <ac:spMk id="172" creationId="{61FFFC4E-CB06-4264-9754-1C67FC508AF1}"/>
          </ac:spMkLst>
        </pc:spChg>
        <pc:spChg chg="del">
          <ac:chgData name="Archana Suresh" userId="bc71b111-7738-4540-8e14-283f32eaf934" providerId="ADAL" clId="{FBAFBB5E-06B4-46DD-B6B3-4B5FCBB3B1B8}" dt="2019-04-02T21:30:02.992" v="2294" actId="478"/>
          <ac:spMkLst>
            <pc:docMk/>
            <pc:sldMk cId="3750605536" sldId="322"/>
            <ac:spMk id="206" creationId="{BE6E6B1D-FE1D-C745-ADF3-152692FADFCA}"/>
          </ac:spMkLst>
        </pc:spChg>
        <pc:spChg chg="mod">
          <ac:chgData name="Archana Suresh" userId="bc71b111-7738-4540-8e14-283f32eaf934" providerId="ADAL" clId="{FBAFBB5E-06B4-46DD-B6B3-4B5FCBB3B1B8}" dt="2019-04-08T18:33:03.776" v="7120" actId="1036"/>
          <ac:spMkLst>
            <pc:docMk/>
            <pc:sldMk cId="3750605536" sldId="322"/>
            <ac:spMk id="211" creationId="{C4A59325-3850-4423-A25B-265F7461A7F6}"/>
          </ac:spMkLst>
        </pc:spChg>
        <pc:spChg chg="mod">
          <ac:chgData name="Archana Suresh" userId="bc71b111-7738-4540-8e14-283f32eaf934" providerId="ADAL" clId="{FBAFBB5E-06B4-46DD-B6B3-4B5FCBB3B1B8}" dt="2019-04-08T18:33:03.776" v="7120" actId="1036"/>
          <ac:spMkLst>
            <pc:docMk/>
            <pc:sldMk cId="3750605536" sldId="322"/>
            <ac:spMk id="236" creationId="{3FA9BE73-1DCB-49B3-A248-A30E7C788819}"/>
          </ac:spMkLst>
        </pc:spChg>
        <pc:spChg chg="mod topLvl">
          <ac:chgData name="Archana Suresh" userId="bc71b111-7738-4540-8e14-283f32eaf934" providerId="ADAL" clId="{FBAFBB5E-06B4-46DD-B6B3-4B5FCBB3B1B8}" dt="2019-04-01T21:46:56.052" v="1031"/>
          <ac:spMkLst>
            <pc:docMk/>
            <pc:sldMk cId="3750605536" sldId="322"/>
            <ac:spMk id="244" creationId="{5FA35E4A-BCE8-45B7-9FCD-4922594DD4B2}"/>
          </ac:spMkLst>
        </pc:spChg>
        <pc:spChg chg="mod topLvl">
          <ac:chgData name="Archana Suresh" userId="bc71b111-7738-4540-8e14-283f32eaf934" providerId="ADAL" clId="{FBAFBB5E-06B4-46DD-B6B3-4B5FCBB3B1B8}" dt="2019-04-01T21:44:20.862" v="1005" actId="108"/>
          <ac:spMkLst>
            <pc:docMk/>
            <pc:sldMk cId="3750605536" sldId="322"/>
            <ac:spMk id="247" creationId="{3D4517F4-75F6-4295-AA88-48788475B3ED}"/>
          </ac:spMkLst>
        </pc:spChg>
        <pc:spChg chg="mod topLvl">
          <ac:chgData name="Archana Suresh" userId="bc71b111-7738-4540-8e14-283f32eaf934" providerId="ADAL" clId="{FBAFBB5E-06B4-46DD-B6B3-4B5FCBB3B1B8}" dt="2019-04-01T21:47:53.962" v="1037"/>
          <ac:spMkLst>
            <pc:docMk/>
            <pc:sldMk cId="3750605536" sldId="322"/>
            <ac:spMk id="250" creationId="{80D70F47-EACA-4881-B516-58531874DBEB}"/>
          </ac:spMkLst>
        </pc:spChg>
        <pc:spChg chg="mod topLvl">
          <ac:chgData name="Archana Suresh" userId="bc71b111-7738-4540-8e14-283f32eaf934" providerId="ADAL" clId="{FBAFBB5E-06B4-46DD-B6B3-4B5FCBB3B1B8}" dt="2019-04-01T21:46:12.992" v="1023"/>
          <ac:spMkLst>
            <pc:docMk/>
            <pc:sldMk cId="3750605536" sldId="322"/>
            <ac:spMk id="256" creationId="{6B0A1FCB-1E16-4747-BF26-A3121AF9F28E}"/>
          </ac:spMkLst>
        </pc:spChg>
        <pc:spChg chg="mod topLvl">
          <ac:chgData name="Archana Suresh" userId="bc71b111-7738-4540-8e14-283f32eaf934" providerId="ADAL" clId="{FBAFBB5E-06B4-46DD-B6B3-4B5FCBB3B1B8}" dt="2019-04-01T21:45:13.200" v="1011"/>
          <ac:spMkLst>
            <pc:docMk/>
            <pc:sldMk cId="3750605536" sldId="322"/>
            <ac:spMk id="265" creationId="{6F705390-08CC-4FE7-AE7C-56772C4A387F}"/>
          </ac:spMkLst>
        </pc:spChg>
        <pc:spChg chg="mod topLvl">
          <ac:chgData name="Archana Suresh" userId="bc71b111-7738-4540-8e14-283f32eaf934" providerId="ADAL" clId="{FBAFBB5E-06B4-46DD-B6B3-4B5FCBB3B1B8}" dt="2019-04-01T21:45:40.646" v="1017"/>
          <ac:spMkLst>
            <pc:docMk/>
            <pc:sldMk cId="3750605536" sldId="322"/>
            <ac:spMk id="268" creationId="{B083EE99-AC26-401D-AAD4-ADA3F206472D}"/>
          </ac:spMkLst>
        </pc:spChg>
        <pc:spChg chg="del mod topLvl">
          <ac:chgData name="Archana Suresh" userId="bc71b111-7738-4540-8e14-283f32eaf934" providerId="ADAL" clId="{FBAFBB5E-06B4-46DD-B6B3-4B5FCBB3B1B8}" dt="2019-04-01T21:36:30.040" v="881" actId="478"/>
          <ac:spMkLst>
            <pc:docMk/>
            <pc:sldMk cId="3750605536" sldId="322"/>
            <ac:spMk id="273" creationId="{373389D2-88BF-4122-8581-C0253B9F9266}"/>
          </ac:spMkLst>
        </pc:spChg>
        <pc:spChg chg="add mod">
          <ac:chgData name="Archana Suresh" userId="bc71b111-7738-4540-8e14-283f32eaf934" providerId="ADAL" clId="{FBAFBB5E-06B4-46DD-B6B3-4B5FCBB3B1B8}" dt="2019-04-01T22:17:29.895" v="1254" actId="164"/>
          <ac:spMkLst>
            <pc:docMk/>
            <pc:sldMk cId="3750605536" sldId="322"/>
            <ac:spMk id="284" creationId="{90D0D74E-E897-4A49-894D-CB6BEBA4D534}"/>
          </ac:spMkLst>
        </pc:spChg>
        <pc:spChg chg="add mod">
          <ac:chgData name="Archana Suresh" userId="bc71b111-7738-4540-8e14-283f32eaf934" providerId="ADAL" clId="{FBAFBB5E-06B4-46DD-B6B3-4B5FCBB3B1B8}" dt="2019-04-08T18:33:03.776" v="7120" actId="1036"/>
          <ac:spMkLst>
            <pc:docMk/>
            <pc:sldMk cId="3750605536" sldId="322"/>
            <ac:spMk id="320" creationId="{7622D7B8-DA88-4FFC-BA09-938F530485F3}"/>
          </ac:spMkLst>
        </pc:spChg>
        <pc:spChg chg="add mod">
          <ac:chgData name="Archana Suresh" userId="bc71b111-7738-4540-8e14-283f32eaf934" providerId="ADAL" clId="{FBAFBB5E-06B4-46DD-B6B3-4B5FCBB3B1B8}" dt="2019-04-08T18:33:03.776" v="7120" actId="1036"/>
          <ac:spMkLst>
            <pc:docMk/>
            <pc:sldMk cId="3750605536" sldId="322"/>
            <ac:spMk id="321" creationId="{2E5A1A36-0EEB-47E1-8D89-9E8281795882}"/>
          </ac:spMkLst>
        </pc:spChg>
        <pc:spChg chg="add del mod">
          <ac:chgData name="Archana Suresh" userId="bc71b111-7738-4540-8e14-283f32eaf934" providerId="ADAL" clId="{FBAFBB5E-06B4-46DD-B6B3-4B5FCBB3B1B8}" dt="2019-04-02T21:41:55.243" v="2607" actId="478"/>
          <ac:spMkLst>
            <pc:docMk/>
            <pc:sldMk cId="3750605536" sldId="322"/>
            <ac:spMk id="328" creationId="{9B315C50-52E6-455C-9753-4E0CF7049E19}"/>
          </ac:spMkLst>
        </pc:spChg>
        <pc:spChg chg="mod">
          <ac:chgData name="Archana Suresh" userId="bc71b111-7738-4540-8e14-283f32eaf934" providerId="ADAL" clId="{FBAFBB5E-06B4-46DD-B6B3-4B5FCBB3B1B8}" dt="2019-04-02T21:39:18.096" v="2448" actId="1076"/>
          <ac:spMkLst>
            <pc:docMk/>
            <pc:sldMk cId="3750605536" sldId="322"/>
            <ac:spMk id="330" creationId="{40E07E8E-5773-4F41-84C9-53BF11E1BA29}"/>
          </ac:spMkLst>
        </pc:spChg>
        <pc:spChg chg="add mod">
          <ac:chgData name="Archana Suresh" userId="bc71b111-7738-4540-8e14-283f32eaf934" providerId="ADAL" clId="{FBAFBB5E-06B4-46DD-B6B3-4B5FCBB3B1B8}" dt="2019-04-08T18:33:03.776" v="7120" actId="1036"/>
          <ac:spMkLst>
            <pc:docMk/>
            <pc:sldMk cId="3750605536" sldId="322"/>
            <ac:spMk id="332" creationId="{8BC8EAAF-93E7-4E8B-A63E-9AF371EC2AD3}"/>
          </ac:spMkLst>
        </pc:spChg>
        <pc:grpChg chg="mod">
          <ac:chgData name="Archana Suresh" userId="bc71b111-7738-4540-8e14-283f32eaf934" providerId="ADAL" clId="{FBAFBB5E-06B4-46DD-B6B3-4B5FCBB3B1B8}" dt="2019-04-08T18:33:03.776" v="7120" actId="1036"/>
          <ac:grpSpMkLst>
            <pc:docMk/>
            <pc:sldMk cId="3750605536" sldId="322"/>
            <ac:grpSpMk id="4" creationId="{B99B815C-6E68-4181-A29E-A15B3E61FC46}"/>
          </ac:grpSpMkLst>
        </pc:grpChg>
        <pc:grpChg chg="mod">
          <ac:chgData name="Archana Suresh" userId="bc71b111-7738-4540-8e14-283f32eaf934" providerId="ADAL" clId="{FBAFBB5E-06B4-46DD-B6B3-4B5FCBB3B1B8}" dt="2019-04-08T18:33:03.776" v="7120" actId="1036"/>
          <ac:grpSpMkLst>
            <pc:docMk/>
            <pc:sldMk cId="3750605536" sldId="322"/>
            <ac:grpSpMk id="7" creationId="{79401E83-89D4-4CF7-9E81-8E302A5ABBFE}"/>
          </ac:grpSpMkLst>
        </pc:grpChg>
        <pc:grpChg chg="mod">
          <ac:chgData name="Archana Suresh" userId="bc71b111-7738-4540-8e14-283f32eaf934" providerId="ADAL" clId="{FBAFBB5E-06B4-46DD-B6B3-4B5FCBB3B1B8}" dt="2019-04-08T18:33:03.776" v="7120" actId="1036"/>
          <ac:grpSpMkLst>
            <pc:docMk/>
            <pc:sldMk cId="3750605536" sldId="322"/>
            <ac:grpSpMk id="13" creationId="{52F29A4F-8735-422E-9DA3-072C95598AB4}"/>
          </ac:grpSpMkLst>
        </pc:grpChg>
        <pc:grpChg chg="mod">
          <ac:chgData name="Archana Suresh" userId="bc71b111-7738-4540-8e14-283f32eaf934" providerId="ADAL" clId="{FBAFBB5E-06B4-46DD-B6B3-4B5FCBB3B1B8}" dt="2019-04-08T18:33:03.776" v="7120" actId="1036"/>
          <ac:grpSpMkLst>
            <pc:docMk/>
            <pc:sldMk cId="3750605536" sldId="322"/>
            <ac:grpSpMk id="16" creationId="{B39BC9F8-E06D-4796-BC9E-3EECB95F5E87}"/>
          </ac:grpSpMkLst>
        </pc:grpChg>
        <pc:grpChg chg="mod">
          <ac:chgData name="Archana Suresh" userId="bc71b111-7738-4540-8e14-283f32eaf934" providerId="ADAL" clId="{FBAFBB5E-06B4-46DD-B6B3-4B5FCBB3B1B8}" dt="2019-04-08T18:33:03.776" v="7120" actId="1036"/>
          <ac:grpSpMkLst>
            <pc:docMk/>
            <pc:sldMk cId="3750605536" sldId="322"/>
            <ac:grpSpMk id="19" creationId="{39930DEF-20D7-46B6-9A6C-3F6C18DD9FD5}"/>
          </ac:grpSpMkLst>
        </pc:grpChg>
        <pc:grpChg chg="mod">
          <ac:chgData name="Archana Suresh" userId="bc71b111-7738-4540-8e14-283f32eaf934" providerId="ADAL" clId="{FBAFBB5E-06B4-46DD-B6B3-4B5FCBB3B1B8}" dt="2019-04-08T18:33:03.776" v="7120" actId="1036"/>
          <ac:grpSpMkLst>
            <pc:docMk/>
            <pc:sldMk cId="3750605536" sldId="322"/>
            <ac:grpSpMk id="22" creationId="{1E87C40E-C3B1-4DD6-955D-E755091FF16B}"/>
          </ac:grpSpMkLst>
        </pc:grpChg>
        <pc:grpChg chg="mod">
          <ac:chgData name="Archana Suresh" userId="bc71b111-7738-4540-8e14-283f32eaf934" providerId="ADAL" clId="{FBAFBB5E-06B4-46DD-B6B3-4B5FCBB3B1B8}" dt="2019-04-08T18:33:03.776" v="7120" actId="1036"/>
          <ac:grpSpMkLst>
            <pc:docMk/>
            <pc:sldMk cId="3750605536" sldId="322"/>
            <ac:grpSpMk id="25" creationId="{117D0244-4A3F-41F2-A562-879636392742}"/>
          </ac:grpSpMkLst>
        </pc:grpChg>
        <pc:grpChg chg="mod">
          <ac:chgData name="Archana Suresh" userId="bc71b111-7738-4540-8e14-283f32eaf934" providerId="ADAL" clId="{FBAFBB5E-06B4-46DD-B6B3-4B5FCBB3B1B8}" dt="2019-04-08T18:33:03.776" v="7120" actId="1036"/>
          <ac:grpSpMkLst>
            <pc:docMk/>
            <pc:sldMk cId="3750605536" sldId="322"/>
            <ac:grpSpMk id="28" creationId="{E337475C-3948-4929-9DC6-962F2CBEEA84}"/>
          </ac:grpSpMkLst>
        </pc:grpChg>
        <pc:grpChg chg="mod">
          <ac:chgData name="Archana Suresh" userId="bc71b111-7738-4540-8e14-283f32eaf934" providerId="ADAL" clId="{FBAFBB5E-06B4-46DD-B6B3-4B5FCBB3B1B8}" dt="2019-04-08T18:33:03.776" v="7120" actId="1036"/>
          <ac:grpSpMkLst>
            <pc:docMk/>
            <pc:sldMk cId="3750605536" sldId="322"/>
            <ac:grpSpMk id="31" creationId="{14A4E50A-55F0-4445-B97A-45978FD97301}"/>
          </ac:grpSpMkLst>
        </pc:grpChg>
        <pc:grpChg chg="mod">
          <ac:chgData name="Archana Suresh" userId="bc71b111-7738-4540-8e14-283f32eaf934" providerId="ADAL" clId="{FBAFBB5E-06B4-46DD-B6B3-4B5FCBB3B1B8}" dt="2019-04-08T18:33:03.776" v="7120" actId="1036"/>
          <ac:grpSpMkLst>
            <pc:docMk/>
            <pc:sldMk cId="3750605536" sldId="322"/>
            <ac:grpSpMk id="34" creationId="{29AFECDC-C46C-488B-A8C1-502B664BEAE4}"/>
          </ac:grpSpMkLst>
        </pc:grpChg>
        <pc:grpChg chg="mod">
          <ac:chgData name="Archana Suresh" userId="bc71b111-7738-4540-8e14-283f32eaf934" providerId="ADAL" clId="{FBAFBB5E-06B4-46DD-B6B3-4B5FCBB3B1B8}" dt="2019-04-08T18:33:03.776" v="7120" actId="1036"/>
          <ac:grpSpMkLst>
            <pc:docMk/>
            <pc:sldMk cId="3750605536" sldId="322"/>
            <ac:grpSpMk id="37" creationId="{8045946F-0D8A-4468-BBF4-3BE8F38435A2}"/>
          </ac:grpSpMkLst>
        </pc:grpChg>
        <pc:grpChg chg="mod">
          <ac:chgData name="Archana Suresh" userId="bc71b111-7738-4540-8e14-283f32eaf934" providerId="ADAL" clId="{FBAFBB5E-06B4-46DD-B6B3-4B5FCBB3B1B8}" dt="2019-04-08T18:33:03.776" v="7120" actId="1036"/>
          <ac:grpSpMkLst>
            <pc:docMk/>
            <pc:sldMk cId="3750605536" sldId="322"/>
            <ac:grpSpMk id="40" creationId="{32B6AA0E-787D-4BFD-9328-DC3D40A497DB}"/>
          </ac:grpSpMkLst>
        </pc:grpChg>
        <pc:grpChg chg="mod">
          <ac:chgData name="Archana Suresh" userId="bc71b111-7738-4540-8e14-283f32eaf934" providerId="ADAL" clId="{FBAFBB5E-06B4-46DD-B6B3-4B5FCBB3B1B8}" dt="2019-04-08T18:33:03.776" v="7120" actId="1036"/>
          <ac:grpSpMkLst>
            <pc:docMk/>
            <pc:sldMk cId="3750605536" sldId="322"/>
            <ac:grpSpMk id="43" creationId="{AC6DCD1A-02D9-470F-A678-D2F95E6B259B}"/>
          </ac:grpSpMkLst>
        </pc:grpChg>
        <pc:grpChg chg="mod">
          <ac:chgData name="Archana Suresh" userId="bc71b111-7738-4540-8e14-283f32eaf934" providerId="ADAL" clId="{FBAFBB5E-06B4-46DD-B6B3-4B5FCBB3B1B8}" dt="2019-04-08T18:33:03.776" v="7120" actId="1036"/>
          <ac:grpSpMkLst>
            <pc:docMk/>
            <pc:sldMk cId="3750605536" sldId="322"/>
            <ac:grpSpMk id="46" creationId="{C808FE9F-8D3F-4039-88A7-F532A3AFC552}"/>
          </ac:grpSpMkLst>
        </pc:grpChg>
        <pc:grpChg chg="mod">
          <ac:chgData name="Archana Suresh" userId="bc71b111-7738-4540-8e14-283f32eaf934" providerId="ADAL" clId="{FBAFBB5E-06B4-46DD-B6B3-4B5FCBB3B1B8}" dt="2019-04-08T18:33:03.776" v="7120" actId="1036"/>
          <ac:grpSpMkLst>
            <pc:docMk/>
            <pc:sldMk cId="3750605536" sldId="322"/>
            <ac:grpSpMk id="49" creationId="{92C0E053-F425-47E8-ADE8-91A2B746BC3B}"/>
          </ac:grpSpMkLst>
        </pc:grpChg>
        <pc:grpChg chg="mod">
          <ac:chgData name="Archana Suresh" userId="bc71b111-7738-4540-8e14-283f32eaf934" providerId="ADAL" clId="{FBAFBB5E-06B4-46DD-B6B3-4B5FCBB3B1B8}" dt="2019-04-08T18:33:03.776" v="7120" actId="1036"/>
          <ac:grpSpMkLst>
            <pc:docMk/>
            <pc:sldMk cId="3750605536" sldId="322"/>
            <ac:grpSpMk id="52" creationId="{EEFBFFA4-B899-41F0-A290-369191DB2DB6}"/>
          </ac:grpSpMkLst>
        </pc:grpChg>
        <pc:grpChg chg="mod">
          <ac:chgData name="Archana Suresh" userId="bc71b111-7738-4540-8e14-283f32eaf934" providerId="ADAL" clId="{FBAFBB5E-06B4-46DD-B6B3-4B5FCBB3B1B8}" dt="2019-04-08T18:33:03.776" v="7120" actId="1036"/>
          <ac:grpSpMkLst>
            <pc:docMk/>
            <pc:sldMk cId="3750605536" sldId="322"/>
            <ac:grpSpMk id="55" creationId="{0D029E25-901C-44D6-9380-918D80DA505E}"/>
          </ac:grpSpMkLst>
        </pc:grpChg>
        <pc:grpChg chg="mod">
          <ac:chgData name="Archana Suresh" userId="bc71b111-7738-4540-8e14-283f32eaf934" providerId="ADAL" clId="{FBAFBB5E-06B4-46DD-B6B3-4B5FCBB3B1B8}" dt="2019-04-08T18:33:03.776" v="7120" actId="1036"/>
          <ac:grpSpMkLst>
            <pc:docMk/>
            <pc:sldMk cId="3750605536" sldId="322"/>
            <ac:grpSpMk id="58" creationId="{723ED8AD-8078-415E-8D8B-EF5713FF3E39}"/>
          </ac:grpSpMkLst>
        </pc:grpChg>
        <pc:grpChg chg="mod">
          <ac:chgData name="Archana Suresh" userId="bc71b111-7738-4540-8e14-283f32eaf934" providerId="ADAL" clId="{FBAFBB5E-06B4-46DD-B6B3-4B5FCBB3B1B8}" dt="2019-04-08T18:33:03.776" v="7120" actId="1036"/>
          <ac:grpSpMkLst>
            <pc:docMk/>
            <pc:sldMk cId="3750605536" sldId="322"/>
            <ac:grpSpMk id="61" creationId="{D9E2A72C-9989-4102-AA73-71D888D0BEC3}"/>
          </ac:grpSpMkLst>
        </pc:grpChg>
        <pc:grpChg chg="mod">
          <ac:chgData name="Archana Suresh" userId="bc71b111-7738-4540-8e14-283f32eaf934" providerId="ADAL" clId="{FBAFBB5E-06B4-46DD-B6B3-4B5FCBB3B1B8}" dt="2019-04-08T18:33:03.776" v="7120" actId="1036"/>
          <ac:grpSpMkLst>
            <pc:docMk/>
            <pc:sldMk cId="3750605536" sldId="322"/>
            <ac:grpSpMk id="64" creationId="{1E690954-204C-458A-8901-989162F3511D}"/>
          </ac:grpSpMkLst>
        </pc:grpChg>
        <pc:grpChg chg="mod">
          <ac:chgData name="Archana Suresh" userId="bc71b111-7738-4540-8e14-283f32eaf934" providerId="ADAL" clId="{FBAFBB5E-06B4-46DD-B6B3-4B5FCBB3B1B8}" dt="2019-04-08T18:33:03.776" v="7120" actId="1036"/>
          <ac:grpSpMkLst>
            <pc:docMk/>
            <pc:sldMk cId="3750605536" sldId="322"/>
            <ac:grpSpMk id="67" creationId="{DFBF4515-7121-449F-9F6C-838A895B046E}"/>
          </ac:grpSpMkLst>
        </pc:grpChg>
        <pc:grpChg chg="mod">
          <ac:chgData name="Archana Suresh" userId="bc71b111-7738-4540-8e14-283f32eaf934" providerId="ADAL" clId="{FBAFBB5E-06B4-46DD-B6B3-4B5FCBB3B1B8}" dt="2019-04-08T18:33:03.776" v="7120" actId="1036"/>
          <ac:grpSpMkLst>
            <pc:docMk/>
            <pc:sldMk cId="3750605536" sldId="322"/>
            <ac:grpSpMk id="70" creationId="{B4B92B56-B390-4060-93FD-EE2168B5B630}"/>
          </ac:grpSpMkLst>
        </pc:grpChg>
        <pc:grpChg chg="mod">
          <ac:chgData name="Archana Suresh" userId="bc71b111-7738-4540-8e14-283f32eaf934" providerId="ADAL" clId="{FBAFBB5E-06B4-46DD-B6B3-4B5FCBB3B1B8}" dt="2019-04-08T18:33:03.776" v="7120" actId="1036"/>
          <ac:grpSpMkLst>
            <pc:docMk/>
            <pc:sldMk cId="3750605536" sldId="322"/>
            <ac:grpSpMk id="73" creationId="{06A3B378-D3C0-43E1-8811-22CBBC82BD20}"/>
          </ac:grpSpMkLst>
        </pc:grpChg>
        <pc:grpChg chg="mod">
          <ac:chgData name="Archana Suresh" userId="bc71b111-7738-4540-8e14-283f32eaf934" providerId="ADAL" clId="{FBAFBB5E-06B4-46DD-B6B3-4B5FCBB3B1B8}" dt="2019-04-08T18:33:03.776" v="7120" actId="1036"/>
          <ac:grpSpMkLst>
            <pc:docMk/>
            <pc:sldMk cId="3750605536" sldId="322"/>
            <ac:grpSpMk id="76" creationId="{A3753C66-1367-4F14-A4E4-43C6B8E86A3C}"/>
          </ac:grpSpMkLst>
        </pc:grpChg>
        <pc:grpChg chg="mod">
          <ac:chgData name="Archana Suresh" userId="bc71b111-7738-4540-8e14-283f32eaf934" providerId="ADAL" clId="{FBAFBB5E-06B4-46DD-B6B3-4B5FCBB3B1B8}" dt="2019-04-08T18:33:03.776" v="7120" actId="1036"/>
          <ac:grpSpMkLst>
            <pc:docMk/>
            <pc:sldMk cId="3750605536" sldId="322"/>
            <ac:grpSpMk id="79" creationId="{9BB31A59-C27B-442E-8ADE-6F226F027ADF}"/>
          </ac:grpSpMkLst>
        </pc:grpChg>
        <pc:grpChg chg="mod">
          <ac:chgData name="Archana Suresh" userId="bc71b111-7738-4540-8e14-283f32eaf934" providerId="ADAL" clId="{FBAFBB5E-06B4-46DD-B6B3-4B5FCBB3B1B8}" dt="2019-04-08T18:33:03.776" v="7120" actId="1036"/>
          <ac:grpSpMkLst>
            <pc:docMk/>
            <pc:sldMk cId="3750605536" sldId="322"/>
            <ac:grpSpMk id="82" creationId="{FFDAE431-3FD4-4D25-80EF-99D7F8C7F153}"/>
          </ac:grpSpMkLst>
        </pc:grpChg>
        <pc:grpChg chg="mod">
          <ac:chgData name="Archana Suresh" userId="bc71b111-7738-4540-8e14-283f32eaf934" providerId="ADAL" clId="{FBAFBB5E-06B4-46DD-B6B3-4B5FCBB3B1B8}" dt="2019-04-08T18:33:03.776" v="7120" actId="1036"/>
          <ac:grpSpMkLst>
            <pc:docMk/>
            <pc:sldMk cId="3750605536" sldId="322"/>
            <ac:grpSpMk id="85" creationId="{10AE8A61-BA00-436E-8A1A-C068E5945410}"/>
          </ac:grpSpMkLst>
        </pc:grpChg>
        <pc:grpChg chg="mod">
          <ac:chgData name="Archana Suresh" userId="bc71b111-7738-4540-8e14-283f32eaf934" providerId="ADAL" clId="{FBAFBB5E-06B4-46DD-B6B3-4B5FCBB3B1B8}" dt="2019-04-08T18:33:03.776" v="7120" actId="1036"/>
          <ac:grpSpMkLst>
            <pc:docMk/>
            <pc:sldMk cId="3750605536" sldId="322"/>
            <ac:grpSpMk id="88" creationId="{98A71297-7388-4751-B8B0-72804C0B4A4D}"/>
          </ac:grpSpMkLst>
        </pc:grpChg>
        <pc:grpChg chg="mod">
          <ac:chgData name="Archana Suresh" userId="bc71b111-7738-4540-8e14-283f32eaf934" providerId="ADAL" clId="{FBAFBB5E-06B4-46DD-B6B3-4B5FCBB3B1B8}" dt="2019-04-08T18:33:03.776" v="7120" actId="1036"/>
          <ac:grpSpMkLst>
            <pc:docMk/>
            <pc:sldMk cId="3750605536" sldId="322"/>
            <ac:grpSpMk id="91" creationId="{62F5190D-C675-4255-AEF1-4E0B8020C27F}"/>
          </ac:grpSpMkLst>
        </pc:grpChg>
        <pc:grpChg chg="mod">
          <ac:chgData name="Archana Suresh" userId="bc71b111-7738-4540-8e14-283f32eaf934" providerId="ADAL" clId="{FBAFBB5E-06B4-46DD-B6B3-4B5FCBB3B1B8}" dt="2019-04-08T18:33:03.776" v="7120" actId="1036"/>
          <ac:grpSpMkLst>
            <pc:docMk/>
            <pc:sldMk cId="3750605536" sldId="322"/>
            <ac:grpSpMk id="94" creationId="{DFDED518-15A0-4129-B68C-A9D4FA0BE4E4}"/>
          </ac:grpSpMkLst>
        </pc:grpChg>
        <pc:grpChg chg="mod">
          <ac:chgData name="Archana Suresh" userId="bc71b111-7738-4540-8e14-283f32eaf934" providerId="ADAL" clId="{FBAFBB5E-06B4-46DD-B6B3-4B5FCBB3B1B8}" dt="2019-04-08T18:33:03.776" v="7120" actId="1036"/>
          <ac:grpSpMkLst>
            <pc:docMk/>
            <pc:sldMk cId="3750605536" sldId="322"/>
            <ac:grpSpMk id="97" creationId="{A5DD575A-FBF2-4432-98D1-D3A4B79A2437}"/>
          </ac:grpSpMkLst>
        </pc:grpChg>
        <pc:grpChg chg="mod">
          <ac:chgData name="Archana Suresh" userId="bc71b111-7738-4540-8e14-283f32eaf934" providerId="ADAL" clId="{FBAFBB5E-06B4-46DD-B6B3-4B5FCBB3B1B8}" dt="2019-04-08T18:33:03.776" v="7120" actId="1036"/>
          <ac:grpSpMkLst>
            <pc:docMk/>
            <pc:sldMk cId="3750605536" sldId="322"/>
            <ac:grpSpMk id="100" creationId="{883AF4E0-2261-49C8-88BD-B1A47B739DDF}"/>
          </ac:grpSpMkLst>
        </pc:grpChg>
        <pc:grpChg chg="mod">
          <ac:chgData name="Archana Suresh" userId="bc71b111-7738-4540-8e14-283f32eaf934" providerId="ADAL" clId="{FBAFBB5E-06B4-46DD-B6B3-4B5FCBB3B1B8}" dt="2019-04-08T18:33:03.776" v="7120" actId="1036"/>
          <ac:grpSpMkLst>
            <pc:docMk/>
            <pc:sldMk cId="3750605536" sldId="322"/>
            <ac:grpSpMk id="103" creationId="{818DA291-51C7-4AF4-B892-6DE1AD89BDA7}"/>
          </ac:grpSpMkLst>
        </pc:grpChg>
        <pc:grpChg chg="mod">
          <ac:chgData name="Archana Suresh" userId="bc71b111-7738-4540-8e14-283f32eaf934" providerId="ADAL" clId="{FBAFBB5E-06B4-46DD-B6B3-4B5FCBB3B1B8}" dt="2019-04-08T18:33:03.776" v="7120" actId="1036"/>
          <ac:grpSpMkLst>
            <pc:docMk/>
            <pc:sldMk cId="3750605536" sldId="322"/>
            <ac:grpSpMk id="106" creationId="{4C3E70AE-F854-49D9-B73E-C02595DD502C}"/>
          </ac:grpSpMkLst>
        </pc:grpChg>
        <pc:grpChg chg="mod">
          <ac:chgData name="Archana Suresh" userId="bc71b111-7738-4540-8e14-283f32eaf934" providerId="ADAL" clId="{FBAFBB5E-06B4-46DD-B6B3-4B5FCBB3B1B8}" dt="2019-04-08T18:33:03.776" v="7120" actId="1036"/>
          <ac:grpSpMkLst>
            <pc:docMk/>
            <pc:sldMk cId="3750605536" sldId="322"/>
            <ac:grpSpMk id="109" creationId="{2FE615BB-85B9-4595-AB25-604FB7C035A4}"/>
          </ac:grpSpMkLst>
        </pc:grpChg>
        <pc:grpChg chg="mod">
          <ac:chgData name="Archana Suresh" userId="bc71b111-7738-4540-8e14-283f32eaf934" providerId="ADAL" clId="{FBAFBB5E-06B4-46DD-B6B3-4B5FCBB3B1B8}" dt="2019-04-08T18:33:03.776" v="7120" actId="1036"/>
          <ac:grpSpMkLst>
            <pc:docMk/>
            <pc:sldMk cId="3750605536" sldId="322"/>
            <ac:grpSpMk id="113" creationId="{16A00A53-FFF4-4D01-AB1D-11281C52E0C8}"/>
          </ac:grpSpMkLst>
        </pc:grpChg>
        <pc:grpChg chg="mod">
          <ac:chgData name="Archana Suresh" userId="bc71b111-7738-4540-8e14-283f32eaf934" providerId="ADAL" clId="{FBAFBB5E-06B4-46DD-B6B3-4B5FCBB3B1B8}" dt="2019-04-08T18:33:03.776" v="7120" actId="1036"/>
          <ac:grpSpMkLst>
            <pc:docMk/>
            <pc:sldMk cId="3750605536" sldId="322"/>
            <ac:grpSpMk id="117" creationId="{B0D3A30D-CE87-42F1-91DE-846EA5ADAF76}"/>
          </ac:grpSpMkLst>
        </pc:grpChg>
        <pc:grpChg chg="mod">
          <ac:chgData name="Archana Suresh" userId="bc71b111-7738-4540-8e14-283f32eaf934" providerId="ADAL" clId="{FBAFBB5E-06B4-46DD-B6B3-4B5FCBB3B1B8}" dt="2019-04-08T18:33:03.776" v="7120" actId="1036"/>
          <ac:grpSpMkLst>
            <pc:docMk/>
            <pc:sldMk cId="3750605536" sldId="322"/>
            <ac:grpSpMk id="120" creationId="{448DAB86-8598-402A-BAC2-D0DF3AD98C11}"/>
          </ac:grpSpMkLst>
        </pc:grpChg>
        <pc:grpChg chg="mod">
          <ac:chgData name="Archana Suresh" userId="bc71b111-7738-4540-8e14-283f32eaf934" providerId="ADAL" clId="{FBAFBB5E-06B4-46DD-B6B3-4B5FCBB3B1B8}" dt="2019-04-08T18:33:03.776" v="7120" actId="1036"/>
          <ac:grpSpMkLst>
            <pc:docMk/>
            <pc:sldMk cId="3750605536" sldId="322"/>
            <ac:grpSpMk id="173" creationId="{4761E712-68B3-4C14-AC09-1314181556BB}"/>
          </ac:grpSpMkLst>
        </pc:grpChg>
        <pc:grpChg chg="mod">
          <ac:chgData name="Archana Suresh" userId="bc71b111-7738-4540-8e14-283f32eaf934" providerId="ADAL" clId="{FBAFBB5E-06B4-46DD-B6B3-4B5FCBB3B1B8}" dt="2019-04-08T18:33:03.776" v="7120" actId="1036"/>
          <ac:grpSpMkLst>
            <pc:docMk/>
            <pc:sldMk cId="3750605536" sldId="322"/>
            <ac:grpSpMk id="176" creationId="{C249594B-1D4B-4FB3-8AEC-51D2B39F3BB1}"/>
          </ac:grpSpMkLst>
        </pc:grpChg>
        <pc:grpChg chg="mod">
          <ac:chgData name="Archana Suresh" userId="bc71b111-7738-4540-8e14-283f32eaf934" providerId="ADAL" clId="{FBAFBB5E-06B4-46DD-B6B3-4B5FCBB3B1B8}" dt="2019-04-08T18:33:03.776" v="7120" actId="1036"/>
          <ac:grpSpMkLst>
            <pc:docMk/>
            <pc:sldMk cId="3750605536" sldId="322"/>
            <ac:grpSpMk id="179" creationId="{AAA04D31-5CFD-40BC-A786-4A3DF532B576}"/>
          </ac:grpSpMkLst>
        </pc:grpChg>
        <pc:grpChg chg="mod">
          <ac:chgData name="Archana Suresh" userId="bc71b111-7738-4540-8e14-283f32eaf934" providerId="ADAL" clId="{FBAFBB5E-06B4-46DD-B6B3-4B5FCBB3B1B8}" dt="2019-04-08T18:33:03.776" v="7120" actId="1036"/>
          <ac:grpSpMkLst>
            <pc:docMk/>
            <pc:sldMk cId="3750605536" sldId="322"/>
            <ac:grpSpMk id="182" creationId="{F5CE4853-4587-4F41-8925-6B995353749D}"/>
          </ac:grpSpMkLst>
        </pc:grpChg>
        <pc:grpChg chg="mod">
          <ac:chgData name="Archana Suresh" userId="bc71b111-7738-4540-8e14-283f32eaf934" providerId="ADAL" clId="{FBAFBB5E-06B4-46DD-B6B3-4B5FCBB3B1B8}" dt="2019-04-08T18:33:03.776" v="7120" actId="1036"/>
          <ac:grpSpMkLst>
            <pc:docMk/>
            <pc:sldMk cId="3750605536" sldId="322"/>
            <ac:grpSpMk id="185" creationId="{0E64CA74-F43D-44D2-942E-3E63FC1E4615}"/>
          </ac:grpSpMkLst>
        </pc:grpChg>
        <pc:grpChg chg="mod">
          <ac:chgData name="Archana Suresh" userId="bc71b111-7738-4540-8e14-283f32eaf934" providerId="ADAL" clId="{FBAFBB5E-06B4-46DD-B6B3-4B5FCBB3B1B8}" dt="2019-04-08T18:33:03.776" v="7120" actId="1036"/>
          <ac:grpSpMkLst>
            <pc:docMk/>
            <pc:sldMk cId="3750605536" sldId="322"/>
            <ac:grpSpMk id="188" creationId="{B8804472-2F33-4097-8607-D7636E0130ED}"/>
          </ac:grpSpMkLst>
        </pc:grpChg>
        <pc:grpChg chg="mod">
          <ac:chgData name="Archana Suresh" userId="bc71b111-7738-4540-8e14-283f32eaf934" providerId="ADAL" clId="{FBAFBB5E-06B4-46DD-B6B3-4B5FCBB3B1B8}" dt="2019-04-08T18:33:03.776" v="7120" actId="1036"/>
          <ac:grpSpMkLst>
            <pc:docMk/>
            <pc:sldMk cId="3750605536" sldId="322"/>
            <ac:grpSpMk id="191" creationId="{3E4669CA-DAEA-4317-8418-27EAD26BC69D}"/>
          </ac:grpSpMkLst>
        </pc:grpChg>
        <pc:grpChg chg="mod">
          <ac:chgData name="Archana Suresh" userId="bc71b111-7738-4540-8e14-283f32eaf934" providerId="ADAL" clId="{FBAFBB5E-06B4-46DD-B6B3-4B5FCBB3B1B8}" dt="2019-04-08T18:33:03.776" v="7120" actId="1036"/>
          <ac:grpSpMkLst>
            <pc:docMk/>
            <pc:sldMk cId="3750605536" sldId="322"/>
            <ac:grpSpMk id="194" creationId="{A8C9B4D8-5185-46C3-BB93-2254790EED37}"/>
          </ac:grpSpMkLst>
        </pc:grpChg>
        <pc:grpChg chg="mod">
          <ac:chgData name="Archana Suresh" userId="bc71b111-7738-4540-8e14-283f32eaf934" providerId="ADAL" clId="{FBAFBB5E-06B4-46DD-B6B3-4B5FCBB3B1B8}" dt="2019-04-08T18:33:03.776" v="7120" actId="1036"/>
          <ac:grpSpMkLst>
            <pc:docMk/>
            <pc:sldMk cId="3750605536" sldId="322"/>
            <ac:grpSpMk id="197" creationId="{77A93604-7334-4D77-84AE-CF5AB21CDAFB}"/>
          </ac:grpSpMkLst>
        </pc:grpChg>
        <pc:grpChg chg="mod">
          <ac:chgData name="Archana Suresh" userId="bc71b111-7738-4540-8e14-283f32eaf934" providerId="ADAL" clId="{FBAFBB5E-06B4-46DD-B6B3-4B5FCBB3B1B8}" dt="2019-04-08T18:33:03.776" v="7120" actId="1036"/>
          <ac:grpSpMkLst>
            <pc:docMk/>
            <pc:sldMk cId="3750605536" sldId="322"/>
            <ac:grpSpMk id="200" creationId="{F97F635F-5D15-4281-9B20-44639CA338C7}"/>
          </ac:grpSpMkLst>
        </pc:grpChg>
        <pc:grpChg chg="mod">
          <ac:chgData name="Archana Suresh" userId="bc71b111-7738-4540-8e14-283f32eaf934" providerId="ADAL" clId="{FBAFBB5E-06B4-46DD-B6B3-4B5FCBB3B1B8}" dt="2019-04-08T18:33:03.776" v="7120" actId="1036"/>
          <ac:grpSpMkLst>
            <pc:docMk/>
            <pc:sldMk cId="3750605536" sldId="322"/>
            <ac:grpSpMk id="203" creationId="{BA83D31F-FE7F-4838-A0F2-8BC79088B9EB}"/>
          </ac:grpSpMkLst>
        </pc:grpChg>
        <pc:grpChg chg="mod">
          <ac:chgData name="Archana Suresh" userId="bc71b111-7738-4540-8e14-283f32eaf934" providerId="ADAL" clId="{FBAFBB5E-06B4-46DD-B6B3-4B5FCBB3B1B8}" dt="2019-04-08T18:33:03.776" v="7120" actId="1036"/>
          <ac:grpSpMkLst>
            <pc:docMk/>
            <pc:sldMk cId="3750605536" sldId="322"/>
            <ac:grpSpMk id="212" creationId="{FDC2FBCA-4F30-4C10-8704-08109318852E}"/>
          </ac:grpSpMkLst>
        </pc:grpChg>
        <pc:grpChg chg="mod">
          <ac:chgData name="Archana Suresh" userId="bc71b111-7738-4540-8e14-283f32eaf934" providerId="ADAL" clId="{FBAFBB5E-06B4-46DD-B6B3-4B5FCBB3B1B8}" dt="2019-04-08T18:33:03.776" v="7120" actId="1036"/>
          <ac:grpSpMkLst>
            <pc:docMk/>
            <pc:sldMk cId="3750605536" sldId="322"/>
            <ac:grpSpMk id="215" creationId="{CE54AAB5-63AC-40BA-B07B-3CE5AFC8A03F}"/>
          </ac:grpSpMkLst>
        </pc:grpChg>
        <pc:grpChg chg="mod">
          <ac:chgData name="Archana Suresh" userId="bc71b111-7738-4540-8e14-283f32eaf934" providerId="ADAL" clId="{FBAFBB5E-06B4-46DD-B6B3-4B5FCBB3B1B8}" dt="2019-04-08T18:33:03.776" v="7120" actId="1036"/>
          <ac:grpSpMkLst>
            <pc:docMk/>
            <pc:sldMk cId="3750605536" sldId="322"/>
            <ac:grpSpMk id="218" creationId="{B372A362-3501-42D2-B0A5-A5BD6AF488A8}"/>
          </ac:grpSpMkLst>
        </pc:grpChg>
        <pc:grpChg chg="mod">
          <ac:chgData name="Archana Suresh" userId="bc71b111-7738-4540-8e14-283f32eaf934" providerId="ADAL" clId="{FBAFBB5E-06B4-46DD-B6B3-4B5FCBB3B1B8}" dt="2019-04-08T18:33:03.776" v="7120" actId="1036"/>
          <ac:grpSpMkLst>
            <pc:docMk/>
            <pc:sldMk cId="3750605536" sldId="322"/>
            <ac:grpSpMk id="221" creationId="{086C1FDC-A362-4578-9CF6-3E5C62E2D645}"/>
          </ac:grpSpMkLst>
        </pc:grpChg>
        <pc:grpChg chg="mod">
          <ac:chgData name="Archana Suresh" userId="bc71b111-7738-4540-8e14-283f32eaf934" providerId="ADAL" clId="{FBAFBB5E-06B4-46DD-B6B3-4B5FCBB3B1B8}" dt="2019-04-08T18:33:03.776" v="7120" actId="1036"/>
          <ac:grpSpMkLst>
            <pc:docMk/>
            <pc:sldMk cId="3750605536" sldId="322"/>
            <ac:grpSpMk id="224" creationId="{BA18451A-CA6C-4251-A731-5F8BCD110F7C}"/>
          </ac:grpSpMkLst>
        </pc:grpChg>
        <pc:grpChg chg="mod">
          <ac:chgData name="Archana Suresh" userId="bc71b111-7738-4540-8e14-283f32eaf934" providerId="ADAL" clId="{FBAFBB5E-06B4-46DD-B6B3-4B5FCBB3B1B8}" dt="2019-04-08T18:33:03.776" v="7120" actId="1036"/>
          <ac:grpSpMkLst>
            <pc:docMk/>
            <pc:sldMk cId="3750605536" sldId="322"/>
            <ac:grpSpMk id="227" creationId="{5B846501-ECA4-4382-8196-B35D639022AA}"/>
          </ac:grpSpMkLst>
        </pc:grpChg>
        <pc:grpChg chg="mod">
          <ac:chgData name="Archana Suresh" userId="bc71b111-7738-4540-8e14-283f32eaf934" providerId="ADAL" clId="{FBAFBB5E-06B4-46DD-B6B3-4B5FCBB3B1B8}" dt="2019-04-08T18:33:03.776" v="7120" actId="1036"/>
          <ac:grpSpMkLst>
            <pc:docMk/>
            <pc:sldMk cId="3750605536" sldId="322"/>
            <ac:grpSpMk id="230" creationId="{82AE85D6-1A76-4795-8E8C-1FEE5B4E7138}"/>
          </ac:grpSpMkLst>
        </pc:grpChg>
        <pc:grpChg chg="mod">
          <ac:chgData name="Archana Suresh" userId="bc71b111-7738-4540-8e14-283f32eaf934" providerId="ADAL" clId="{FBAFBB5E-06B4-46DD-B6B3-4B5FCBB3B1B8}" dt="2019-04-08T18:33:03.776" v="7120" actId="1036"/>
          <ac:grpSpMkLst>
            <pc:docMk/>
            <pc:sldMk cId="3750605536" sldId="322"/>
            <ac:grpSpMk id="233" creationId="{4E8105B4-EE3E-4529-9CAC-D41D589CB43E}"/>
          </ac:grpSpMkLst>
        </pc:grpChg>
        <pc:grpChg chg="mod">
          <ac:chgData name="Archana Suresh" userId="bc71b111-7738-4540-8e14-283f32eaf934" providerId="ADAL" clId="{FBAFBB5E-06B4-46DD-B6B3-4B5FCBB3B1B8}" dt="2019-04-08T18:33:03.776" v="7120" actId="1036"/>
          <ac:grpSpMkLst>
            <pc:docMk/>
            <pc:sldMk cId="3750605536" sldId="322"/>
            <ac:grpSpMk id="237" creationId="{E7B61AE2-59F8-4BF7-8E3F-4A96B3D4435E}"/>
          </ac:grpSpMkLst>
        </pc:grpChg>
        <pc:grpChg chg="mod">
          <ac:chgData name="Archana Suresh" userId="bc71b111-7738-4540-8e14-283f32eaf934" providerId="ADAL" clId="{FBAFBB5E-06B4-46DD-B6B3-4B5FCBB3B1B8}" dt="2019-04-08T18:33:03.776" v="7120" actId="1036"/>
          <ac:grpSpMkLst>
            <pc:docMk/>
            <pc:sldMk cId="3750605536" sldId="322"/>
            <ac:grpSpMk id="240" creationId="{AB10411C-43C4-4EC4-B1A5-E7E41B62035F}"/>
          </ac:grpSpMkLst>
        </pc:grpChg>
        <pc:grpChg chg="del mod">
          <ac:chgData name="Archana Suresh" userId="bc71b111-7738-4540-8e14-283f32eaf934" providerId="ADAL" clId="{FBAFBB5E-06B4-46DD-B6B3-4B5FCBB3B1B8}" dt="2019-04-02T21:58:36.741" v="2700" actId="478"/>
          <ac:grpSpMkLst>
            <pc:docMk/>
            <pc:sldMk cId="3750605536" sldId="322"/>
            <ac:grpSpMk id="243" creationId="{883FD8BE-4B5D-4183-A1E5-56C42C3C3861}"/>
          </ac:grpSpMkLst>
        </pc:grpChg>
        <pc:grpChg chg="add mod">
          <ac:chgData name="Archana Suresh" userId="bc71b111-7738-4540-8e14-283f32eaf934" providerId="ADAL" clId="{FBAFBB5E-06B4-46DD-B6B3-4B5FCBB3B1B8}" dt="2019-04-02T21:33:56.323" v="2326" actId="1076"/>
          <ac:grpSpMkLst>
            <pc:docMk/>
            <pc:sldMk cId="3750605536" sldId="322"/>
            <ac:grpSpMk id="243" creationId="{B99B815C-6E68-4181-A29E-A15B3E61FC46}"/>
          </ac:grpSpMkLst>
        </pc:grpChg>
        <pc:grpChg chg="del mod">
          <ac:chgData name="Archana Suresh" userId="bc71b111-7738-4540-8e14-283f32eaf934" providerId="ADAL" clId="{FBAFBB5E-06B4-46DD-B6B3-4B5FCBB3B1B8}" dt="2019-04-02T21:58:27.072" v="2699" actId="478"/>
          <ac:grpSpMkLst>
            <pc:docMk/>
            <pc:sldMk cId="3750605536" sldId="322"/>
            <ac:grpSpMk id="246" creationId="{F7565FE4-A4BF-4D73-BD31-35401517DBD1}"/>
          </ac:grpSpMkLst>
        </pc:grpChg>
        <pc:grpChg chg="add mod">
          <ac:chgData name="Archana Suresh" userId="bc71b111-7738-4540-8e14-283f32eaf934" providerId="ADAL" clId="{FBAFBB5E-06B4-46DD-B6B3-4B5FCBB3B1B8}" dt="2019-04-02T21:33:56.323" v="2326" actId="1076"/>
          <ac:grpSpMkLst>
            <pc:docMk/>
            <pc:sldMk cId="3750605536" sldId="322"/>
            <ac:grpSpMk id="248" creationId="{16A00A53-FFF4-4D01-AB1D-11281C52E0C8}"/>
          </ac:grpSpMkLst>
        </pc:grpChg>
        <pc:grpChg chg="del mod">
          <ac:chgData name="Archana Suresh" userId="bc71b111-7738-4540-8e14-283f32eaf934" providerId="ADAL" clId="{FBAFBB5E-06B4-46DD-B6B3-4B5FCBB3B1B8}" dt="2019-04-02T21:58:24.624" v="2698" actId="478"/>
          <ac:grpSpMkLst>
            <pc:docMk/>
            <pc:sldMk cId="3750605536" sldId="322"/>
            <ac:grpSpMk id="249" creationId="{BD505CA6-7EC8-4584-881D-2DFFAA283946}"/>
          </ac:grpSpMkLst>
        </pc:grpChg>
        <pc:grpChg chg="mod">
          <ac:chgData name="Archana Suresh" userId="bc71b111-7738-4540-8e14-283f32eaf934" providerId="ADAL" clId="{FBAFBB5E-06B4-46DD-B6B3-4B5FCBB3B1B8}" dt="2019-04-08T18:33:03.776" v="7120" actId="1036"/>
          <ac:grpSpMkLst>
            <pc:docMk/>
            <pc:sldMk cId="3750605536" sldId="322"/>
            <ac:grpSpMk id="252" creationId="{DC17564F-AEB5-4DD0-8033-87EED92970A7}"/>
          </ac:grpSpMkLst>
        </pc:grpChg>
        <pc:grpChg chg="del mod">
          <ac:chgData name="Archana Suresh" userId="bc71b111-7738-4540-8e14-283f32eaf934" providerId="ADAL" clId="{FBAFBB5E-06B4-46DD-B6B3-4B5FCBB3B1B8}" dt="2019-04-02T21:58:13.097" v="2696" actId="478"/>
          <ac:grpSpMkLst>
            <pc:docMk/>
            <pc:sldMk cId="3750605536" sldId="322"/>
            <ac:grpSpMk id="255" creationId="{A3AF9169-F630-4BE8-AACC-D0A38B7AD4A0}"/>
          </ac:grpSpMkLst>
        </pc:grpChg>
        <pc:grpChg chg="add mod">
          <ac:chgData name="Archana Suresh" userId="bc71b111-7738-4540-8e14-283f32eaf934" providerId="ADAL" clId="{FBAFBB5E-06B4-46DD-B6B3-4B5FCBB3B1B8}" dt="2019-04-02T21:33:56.323" v="2326" actId="1076"/>
          <ac:grpSpMkLst>
            <pc:docMk/>
            <pc:sldMk cId="3750605536" sldId="322"/>
            <ac:grpSpMk id="255" creationId="{B0D3A30D-CE87-42F1-91DE-846EA5ADAF76}"/>
          </ac:grpSpMkLst>
        </pc:grpChg>
        <pc:grpChg chg="mod">
          <ac:chgData name="Archana Suresh" userId="bc71b111-7738-4540-8e14-283f32eaf934" providerId="ADAL" clId="{FBAFBB5E-06B4-46DD-B6B3-4B5FCBB3B1B8}" dt="2019-04-08T18:33:03.776" v="7120" actId="1036"/>
          <ac:grpSpMkLst>
            <pc:docMk/>
            <pc:sldMk cId="3750605536" sldId="322"/>
            <ac:grpSpMk id="258" creationId="{48F97C5F-7686-4582-B542-9ADE7C50BB1C}"/>
          </ac:grpSpMkLst>
        </pc:grpChg>
        <pc:grpChg chg="mod">
          <ac:chgData name="Archana Suresh" userId="bc71b111-7738-4540-8e14-283f32eaf934" providerId="ADAL" clId="{FBAFBB5E-06B4-46DD-B6B3-4B5FCBB3B1B8}" dt="2019-04-08T18:33:03.776" v="7120" actId="1036"/>
          <ac:grpSpMkLst>
            <pc:docMk/>
            <pc:sldMk cId="3750605536" sldId="322"/>
            <ac:grpSpMk id="261" creationId="{8D4DD88B-7F37-40BF-998E-FCE688D878F3}"/>
          </ac:grpSpMkLst>
        </pc:grpChg>
        <pc:grpChg chg="del mod">
          <ac:chgData name="Archana Suresh" userId="bc71b111-7738-4540-8e14-283f32eaf934" providerId="ADAL" clId="{FBAFBB5E-06B4-46DD-B6B3-4B5FCBB3B1B8}" dt="2019-04-02T21:58:44.730" v="2702" actId="478"/>
          <ac:grpSpMkLst>
            <pc:docMk/>
            <pc:sldMk cId="3750605536" sldId="322"/>
            <ac:grpSpMk id="264" creationId="{C4A098A0-A179-4FEF-B130-D466CFEDA816}"/>
          </ac:grpSpMkLst>
        </pc:grpChg>
        <pc:grpChg chg="add mod">
          <ac:chgData name="Archana Suresh" userId="bc71b111-7738-4540-8e14-283f32eaf934" providerId="ADAL" clId="{FBAFBB5E-06B4-46DD-B6B3-4B5FCBB3B1B8}" dt="2019-04-02T21:33:56.323" v="2326" actId="1076"/>
          <ac:grpSpMkLst>
            <pc:docMk/>
            <pc:sldMk cId="3750605536" sldId="322"/>
            <ac:grpSpMk id="266" creationId="{448DAB86-8598-402A-BAC2-D0DF3AD98C11}"/>
          </ac:grpSpMkLst>
        </pc:grpChg>
        <pc:grpChg chg="del mod">
          <ac:chgData name="Archana Suresh" userId="bc71b111-7738-4540-8e14-283f32eaf934" providerId="ADAL" clId="{FBAFBB5E-06B4-46DD-B6B3-4B5FCBB3B1B8}" dt="2019-04-02T21:58:41.034" v="2701" actId="478"/>
          <ac:grpSpMkLst>
            <pc:docMk/>
            <pc:sldMk cId="3750605536" sldId="322"/>
            <ac:grpSpMk id="267" creationId="{144E8E1F-C712-425C-A2DF-70A8CE45AA94}"/>
          </ac:grpSpMkLst>
        </pc:grpChg>
        <pc:grpChg chg="add mod">
          <ac:chgData name="Archana Suresh" userId="bc71b111-7738-4540-8e14-283f32eaf934" providerId="ADAL" clId="{FBAFBB5E-06B4-46DD-B6B3-4B5FCBB3B1B8}" dt="2019-04-08T18:33:03.776" v="7120" actId="1036"/>
          <ac:grpSpMkLst>
            <pc:docMk/>
            <pc:sldMk cId="3750605536" sldId="322"/>
            <ac:grpSpMk id="271" creationId="{048DAED0-528E-48FB-A69B-A7B081D55070}"/>
          </ac:grpSpMkLst>
        </pc:grpChg>
        <pc:grpChg chg="add del mod">
          <ac:chgData name="Archana Suresh" userId="bc71b111-7738-4540-8e14-283f32eaf934" providerId="ADAL" clId="{FBAFBB5E-06B4-46DD-B6B3-4B5FCBB3B1B8}" dt="2019-04-01T21:36:05.553" v="880" actId="165"/>
          <ac:grpSpMkLst>
            <pc:docMk/>
            <pc:sldMk cId="3750605536" sldId="322"/>
            <ac:grpSpMk id="272" creationId="{EE4168A8-0AA2-4DF0-9739-A1433406139D}"/>
          </ac:grpSpMkLst>
        </pc:grpChg>
        <pc:grpChg chg="add mod">
          <ac:chgData name="Archana Suresh" userId="bc71b111-7738-4540-8e14-283f32eaf934" providerId="ADAL" clId="{FBAFBB5E-06B4-46DD-B6B3-4B5FCBB3B1B8}" dt="2019-04-08T18:33:03.776" v="7120" actId="1036"/>
          <ac:grpSpMkLst>
            <pc:docMk/>
            <pc:sldMk cId="3750605536" sldId="322"/>
            <ac:grpSpMk id="274" creationId="{B013607A-AE7A-4A84-9DE1-6AB3518E0857}"/>
          </ac:grpSpMkLst>
        </pc:grpChg>
        <pc:grpChg chg="add mod">
          <ac:chgData name="Archana Suresh" userId="bc71b111-7738-4540-8e14-283f32eaf934" providerId="ADAL" clId="{FBAFBB5E-06B4-46DD-B6B3-4B5FCBB3B1B8}" dt="2019-04-08T18:33:03.776" v="7120" actId="1036"/>
          <ac:grpSpMkLst>
            <pc:docMk/>
            <pc:sldMk cId="3750605536" sldId="322"/>
            <ac:grpSpMk id="276" creationId="{9401F773-A11E-4634-870B-002E48A6561B}"/>
          </ac:grpSpMkLst>
        </pc:grpChg>
        <pc:grpChg chg="add mod">
          <ac:chgData name="Archana Suresh" userId="bc71b111-7738-4540-8e14-283f32eaf934" providerId="ADAL" clId="{FBAFBB5E-06B4-46DD-B6B3-4B5FCBB3B1B8}" dt="2019-04-08T18:33:03.776" v="7120" actId="1036"/>
          <ac:grpSpMkLst>
            <pc:docMk/>
            <pc:sldMk cId="3750605536" sldId="322"/>
            <ac:grpSpMk id="277" creationId="{BF51B577-E704-4350-8F2A-B189304254D0}"/>
          </ac:grpSpMkLst>
        </pc:grpChg>
        <pc:grpChg chg="add mod">
          <ac:chgData name="Archana Suresh" userId="bc71b111-7738-4540-8e14-283f32eaf934" providerId="ADAL" clId="{FBAFBB5E-06B4-46DD-B6B3-4B5FCBB3B1B8}" dt="2019-04-08T18:33:03.776" v="7120" actId="1036"/>
          <ac:grpSpMkLst>
            <pc:docMk/>
            <pc:sldMk cId="3750605536" sldId="322"/>
            <ac:grpSpMk id="278" creationId="{9811DDE9-12E7-4A6C-8864-7FF7C932EEC5}"/>
          </ac:grpSpMkLst>
        </pc:grpChg>
        <pc:grpChg chg="add mod">
          <ac:chgData name="Archana Suresh" userId="bc71b111-7738-4540-8e14-283f32eaf934" providerId="ADAL" clId="{FBAFBB5E-06B4-46DD-B6B3-4B5FCBB3B1B8}" dt="2019-04-08T18:33:03.776" v="7120" actId="1036"/>
          <ac:grpSpMkLst>
            <pc:docMk/>
            <pc:sldMk cId="3750605536" sldId="322"/>
            <ac:grpSpMk id="279" creationId="{7636566D-8FF4-48A8-9753-03B142B8AA83}"/>
          </ac:grpSpMkLst>
        </pc:grpChg>
        <pc:grpChg chg="add mod">
          <ac:chgData name="Archana Suresh" userId="bc71b111-7738-4540-8e14-283f32eaf934" providerId="ADAL" clId="{FBAFBB5E-06B4-46DD-B6B3-4B5FCBB3B1B8}" dt="2019-04-08T18:33:03.776" v="7120" actId="1036"/>
          <ac:grpSpMkLst>
            <pc:docMk/>
            <pc:sldMk cId="3750605536" sldId="322"/>
            <ac:grpSpMk id="280" creationId="{71085CF3-FBF1-483C-854A-E1457E71A1A8}"/>
          </ac:grpSpMkLst>
        </pc:grpChg>
        <pc:grpChg chg="add mod">
          <ac:chgData name="Archana Suresh" userId="bc71b111-7738-4540-8e14-283f32eaf934" providerId="ADAL" clId="{FBAFBB5E-06B4-46DD-B6B3-4B5FCBB3B1B8}" dt="2019-04-08T18:33:03.776" v="7120" actId="1036"/>
          <ac:grpSpMkLst>
            <pc:docMk/>
            <pc:sldMk cId="3750605536" sldId="322"/>
            <ac:grpSpMk id="281" creationId="{63EFA854-F463-4C7B-8AC1-E4CD9752FB9A}"/>
          </ac:grpSpMkLst>
        </pc:grpChg>
        <pc:grpChg chg="add mod">
          <ac:chgData name="Archana Suresh" userId="bc71b111-7738-4540-8e14-283f32eaf934" providerId="ADAL" clId="{FBAFBB5E-06B4-46DD-B6B3-4B5FCBB3B1B8}" dt="2019-04-08T18:33:03.776" v="7120" actId="1036"/>
          <ac:grpSpMkLst>
            <pc:docMk/>
            <pc:sldMk cId="3750605536" sldId="322"/>
            <ac:grpSpMk id="286" creationId="{DBAB3B48-7AF9-4EBD-AFA8-DFC3703FA663}"/>
          </ac:grpSpMkLst>
        </pc:grpChg>
        <pc:grpChg chg="add mod">
          <ac:chgData name="Archana Suresh" userId="bc71b111-7738-4540-8e14-283f32eaf934" providerId="ADAL" clId="{FBAFBB5E-06B4-46DD-B6B3-4B5FCBB3B1B8}" dt="2019-04-08T18:33:03.776" v="7120" actId="1036"/>
          <ac:grpSpMkLst>
            <pc:docMk/>
            <pc:sldMk cId="3750605536" sldId="322"/>
            <ac:grpSpMk id="287" creationId="{7AA42EE5-48F3-494B-89B4-52C5FCEB20B2}"/>
          </ac:grpSpMkLst>
        </pc:grpChg>
        <pc:grpChg chg="add mod">
          <ac:chgData name="Archana Suresh" userId="bc71b111-7738-4540-8e14-283f32eaf934" providerId="ADAL" clId="{FBAFBB5E-06B4-46DD-B6B3-4B5FCBB3B1B8}" dt="2019-04-08T18:33:03.776" v="7120" actId="1036"/>
          <ac:grpSpMkLst>
            <pc:docMk/>
            <pc:sldMk cId="3750605536" sldId="322"/>
            <ac:grpSpMk id="290" creationId="{8BA47C9F-40F1-486C-8378-5864CFD2CC2B}"/>
          </ac:grpSpMkLst>
        </pc:grpChg>
        <pc:grpChg chg="add mod">
          <ac:chgData name="Archana Suresh" userId="bc71b111-7738-4540-8e14-283f32eaf934" providerId="ADAL" clId="{FBAFBB5E-06B4-46DD-B6B3-4B5FCBB3B1B8}" dt="2019-04-08T18:33:03.776" v="7120" actId="1036"/>
          <ac:grpSpMkLst>
            <pc:docMk/>
            <pc:sldMk cId="3750605536" sldId="322"/>
            <ac:grpSpMk id="293" creationId="{F508E360-0B0F-4F74-84DC-0CBEBFB9530E}"/>
          </ac:grpSpMkLst>
        </pc:grpChg>
        <pc:grpChg chg="add mod">
          <ac:chgData name="Archana Suresh" userId="bc71b111-7738-4540-8e14-283f32eaf934" providerId="ADAL" clId="{FBAFBB5E-06B4-46DD-B6B3-4B5FCBB3B1B8}" dt="2019-04-08T18:33:03.776" v="7120" actId="1036"/>
          <ac:grpSpMkLst>
            <pc:docMk/>
            <pc:sldMk cId="3750605536" sldId="322"/>
            <ac:grpSpMk id="296" creationId="{1E756A58-2B9C-4733-9A97-BBF077BC8EEB}"/>
          </ac:grpSpMkLst>
        </pc:grpChg>
        <pc:grpChg chg="add mod">
          <ac:chgData name="Archana Suresh" userId="bc71b111-7738-4540-8e14-283f32eaf934" providerId="ADAL" clId="{FBAFBB5E-06B4-46DD-B6B3-4B5FCBB3B1B8}" dt="2019-04-08T18:33:03.776" v="7120" actId="1036"/>
          <ac:grpSpMkLst>
            <pc:docMk/>
            <pc:sldMk cId="3750605536" sldId="322"/>
            <ac:grpSpMk id="299" creationId="{B2B64FB3-2627-48D6-8554-469C0DE30DC2}"/>
          </ac:grpSpMkLst>
        </pc:grpChg>
        <pc:grpChg chg="add mod">
          <ac:chgData name="Archana Suresh" userId="bc71b111-7738-4540-8e14-283f32eaf934" providerId="ADAL" clId="{FBAFBB5E-06B4-46DD-B6B3-4B5FCBB3B1B8}" dt="2019-04-08T18:33:03.776" v="7120" actId="1036"/>
          <ac:grpSpMkLst>
            <pc:docMk/>
            <pc:sldMk cId="3750605536" sldId="322"/>
            <ac:grpSpMk id="302" creationId="{EE883ED3-F35C-4380-934A-6518EF370B72}"/>
          </ac:grpSpMkLst>
        </pc:grpChg>
        <pc:grpChg chg="add mod">
          <ac:chgData name="Archana Suresh" userId="bc71b111-7738-4540-8e14-283f32eaf934" providerId="ADAL" clId="{FBAFBB5E-06B4-46DD-B6B3-4B5FCBB3B1B8}" dt="2019-04-08T18:33:03.776" v="7120" actId="1036"/>
          <ac:grpSpMkLst>
            <pc:docMk/>
            <pc:sldMk cId="3750605536" sldId="322"/>
            <ac:grpSpMk id="305" creationId="{4F2EC912-2236-43DE-BBB5-3C1E907E6304}"/>
          </ac:grpSpMkLst>
        </pc:grpChg>
        <pc:grpChg chg="add mod">
          <ac:chgData name="Archana Suresh" userId="bc71b111-7738-4540-8e14-283f32eaf934" providerId="ADAL" clId="{FBAFBB5E-06B4-46DD-B6B3-4B5FCBB3B1B8}" dt="2019-04-08T18:33:03.776" v="7120" actId="1036"/>
          <ac:grpSpMkLst>
            <pc:docMk/>
            <pc:sldMk cId="3750605536" sldId="322"/>
            <ac:grpSpMk id="308" creationId="{35215445-3394-40E7-A6F0-498808C929F0}"/>
          </ac:grpSpMkLst>
        </pc:grpChg>
        <pc:grpChg chg="add mod">
          <ac:chgData name="Archana Suresh" userId="bc71b111-7738-4540-8e14-283f32eaf934" providerId="ADAL" clId="{FBAFBB5E-06B4-46DD-B6B3-4B5FCBB3B1B8}" dt="2019-04-08T18:33:03.776" v="7120" actId="1036"/>
          <ac:grpSpMkLst>
            <pc:docMk/>
            <pc:sldMk cId="3750605536" sldId="322"/>
            <ac:grpSpMk id="311" creationId="{12961BF2-9CBD-41F5-9D66-AFFC92AEB374}"/>
          </ac:grpSpMkLst>
        </pc:grpChg>
        <pc:grpChg chg="add mod">
          <ac:chgData name="Archana Suresh" userId="bc71b111-7738-4540-8e14-283f32eaf934" providerId="ADAL" clId="{FBAFBB5E-06B4-46DD-B6B3-4B5FCBB3B1B8}" dt="2019-04-08T18:33:03.776" v="7120" actId="1036"/>
          <ac:grpSpMkLst>
            <pc:docMk/>
            <pc:sldMk cId="3750605536" sldId="322"/>
            <ac:grpSpMk id="314" creationId="{0CD1D567-5582-4CAB-BC71-0E32F5D48B5B}"/>
          </ac:grpSpMkLst>
        </pc:grpChg>
        <pc:grpChg chg="add mod">
          <ac:chgData name="Archana Suresh" userId="bc71b111-7738-4540-8e14-283f32eaf934" providerId="ADAL" clId="{FBAFBB5E-06B4-46DD-B6B3-4B5FCBB3B1B8}" dt="2019-04-08T18:33:03.776" v="7120" actId="1036"/>
          <ac:grpSpMkLst>
            <pc:docMk/>
            <pc:sldMk cId="3750605536" sldId="322"/>
            <ac:grpSpMk id="317" creationId="{E6DCD747-9882-4163-BC72-C484E6F17B17}"/>
          </ac:grpSpMkLst>
        </pc:grpChg>
        <pc:grpChg chg="add mod">
          <ac:chgData name="Archana Suresh" userId="bc71b111-7738-4540-8e14-283f32eaf934" providerId="ADAL" clId="{FBAFBB5E-06B4-46DD-B6B3-4B5FCBB3B1B8}" dt="2019-04-08T18:33:03.776" v="7120" actId="1036"/>
          <ac:grpSpMkLst>
            <pc:docMk/>
            <pc:sldMk cId="3750605536" sldId="322"/>
            <ac:grpSpMk id="322" creationId="{152A7F34-0CCB-475E-B8C7-4F93BFB079FE}"/>
          </ac:grpSpMkLst>
        </pc:grpChg>
        <pc:grpChg chg="add mod">
          <ac:chgData name="Archana Suresh" userId="bc71b111-7738-4540-8e14-283f32eaf934" providerId="ADAL" clId="{FBAFBB5E-06B4-46DD-B6B3-4B5FCBB3B1B8}" dt="2019-04-08T18:33:03.776" v="7120" actId="1036"/>
          <ac:grpSpMkLst>
            <pc:docMk/>
            <pc:sldMk cId="3750605536" sldId="322"/>
            <ac:grpSpMk id="329" creationId="{77DB5DC8-5ECA-4AE9-B80F-979F0C1526B9}"/>
          </ac:grpSpMkLst>
        </pc:grpChg>
        <pc:picChg chg="add mod">
          <ac:chgData name="Archana Suresh" userId="bc71b111-7738-4540-8e14-283f32eaf934" providerId="ADAL" clId="{FBAFBB5E-06B4-46DD-B6B3-4B5FCBB3B1B8}" dt="2019-04-01T21:52:04.714" v="1111" actId="14100"/>
          <ac:picMkLst>
            <pc:docMk/>
            <pc:sldMk cId="3750605536" sldId="322"/>
            <ac:picMk id="207" creationId="{0CAD49B1-998D-4715-8F09-3779A96B6FD4}"/>
          </ac:picMkLst>
        </pc:picChg>
        <pc:picChg chg="add mod">
          <ac:chgData name="Archana Suresh" userId="bc71b111-7738-4540-8e14-283f32eaf934" providerId="ADAL" clId="{FBAFBB5E-06B4-46DD-B6B3-4B5FCBB3B1B8}" dt="2019-04-01T21:52:56.343" v="1115" actId="14100"/>
          <ac:picMkLst>
            <pc:docMk/>
            <pc:sldMk cId="3750605536" sldId="322"/>
            <ac:picMk id="208" creationId="{F8022FF9-DC7C-426D-B811-48842AF8E0D3}"/>
          </ac:picMkLst>
        </pc:picChg>
        <pc:picChg chg="add mod">
          <ac:chgData name="Archana Suresh" userId="bc71b111-7738-4540-8e14-283f32eaf934" providerId="ADAL" clId="{FBAFBB5E-06B4-46DD-B6B3-4B5FCBB3B1B8}" dt="2019-04-01T21:52:34.715" v="1113" actId="14100"/>
          <ac:picMkLst>
            <pc:docMk/>
            <pc:sldMk cId="3750605536" sldId="322"/>
            <ac:picMk id="209" creationId="{0BD359C5-0A03-47D5-9641-39B4382F0F2B}"/>
          </ac:picMkLst>
        </pc:picChg>
        <pc:picChg chg="add mod">
          <ac:chgData name="Archana Suresh" userId="bc71b111-7738-4540-8e14-283f32eaf934" providerId="ADAL" clId="{FBAFBB5E-06B4-46DD-B6B3-4B5FCBB3B1B8}" dt="2019-04-01T21:52:48.184" v="1114" actId="14100"/>
          <ac:picMkLst>
            <pc:docMk/>
            <pc:sldMk cId="3750605536" sldId="322"/>
            <ac:picMk id="210" creationId="{CCD5978D-D6A0-46C4-8D07-725694581C59}"/>
          </ac:picMkLst>
        </pc:picChg>
        <pc:picChg chg="del mod topLvl">
          <ac:chgData name="Archana Suresh" userId="bc71b111-7738-4540-8e14-283f32eaf934" providerId="ADAL" clId="{FBAFBB5E-06B4-46DD-B6B3-4B5FCBB3B1B8}" dt="2019-04-01T21:40:52.374" v="942" actId="478"/>
          <ac:picMkLst>
            <pc:docMk/>
            <pc:sldMk cId="3750605536" sldId="322"/>
            <ac:picMk id="245" creationId="{AC04BC78-327B-46CF-B6CC-E81244EB71F2}"/>
          </ac:picMkLst>
        </pc:picChg>
        <pc:picChg chg="del mod topLvl">
          <ac:chgData name="Archana Suresh" userId="bc71b111-7738-4540-8e14-283f32eaf934" providerId="ADAL" clId="{FBAFBB5E-06B4-46DD-B6B3-4B5FCBB3B1B8}" dt="2019-04-01T21:40:52.374" v="942" actId="478"/>
          <ac:picMkLst>
            <pc:docMk/>
            <pc:sldMk cId="3750605536" sldId="322"/>
            <ac:picMk id="248" creationId="{3C736F9D-479C-44DA-A07C-61599154114B}"/>
          </ac:picMkLst>
        </pc:picChg>
        <pc:picChg chg="del mod topLvl">
          <ac:chgData name="Archana Suresh" userId="bc71b111-7738-4540-8e14-283f32eaf934" providerId="ADAL" clId="{FBAFBB5E-06B4-46DD-B6B3-4B5FCBB3B1B8}" dt="2019-04-01T21:40:52.374" v="942" actId="478"/>
          <ac:picMkLst>
            <pc:docMk/>
            <pc:sldMk cId="3750605536" sldId="322"/>
            <ac:picMk id="251" creationId="{F82D34FB-499B-4041-9989-7F70CBF26B21}"/>
          </ac:picMkLst>
        </pc:picChg>
        <pc:picChg chg="del topLvl">
          <ac:chgData name="Archana Suresh" userId="bc71b111-7738-4540-8e14-283f32eaf934" providerId="ADAL" clId="{FBAFBB5E-06B4-46DD-B6B3-4B5FCBB3B1B8}" dt="2019-04-01T21:39:19.089" v="890" actId="478"/>
          <ac:picMkLst>
            <pc:docMk/>
            <pc:sldMk cId="3750605536" sldId="322"/>
            <ac:picMk id="257" creationId="{3A03A84C-6FA8-4F36-82CE-8BD6CF3AB80E}"/>
          </ac:picMkLst>
        </pc:picChg>
        <pc:picChg chg="del mod topLvl">
          <ac:chgData name="Archana Suresh" userId="bc71b111-7738-4540-8e14-283f32eaf934" providerId="ADAL" clId="{FBAFBB5E-06B4-46DD-B6B3-4B5FCBB3B1B8}" dt="2019-04-01T21:40:52.374" v="942" actId="478"/>
          <ac:picMkLst>
            <pc:docMk/>
            <pc:sldMk cId="3750605536" sldId="322"/>
            <ac:picMk id="266" creationId="{B9069075-E8CE-47A4-9EBA-D21B8C0D2C39}"/>
          </ac:picMkLst>
        </pc:picChg>
        <pc:picChg chg="del mod topLvl">
          <ac:chgData name="Archana Suresh" userId="bc71b111-7738-4540-8e14-283f32eaf934" providerId="ADAL" clId="{FBAFBB5E-06B4-46DD-B6B3-4B5FCBB3B1B8}" dt="2019-04-01T21:40:52.374" v="942" actId="478"/>
          <ac:picMkLst>
            <pc:docMk/>
            <pc:sldMk cId="3750605536" sldId="322"/>
            <ac:picMk id="269" creationId="{F0B00EA0-DD10-4772-A91D-7CD3FD397803}"/>
          </ac:picMkLst>
        </pc:picChg>
        <pc:picChg chg="add mod">
          <ac:chgData name="Archana Suresh" userId="bc71b111-7738-4540-8e14-283f32eaf934" providerId="ADAL" clId="{FBAFBB5E-06B4-46DD-B6B3-4B5FCBB3B1B8}" dt="2019-04-01T21:52:14.042" v="1112" actId="14100"/>
          <ac:picMkLst>
            <pc:docMk/>
            <pc:sldMk cId="3750605536" sldId="322"/>
            <ac:picMk id="270" creationId="{0C4C452F-EA3C-45E4-88D8-4B7140860200}"/>
          </ac:picMkLst>
        </pc:picChg>
        <pc:picChg chg="add del mod">
          <ac:chgData name="Archana Suresh" userId="bc71b111-7738-4540-8e14-283f32eaf934" providerId="ADAL" clId="{FBAFBB5E-06B4-46DD-B6B3-4B5FCBB3B1B8}" dt="2019-04-01T21:39:14.681" v="889"/>
          <ac:picMkLst>
            <pc:docMk/>
            <pc:sldMk cId="3750605536" sldId="322"/>
            <ac:picMk id="271" creationId="{EBFD5EBF-5530-48F8-B035-59B7D04383E6}"/>
          </ac:picMkLst>
        </pc:picChg>
        <pc:picChg chg="del mod topLvl">
          <ac:chgData name="Archana Suresh" userId="bc71b111-7738-4540-8e14-283f32eaf934" providerId="ADAL" clId="{FBAFBB5E-06B4-46DD-B6B3-4B5FCBB3B1B8}" dt="2019-04-01T21:36:30.040" v="881" actId="478"/>
          <ac:picMkLst>
            <pc:docMk/>
            <pc:sldMk cId="3750605536" sldId="322"/>
            <ac:picMk id="274" creationId="{05893749-FCD6-4416-9AAD-564AAC1C719D}"/>
          </ac:picMkLst>
        </pc:picChg>
        <pc:picChg chg="add mod">
          <ac:chgData name="Archana Suresh" userId="bc71b111-7738-4540-8e14-283f32eaf934" providerId="ADAL" clId="{FBAFBB5E-06B4-46DD-B6B3-4B5FCBB3B1B8}" dt="2019-04-01T21:53:04.475" v="1116" actId="14100"/>
          <ac:picMkLst>
            <pc:docMk/>
            <pc:sldMk cId="3750605536" sldId="322"/>
            <ac:picMk id="275" creationId="{C4A75CD1-8DA2-4997-B23B-EB460EC76EA3}"/>
          </ac:picMkLst>
        </pc:picChg>
        <pc:picChg chg="add mod">
          <ac:chgData name="Archana Suresh" userId="bc71b111-7738-4540-8e14-283f32eaf934" providerId="ADAL" clId="{FBAFBB5E-06B4-46DD-B6B3-4B5FCBB3B1B8}" dt="2019-04-01T22:17:29.895" v="1254" actId="164"/>
          <ac:picMkLst>
            <pc:docMk/>
            <pc:sldMk cId="3750605536" sldId="322"/>
            <ac:picMk id="283" creationId="{06BBB95B-55F1-44BB-8DBF-D885A1C1CDDE}"/>
          </ac:picMkLst>
        </pc:picChg>
        <pc:picChg chg="add del mod">
          <ac:chgData name="Archana Suresh" userId="bc71b111-7738-4540-8e14-283f32eaf934" providerId="ADAL" clId="{FBAFBB5E-06B4-46DD-B6B3-4B5FCBB3B1B8}" dt="2019-04-01T21:51:43.596" v="1107" actId="478"/>
          <ac:picMkLst>
            <pc:docMk/>
            <pc:sldMk cId="3750605536" sldId="322"/>
            <ac:picMk id="285" creationId="{94C4DBF1-62A0-4A57-846E-839C6FF024EF}"/>
          </ac:picMkLst>
        </pc:picChg>
        <pc:picChg chg="add mod">
          <ac:chgData name="Archana Suresh" userId="bc71b111-7738-4540-8e14-283f32eaf934" providerId="ADAL" clId="{FBAFBB5E-06B4-46DD-B6B3-4B5FCBB3B1B8}" dt="2019-04-08T18:33:03.776" v="7120" actId="1036"/>
          <ac:picMkLst>
            <pc:docMk/>
            <pc:sldMk cId="3750605536" sldId="322"/>
            <ac:picMk id="325" creationId="{E378CD03-0F99-47F1-AE2A-E30448CF687E}"/>
          </ac:picMkLst>
        </pc:picChg>
        <pc:picChg chg="add mod">
          <ac:chgData name="Archana Suresh" userId="bc71b111-7738-4540-8e14-283f32eaf934" providerId="ADAL" clId="{FBAFBB5E-06B4-46DD-B6B3-4B5FCBB3B1B8}" dt="2019-04-08T18:33:03.776" v="7120" actId="1036"/>
          <ac:picMkLst>
            <pc:docMk/>
            <pc:sldMk cId="3750605536" sldId="322"/>
            <ac:picMk id="326" creationId="{D37184F8-EB9D-4CA0-A41C-1B64EAD2E4C7}"/>
          </ac:picMkLst>
        </pc:picChg>
        <pc:picChg chg="add mod">
          <ac:chgData name="Archana Suresh" userId="bc71b111-7738-4540-8e14-283f32eaf934" providerId="ADAL" clId="{FBAFBB5E-06B4-46DD-B6B3-4B5FCBB3B1B8}" dt="2019-04-08T18:33:03.776" v="7120" actId="1036"/>
          <ac:picMkLst>
            <pc:docMk/>
            <pc:sldMk cId="3750605536" sldId="322"/>
            <ac:picMk id="327" creationId="{1D04D48E-59D9-412F-BC8B-813BB089EF3F}"/>
          </ac:picMkLst>
        </pc:picChg>
        <pc:picChg chg="mod">
          <ac:chgData name="Archana Suresh" userId="bc71b111-7738-4540-8e14-283f32eaf934" providerId="ADAL" clId="{FBAFBB5E-06B4-46DD-B6B3-4B5FCBB3B1B8}" dt="2019-04-02T21:38:53.522" v="2447" actId="29295"/>
          <ac:picMkLst>
            <pc:docMk/>
            <pc:sldMk cId="3750605536" sldId="322"/>
            <ac:picMk id="331" creationId="{7D976B5E-E2E1-4D21-836D-92FEA367B3DD}"/>
          </ac:picMkLst>
        </pc:picChg>
        <pc:cxnChg chg="add del">
          <ac:chgData name="Archana Suresh" userId="bc71b111-7738-4540-8e14-283f32eaf934" providerId="ADAL" clId="{FBAFBB5E-06B4-46DD-B6B3-4B5FCBB3B1B8}" dt="2019-03-28T22:25:10.920" v="408" actId="478"/>
          <ac:cxnSpMkLst>
            <pc:docMk/>
            <pc:sldMk cId="3750605536" sldId="322"/>
            <ac:cxnSpMk id="5" creationId="{EA015C02-EF79-4FE4-B428-D45A3C895752}"/>
          </ac:cxnSpMkLst>
        </pc:cxnChg>
      </pc:sldChg>
      <pc:sldChg chg="addSp delSp modSp">
        <pc:chgData name="Archana Suresh" userId="bc71b111-7738-4540-8e14-283f32eaf934" providerId="ADAL" clId="{FBAFBB5E-06B4-46DD-B6B3-4B5FCBB3B1B8}" dt="2019-04-09T21:31:00.481" v="8422" actId="20577"/>
        <pc:sldMkLst>
          <pc:docMk/>
          <pc:sldMk cId="3937775819" sldId="323"/>
        </pc:sldMkLst>
        <pc:spChg chg="del mod">
          <ac:chgData name="Archana Suresh" userId="bc71b111-7738-4540-8e14-283f32eaf934" providerId="ADAL" clId="{FBAFBB5E-06B4-46DD-B6B3-4B5FCBB3B1B8}" dt="2019-04-09T20:34:55.695" v="7866"/>
          <ac:spMkLst>
            <pc:docMk/>
            <pc:sldMk cId="3937775819" sldId="323"/>
            <ac:spMk id="2" creationId="{C51BDC87-E11D-4491-954C-BB2F932E9BD5}"/>
          </ac:spMkLst>
        </pc:spChg>
        <pc:spChg chg="del">
          <ac:chgData name="Archana Suresh" userId="bc71b111-7738-4540-8e14-283f32eaf934" providerId="ADAL" clId="{FBAFBB5E-06B4-46DD-B6B3-4B5FCBB3B1B8}" dt="2019-04-05T16:46:42.859" v="3947" actId="478"/>
          <ac:spMkLst>
            <pc:docMk/>
            <pc:sldMk cId="3937775819" sldId="323"/>
            <ac:spMk id="3" creationId="{2F06A74C-3262-D043-AE38-387865769D7B}"/>
          </ac:spMkLst>
        </pc:spChg>
        <pc:spChg chg="add mod">
          <ac:chgData name="Archana Suresh" userId="bc71b111-7738-4540-8e14-283f32eaf934" providerId="ADAL" clId="{FBAFBB5E-06B4-46DD-B6B3-4B5FCBB3B1B8}" dt="2019-04-08T18:38:02.471" v="7265" actId="20577"/>
          <ac:spMkLst>
            <pc:docMk/>
            <pc:sldMk cId="3937775819" sldId="323"/>
            <ac:spMk id="3" creationId="{3D12F680-8200-4EAF-9F10-186D1E3E6FCE}"/>
          </ac:spMkLst>
        </pc:spChg>
        <pc:spChg chg="add del mod">
          <ac:chgData name="Archana Suresh" userId="bc71b111-7738-4540-8e14-283f32eaf934" providerId="ADAL" clId="{FBAFBB5E-06B4-46DD-B6B3-4B5FCBB3B1B8}" dt="2019-03-28T23:00:12.801" v="488"/>
          <ac:spMkLst>
            <pc:docMk/>
            <pc:sldMk cId="3937775819" sldId="323"/>
            <ac:spMk id="5" creationId="{BADA08BD-F11D-4AF2-8767-B988A67C3F52}"/>
          </ac:spMkLst>
        </pc:spChg>
        <pc:spChg chg="add del mod">
          <ac:chgData name="Archana Suresh" userId="bc71b111-7738-4540-8e14-283f32eaf934" providerId="ADAL" clId="{FBAFBB5E-06B4-46DD-B6B3-4B5FCBB3B1B8}" dt="2019-04-09T20:34:55.695" v="7866"/>
          <ac:spMkLst>
            <pc:docMk/>
            <pc:sldMk cId="3937775819" sldId="323"/>
            <ac:spMk id="6" creationId="{4059796A-9F88-4AE0-83DC-6E52D3E5BF69}"/>
          </ac:spMkLst>
        </pc:spChg>
        <pc:spChg chg="add del mod">
          <ac:chgData name="Archana Suresh" userId="bc71b111-7738-4540-8e14-283f32eaf934" providerId="ADAL" clId="{FBAFBB5E-06B4-46DD-B6B3-4B5FCBB3B1B8}" dt="2019-03-28T23:02:33.439" v="505" actId="478"/>
          <ac:spMkLst>
            <pc:docMk/>
            <pc:sldMk cId="3937775819" sldId="323"/>
            <ac:spMk id="7" creationId="{268B03D1-CBEE-4F86-937E-401868297287}"/>
          </ac:spMkLst>
        </pc:spChg>
        <pc:spChg chg="add mod">
          <ac:chgData name="Archana Suresh" userId="bc71b111-7738-4540-8e14-283f32eaf934" providerId="ADAL" clId="{FBAFBB5E-06B4-46DD-B6B3-4B5FCBB3B1B8}" dt="2019-04-09T21:27:57.867" v="8411" actId="20577"/>
          <ac:spMkLst>
            <pc:docMk/>
            <pc:sldMk cId="3937775819" sldId="323"/>
            <ac:spMk id="7" creationId="{D8BAE22E-6FDC-4E7E-8BDD-FCFB18B38208}"/>
          </ac:spMkLst>
        </pc:spChg>
        <pc:spChg chg="add del mod">
          <ac:chgData name="Archana Suresh" userId="bc71b111-7738-4540-8e14-283f32eaf934" providerId="ADAL" clId="{FBAFBB5E-06B4-46DD-B6B3-4B5FCBB3B1B8}" dt="2019-03-28T23:02:30.603" v="504" actId="478"/>
          <ac:spMkLst>
            <pc:docMk/>
            <pc:sldMk cId="3937775819" sldId="323"/>
            <ac:spMk id="8" creationId="{A76FE4F1-7AAD-4DFA-AD9D-792BBD4B3919}"/>
          </ac:spMkLst>
        </pc:spChg>
        <pc:spChg chg="add del mod">
          <ac:chgData name="Archana Suresh" userId="bc71b111-7738-4540-8e14-283f32eaf934" providerId="ADAL" clId="{FBAFBB5E-06B4-46DD-B6B3-4B5FCBB3B1B8}" dt="2019-04-09T20:34:55.695" v="7866"/>
          <ac:spMkLst>
            <pc:docMk/>
            <pc:sldMk cId="3937775819" sldId="323"/>
            <ac:spMk id="9" creationId="{FE5A0014-2522-4B19-89AD-4FE562DE0348}"/>
          </ac:spMkLst>
        </pc:spChg>
        <pc:spChg chg="add del mod">
          <ac:chgData name="Archana Suresh" userId="bc71b111-7738-4540-8e14-283f32eaf934" providerId="ADAL" clId="{FBAFBB5E-06B4-46DD-B6B3-4B5FCBB3B1B8}" dt="2019-04-09T20:34:55.695" v="7866"/>
          <ac:spMkLst>
            <pc:docMk/>
            <pc:sldMk cId="3937775819" sldId="323"/>
            <ac:spMk id="10" creationId="{4F895282-5253-4D59-BFD2-BE4B526B1EC8}"/>
          </ac:spMkLst>
        </pc:spChg>
        <pc:spChg chg="add del mod">
          <ac:chgData name="Archana Suresh" userId="bc71b111-7738-4540-8e14-283f32eaf934" providerId="ADAL" clId="{FBAFBB5E-06B4-46DD-B6B3-4B5FCBB3B1B8}" dt="2019-04-09T20:34:55.695" v="7866"/>
          <ac:spMkLst>
            <pc:docMk/>
            <pc:sldMk cId="3937775819" sldId="323"/>
            <ac:spMk id="11" creationId="{2F573346-A38B-4C1E-B264-132140ED662E}"/>
          </ac:spMkLst>
        </pc:spChg>
        <pc:spChg chg="add del mod">
          <ac:chgData name="Archana Suresh" userId="bc71b111-7738-4540-8e14-283f32eaf934" providerId="ADAL" clId="{FBAFBB5E-06B4-46DD-B6B3-4B5FCBB3B1B8}" dt="2019-04-09T20:34:55.695" v="7866"/>
          <ac:spMkLst>
            <pc:docMk/>
            <pc:sldMk cId="3937775819" sldId="323"/>
            <ac:spMk id="12" creationId="{6E946E73-2E19-45AF-A522-272CF2E967BD}"/>
          </ac:spMkLst>
        </pc:spChg>
        <pc:spChg chg="add del mod">
          <ac:chgData name="Archana Suresh" userId="bc71b111-7738-4540-8e14-283f32eaf934" providerId="ADAL" clId="{FBAFBB5E-06B4-46DD-B6B3-4B5FCBB3B1B8}" dt="2019-04-09T20:34:55.695" v="7866"/>
          <ac:spMkLst>
            <pc:docMk/>
            <pc:sldMk cId="3937775819" sldId="323"/>
            <ac:spMk id="13" creationId="{65B76EDB-0A7F-47CD-BD7C-6E4A4D0C8BDB}"/>
          </ac:spMkLst>
        </pc:spChg>
        <pc:spChg chg="add del mod">
          <ac:chgData name="Archana Suresh" userId="bc71b111-7738-4540-8e14-283f32eaf934" providerId="ADAL" clId="{FBAFBB5E-06B4-46DD-B6B3-4B5FCBB3B1B8}" dt="2019-04-09T20:34:55.695" v="7866"/>
          <ac:spMkLst>
            <pc:docMk/>
            <pc:sldMk cId="3937775819" sldId="323"/>
            <ac:spMk id="20" creationId="{CD5D2BAE-129A-470D-8B0B-57F8462D68D2}"/>
          </ac:spMkLst>
        </pc:spChg>
        <pc:spChg chg="add del mod">
          <ac:chgData name="Archana Suresh" userId="bc71b111-7738-4540-8e14-283f32eaf934" providerId="ADAL" clId="{FBAFBB5E-06B4-46DD-B6B3-4B5FCBB3B1B8}" dt="2019-04-09T20:34:55.695" v="7866"/>
          <ac:spMkLst>
            <pc:docMk/>
            <pc:sldMk cId="3937775819" sldId="323"/>
            <ac:spMk id="21" creationId="{26AAAB3A-6571-45F8-A236-E69B906A42DC}"/>
          </ac:spMkLst>
        </pc:spChg>
        <pc:spChg chg="add del mod">
          <ac:chgData name="Archana Suresh" userId="bc71b111-7738-4540-8e14-283f32eaf934" providerId="ADAL" clId="{FBAFBB5E-06B4-46DD-B6B3-4B5FCBB3B1B8}" dt="2019-04-09T20:34:55.695" v="7866"/>
          <ac:spMkLst>
            <pc:docMk/>
            <pc:sldMk cId="3937775819" sldId="323"/>
            <ac:spMk id="22" creationId="{26C1FEF2-8F87-4B82-89F0-1E1C5B398FF1}"/>
          </ac:spMkLst>
        </pc:spChg>
        <pc:spChg chg="add del mod">
          <ac:chgData name="Archana Suresh" userId="bc71b111-7738-4540-8e14-283f32eaf934" providerId="ADAL" clId="{FBAFBB5E-06B4-46DD-B6B3-4B5FCBB3B1B8}" dt="2019-04-09T20:34:55.695" v="7866"/>
          <ac:spMkLst>
            <pc:docMk/>
            <pc:sldMk cId="3937775819" sldId="323"/>
            <ac:spMk id="23" creationId="{A7C01211-FF19-4162-8687-05E324531886}"/>
          </ac:spMkLst>
        </pc:spChg>
        <pc:spChg chg="add del mod">
          <ac:chgData name="Archana Suresh" userId="bc71b111-7738-4540-8e14-283f32eaf934" providerId="ADAL" clId="{FBAFBB5E-06B4-46DD-B6B3-4B5FCBB3B1B8}" dt="2019-04-09T20:34:55.695" v="7866"/>
          <ac:spMkLst>
            <pc:docMk/>
            <pc:sldMk cId="3937775819" sldId="323"/>
            <ac:spMk id="24" creationId="{48AADE93-833A-4290-9D6B-A604F300B71B}"/>
          </ac:spMkLst>
        </pc:spChg>
        <pc:spChg chg="add del mod">
          <ac:chgData name="Archana Suresh" userId="bc71b111-7738-4540-8e14-283f32eaf934" providerId="ADAL" clId="{FBAFBB5E-06B4-46DD-B6B3-4B5FCBB3B1B8}" dt="2019-04-09T20:34:55.695" v="7866"/>
          <ac:spMkLst>
            <pc:docMk/>
            <pc:sldMk cId="3937775819" sldId="323"/>
            <ac:spMk id="25" creationId="{812EF5B4-A4A1-405B-A11D-CDE58C3BC1C1}"/>
          </ac:spMkLst>
        </pc:spChg>
        <pc:spChg chg="add del mod">
          <ac:chgData name="Archana Suresh" userId="bc71b111-7738-4540-8e14-283f32eaf934" providerId="ADAL" clId="{FBAFBB5E-06B4-46DD-B6B3-4B5FCBB3B1B8}" dt="2019-04-09T20:34:55.695" v="7866"/>
          <ac:spMkLst>
            <pc:docMk/>
            <pc:sldMk cId="3937775819" sldId="323"/>
            <ac:spMk id="26" creationId="{B2134B87-734E-48E2-94F7-11EDFF819AF0}"/>
          </ac:spMkLst>
        </pc:spChg>
        <pc:spChg chg="add del mod">
          <ac:chgData name="Archana Suresh" userId="bc71b111-7738-4540-8e14-283f32eaf934" providerId="ADAL" clId="{FBAFBB5E-06B4-46DD-B6B3-4B5FCBB3B1B8}" dt="2019-04-09T20:34:55.695" v="7866"/>
          <ac:spMkLst>
            <pc:docMk/>
            <pc:sldMk cId="3937775819" sldId="323"/>
            <ac:spMk id="27" creationId="{A2320F82-2AD6-4493-9B38-BE7D925C657F}"/>
          </ac:spMkLst>
        </pc:spChg>
        <pc:spChg chg="add del mod">
          <ac:chgData name="Archana Suresh" userId="bc71b111-7738-4540-8e14-283f32eaf934" providerId="ADAL" clId="{FBAFBB5E-06B4-46DD-B6B3-4B5FCBB3B1B8}" dt="2019-04-09T20:34:55.695" v="7866"/>
          <ac:spMkLst>
            <pc:docMk/>
            <pc:sldMk cId="3937775819" sldId="323"/>
            <ac:spMk id="28" creationId="{DF7B895B-CFB3-4572-A925-9DC03DCA7FE1}"/>
          </ac:spMkLst>
        </pc:spChg>
        <pc:spChg chg="add del mod">
          <ac:chgData name="Archana Suresh" userId="bc71b111-7738-4540-8e14-283f32eaf934" providerId="ADAL" clId="{FBAFBB5E-06B4-46DD-B6B3-4B5FCBB3B1B8}" dt="2019-04-09T20:34:55.695" v="7866"/>
          <ac:spMkLst>
            <pc:docMk/>
            <pc:sldMk cId="3937775819" sldId="323"/>
            <ac:spMk id="29" creationId="{8623B2E1-CA47-4682-9277-5DE84172A4D6}"/>
          </ac:spMkLst>
        </pc:spChg>
        <pc:spChg chg="add del mod">
          <ac:chgData name="Archana Suresh" userId="bc71b111-7738-4540-8e14-283f32eaf934" providerId="ADAL" clId="{FBAFBB5E-06B4-46DD-B6B3-4B5FCBB3B1B8}" dt="2019-04-09T20:34:55.695" v="7866"/>
          <ac:spMkLst>
            <pc:docMk/>
            <pc:sldMk cId="3937775819" sldId="323"/>
            <ac:spMk id="30" creationId="{017E32F4-AAFE-4AE4-875E-929205A0D56E}"/>
          </ac:spMkLst>
        </pc:spChg>
        <pc:spChg chg="add del mod">
          <ac:chgData name="Archana Suresh" userId="bc71b111-7738-4540-8e14-283f32eaf934" providerId="ADAL" clId="{FBAFBB5E-06B4-46DD-B6B3-4B5FCBB3B1B8}" dt="2019-04-09T20:34:55.695" v="7866"/>
          <ac:spMkLst>
            <pc:docMk/>
            <pc:sldMk cId="3937775819" sldId="323"/>
            <ac:spMk id="31" creationId="{FC12C9DF-73C5-4800-BF67-D6C898D24A99}"/>
          </ac:spMkLst>
        </pc:spChg>
        <pc:spChg chg="add mod">
          <ac:chgData name="Archana Suresh" userId="bc71b111-7738-4540-8e14-283f32eaf934" providerId="ADAL" clId="{FBAFBB5E-06B4-46DD-B6B3-4B5FCBB3B1B8}" dt="2019-04-09T21:31:00.481" v="8422" actId="20577"/>
          <ac:spMkLst>
            <pc:docMk/>
            <pc:sldMk cId="3937775819" sldId="323"/>
            <ac:spMk id="32" creationId="{E8EF4A31-34CB-4638-AC0E-F6028287AD9F}"/>
          </ac:spMkLst>
        </pc:spChg>
        <pc:spChg chg="add del mod">
          <ac:chgData name="Archana Suresh" userId="bc71b111-7738-4540-8e14-283f32eaf934" providerId="ADAL" clId="{FBAFBB5E-06B4-46DD-B6B3-4B5FCBB3B1B8}" dt="2019-04-09T20:34:55.695" v="7866"/>
          <ac:spMkLst>
            <pc:docMk/>
            <pc:sldMk cId="3937775819" sldId="323"/>
            <ac:spMk id="36" creationId="{30FD5390-1C30-49BB-87DB-E32A7912A7EE}"/>
          </ac:spMkLst>
        </pc:spChg>
        <pc:spChg chg="add del mod">
          <ac:chgData name="Archana Suresh" userId="bc71b111-7738-4540-8e14-283f32eaf934" providerId="ADAL" clId="{FBAFBB5E-06B4-46DD-B6B3-4B5FCBB3B1B8}" dt="2019-04-09T20:36:13.201" v="7880" actId="1076"/>
          <ac:spMkLst>
            <pc:docMk/>
            <pc:sldMk cId="3937775819" sldId="323"/>
            <ac:spMk id="38" creationId="{20F4013E-CEBC-4963-AA76-59EAAA60D7DB}"/>
          </ac:spMkLst>
        </pc:spChg>
        <pc:spChg chg="add del mod">
          <ac:chgData name="Archana Suresh" userId="bc71b111-7738-4540-8e14-283f32eaf934" providerId="ADAL" clId="{FBAFBB5E-06B4-46DD-B6B3-4B5FCBB3B1B8}" dt="2019-04-08T18:39:02.885" v="7266" actId="478"/>
          <ac:spMkLst>
            <pc:docMk/>
            <pc:sldMk cId="3937775819" sldId="323"/>
            <ac:spMk id="48" creationId="{643C4D64-2D21-4523-88F2-394E10BF5896}"/>
          </ac:spMkLst>
        </pc:spChg>
        <pc:spChg chg="add mod">
          <ac:chgData name="Archana Suresh" userId="bc71b111-7738-4540-8e14-283f32eaf934" providerId="ADAL" clId="{FBAFBB5E-06B4-46DD-B6B3-4B5FCBB3B1B8}" dt="2019-04-01T22:19:15.479" v="1274" actId="20577"/>
          <ac:spMkLst>
            <pc:docMk/>
            <pc:sldMk cId="3937775819" sldId="323"/>
            <ac:spMk id="49" creationId="{B4F47F1B-9835-43E0-9810-4970647FA26F}"/>
          </ac:spMkLst>
        </pc:spChg>
        <pc:spChg chg="add mod">
          <ac:chgData name="Archana Suresh" userId="bc71b111-7738-4540-8e14-283f32eaf934" providerId="ADAL" clId="{FBAFBB5E-06B4-46DD-B6B3-4B5FCBB3B1B8}" dt="2019-04-01T23:08:57.206" v="1564" actId="20577"/>
          <ac:spMkLst>
            <pc:docMk/>
            <pc:sldMk cId="3937775819" sldId="323"/>
            <ac:spMk id="50" creationId="{98F4C033-1CBF-47CC-982F-3DB3989574CB}"/>
          </ac:spMkLst>
        </pc:spChg>
        <pc:spChg chg="mod topLvl">
          <ac:chgData name="Archana Suresh" userId="bc71b111-7738-4540-8e14-283f32eaf934" providerId="ADAL" clId="{FBAFBB5E-06B4-46DD-B6B3-4B5FCBB3B1B8}" dt="2019-04-05T21:31:25.299" v="5818" actId="164"/>
          <ac:spMkLst>
            <pc:docMk/>
            <pc:sldMk cId="3937775819" sldId="323"/>
            <ac:spMk id="54" creationId="{6CC4BD06-5B6E-478C-89B9-D14365F35711}"/>
          </ac:spMkLst>
        </pc:spChg>
        <pc:spChg chg="mod topLvl">
          <ac:chgData name="Archana Suresh" userId="bc71b111-7738-4540-8e14-283f32eaf934" providerId="ADAL" clId="{FBAFBB5E-06B4-46DD-B6B3-4B5FCBB3B1B8}" dt="2019-04-05T21:31:25.299" v="5818" actId="164"/>
          <ac:spMkLst>
            <pc:docMk/>
            <pc:sldMk cId="3937775819" sldId="323"/>
            <ac:spMk id="55" creationId="{D754F0C8-F6A6-4BB9-BF7A-9AE1C7732525}"/>
          </ac:spMkLst>
        </pc:spChg>
        <pc:spChg chg="mod topLvl">
          <ac:chgData name="Archana Suresh" userId="bc71b111-7738-4540-8e14-283f32eaf934" providerId="ADAL" clId="{FBAFBB5E-06B4-46DD-B6B3-4B5FCBB3B1B8}" dt="2019-04-05T21:31:25.299" v="5818" actId="164"/>
          <ac:spMkLst>
            <pc:docMk/>
            <pc:sldMk cId="3937775819" sldId="323"/>
            <ac:spMk id="56" creationId="{6D14556E-6654-44DD-A276-F2538931D6F2}"/>
          </ac:spMkLst>
        </pc:spChg>
        <pc:spChg chg="mod topLvl">
          <ac:chgData name="Archana Suresh" userId="bc71b111-7738-4540-8e14-283f32eaf934" providerId="ADAL" clId="{FBAFBB5E-06B4-46DD-B6B3-4B5FCBB3B1B8}" dt="2019-04-05T21:31:25.299" v="5818" actId="164"/>
          <ac:spMkLst>
            <pc:docMk/>
            <pc:sldMk cId="3937775819" sldId="323"/>
            <ac:spMk id="57" creationId="{7B819B14-17F1-4CEC-8D71-049A7DA40130}"/>
          </ac:spMkLst>
        </pc:spChg>
        <pc:spChg chg="mod topLvl">
          <ac:chgData name="Archana Suresh" userId="bc71b111-7738-4540-8e14-283f32eaf934" providerId="ADAL" clId="{FBAFBB5E-06B4-46DD-B6B3-4B5FCBB3B1B8}" dt="2019-04-05T21:31:28.313" v="5819" actId="164"/>
          <ac:spMkLst>
            <pc:docMk/>
            <pc:sldMk cId="3937775819" sldId="323"/>
            <ac:spMk id="72" creationId="{AD926F7D-F9B7-46A5-A0AE-858D0B59B904}"/>
          </ac:spMkLst>
        </pc:spChg>
        <pc:spChg chg="mod topLvl">
          <ac:chgData name="Archana Suresh" userId="bc71b111-7738-4540-8e14-283f32eaf934" providerId="ADAL" clId="{FBAFBB5E-06B4-46DD-B6B3-4B5FCBB3B1B8}" dt="2019-04-05T21:31:28.313" v="5819" actId="164"/>
          <ac:spMkLst>
            <pc:docMk/>
            <pc:sldMk cId="3937775819" sldId="323"/>
            <ac:spMk id="73" creationId="{53581F2B-3EEA-41BD-9694-C61DE20BFE67}"/>
          </ac:spMkLst>
        </pc:spChg>
        <pc:spChg chg="mod topLvl">
          <ac:chgData name="Archana Suresh" userId="bc71b111-7738-4540-8e14-283f32eaf934" providerId="ADAL" clId="{FBAFBB5E-06B4-46DD-B6B3-4B5FCBB3B1B8}" dt="2019-04-05T21:31:28.313" v="5819" actId="164"/>
          <ac:spMkLst>
            <pc:docMk/>
            <pc:sldMk cId="3937775819" sldId="323"/>
            <ac:spMk id="74" creationId="{68D5D1EA-819E-48FA-BB8D-481BA94089D7}"/>
          </ac:spMkLst>
        </pc:spChg>
        <pc:spChg chg="mod topLvl">
          <ac:chgData name="Archana Suresh" userId="bc71b111-7738-4540-8e14-283f32eaf934" providerId="ADAL" clId="{FBAFBB5E-06B4-46DD-B6B3-4B5FCBB3B1B8}" dt="2019-04-05T21:31:28.313" v="5819" actId="164"/>
          <ac:spMkLst>
            <pc:docMk/>
            <pc:sldMk cId="3937775819" sldId="323"/>
            <ac:spMk id="77" creationId="{8848AEE2-DE09-40EA-8E18-B43A4F3128AA}"/>
          </ac:spMkLst>
        </pc:spChg>
        <pc:spChg chg="add del mod">
          <ac:chgData name="Archana Suresh" userId="bc71b111-7738-4540-8e14-283f32eaf934" providerId="ADAL" clId="{FBAFBB5E-06B4-46DD-B6B3-4B5FCBB3B1B8}" dt="2019-04-09T20:38:51.396" v="7919" actId="255"/>
          <ac:spMkLst>
            <pc:docMk/>
            <pc:sldMk cId="3937775819" sldId="323"/>
            <ac:spMk id="98" creationId="{64934443-D544-4C9B-9993-272EC2C78005}"/>
          </ac:spMkLst>
        </pc:spChg>
        <pc:spChg chg="add del mod">
          <ac:chgData name="Archana Suresh" userId="bc71b111-7738-4540-8e14-283f32eaf934" providerId="ADAL" clId="{FBAFBB5E-06B4-46DD-B6B3-4B5FCBB3B1B8}" dt="2019-04-09T20:35:46.808" v="7877"/>
          <ac:spMkLst>
            <pc:docMk/>
            <pc:sldMk cId="3937775819" sldId="323"/>
            <ac:spMk id="99" creationId="{1A2FCD24-95B3-49D7-B49D-64ECA9F90377}"/>
          </ac:spMkLst>
        </pc:spChg>
        <pc:spChg chg="add mod">
          <ac:chgData name="Archana Suresh" userId="bc71b111-7738-4540-8e14-283f32eaf934" providerId="ADAL" clId="{FBAFBB5E-06B4-46DD-B6B3-4B5FCBB3B1B8}" dt="2019-04-09T21:00:21.573" v="8321" actId="1036"/>
          <ac:spMkLst>
            <pc:docMk/>
            <pc:sldMk cId="3937775819" sldId="323"/>
            <ac:spMk id="100" creationId="{3B5D4808-C8C6-40D0-91D8-F09BE2C10028}"/>
          </ac:spMkLst>
        </pc:spChg>
        <pc:spChg chg="add del mod">
          <ac:chgData name="Archana Suresh" userId="bc71b111-7738-4540-8e14-283f32eaf934" providerId="ADAL" clId="{FBAFBB5E-06B4-46DD-B6B3-4B5FCBB3B1B8}" dt="2019-04-04T22:59:47.684" v="3477" actId="478"/>
          <ac:spMkLst>
            <pc:docMk/>
            <pc:sldMk cId="3937775819" sldId="323"/>
            <ac:spMk id="100" creationId="{75FEA642-B141-4215-9CA1-99F54655C48A}"/>
          </ac:spMkLst>
        </pc:spChg>
        <pc:spChg chg="add del">
          <ac:chgData name="Archana Suresh" userId="bc71b111-7738-4540-8e14-283f32eaf934" providerId="ADAL" clId="{FBAFBB5E-06B4-46DD-B6B3-4B5FCBB3B1B8}" dt="2019-04-04T22:56:19.996" v="3352" actId="478"/>
          <ac:spMkLst>
            <pc:docMk/>
            <pc:sldMk cId="3937775819" sldId="323"/>
            <ac:spMk id="101" creationId="{2C4F45FC-5EB8-427C-A5EF-339F41B33573}"/>
          </ac:spMkLst>
        </pc:spChg>
        <pc:spChg chg="add del mod">
          <ac:chgData name="Archana Suresh" userId="bc71b111-7738-4540-8e14-283f32eaf934" providerId="ADAL" clId="{FBAFBB5E-06B4-46DD-B6B3-4B5FCBB3B1B8}" dt="2019-04-04T22:57:13.501" v="3362" actId="478"/>
          <ac:spMkLst>
            <pc:docMk/>
            <pc:sldMk cId="3937775819" sldId="323"/>
            <ac:spMk id="102" creationId="{CD5BC7B6-E14A-4715-8F6B-2E9A538D6E82}"/>
          </ac:spMkLst>
        </pc:spChg>
        <pc:spChg chg="add del mod">
          <ac:chgData name="Archana Suresh" userId="bc71b111-7738-4540-8e14-283f32eaf934" providerId="ADAL" clId="{FBAFBB5E-06B4-46DD-B6B3-4B5FCBB3B1B8}" dt="2019-04-04T22:57:11.023" v="3361" actId="478"/>
          <ac:spMkLst>
            <pc:docMk/>
            <pc:sldMk cId="3937775819" sldId="323"/>
            <ac:spMk id="103" creationId="{90770726-D199-4EA7-8243-255B469BE8D5}"/>
          </ac:spMkLst>
        </pc:spChg>
        <pc:spChg chg="add del mod">
          <ac:chgData name="Archana Suresh" userId="bc71b111-7738-4540-8e14-283f32eaf934" providerId="ADAL" clId="{FBAFBB5E-06B4-46DD-B6B3-4B5FCBB3B1B8}" dt="2019-04-09T20:35:46.808" v="7877"/>
          <ac:spMkLst>
            <pc:docMk/>
            <pc:sldMk cId="3937775819" sldId="323"/>
            <ac:spMk id="104" creationId="{EE93F365-DE6D-4AD9-9679-C0D1D681ECE2}"/>
          </ac:spMkLst>
        </pc:spChg>
        <pc:spChg chg="add del mod">
          <ac:chgData name="Archana Suresh" userId="bc71b111-7738-4540-8e14-283f32eaf934" providerId="ADAL" clId="{FBAFBB5E-06B4-46DD-B6B3-4B5FCBB3B1B8}" dt="2019-04-09T20:35:46.808" v="7877"/>
          <ac:spMkLst>
            <pc:docMk/>
            <pc:sldMk cId="3937775819" sldId="323"/>
            <ac:spMk id="105" creationId="{44C21894-E537-425B-A995-4E97466D8405}"/>
          </ac:spMkLst>
        </pc:spChg>
        <pc:grpChg chg="add del mod">
          <ac:chgData name="Archana Suresh" userId="bc71b111-7738-4540-8e14-283f32eaf934" providerId="ADAL" clId="{FBAFBB5E-06B4-46DD-B6B3-4B5FCBB3B1B8}" dt="2019-04-09T20:36:13.201" v="7880" actId="1076"/>
          <ac:grpSpMkLst>
            <pc:docMk/>
            <pc:sldMk cId="3937775819" sldId="323"/>
            <ac:grpSpMk id="4" creationId="{3C392E91-1D2C-40EA-A8B4-5F3613F068B1}"/>
          </ac:grpSpMkLst>
        </pc:grpChg>
        <pc:grpChg chg="add del mod">
          <ac:chgData name="Archana Suresh" userId="bc71b111-7738-4540-8e14-283f32eaf934" providerId="ADAL" clId="{FBAFBB5E-06B4-46DD-B6B3-4B5FCBB3B1B8}" dt="2019-04-09T20:36:13.201" v="7880" actId="1076"/>
          <ac:grpSpMkLst>
            <pc:docMk/>
            <pc:sldMk cId="3937775819" sldId="323"/>
            <ac:grpSpMk id="5" creationId="{39FD2BEC-0F07-4CC3-A2A3-FDFBB34E466B}"/>
          </ac:grpSpMkLst>
        </pc:grpChg>
        <pc:grpChg chg="add del mod">
          <ac:chgData name="Archana Suresh" userId="bc71b111-7738-4540-8e14-283f32eaf934" providerId="ADAL" clId="{FBAFBB5E-06B4-46DD-B6B3-4B5FCBB3B1B8}" dt="2019-04-09T20:36:13.201" v="7880" actId="1076"/>
          <ac:grpSpMkLst>
            <pc:docMk/>
            <pc:sldMk cId="3937775819" sldId="323"/>
            <ac:grpSpMk id="40" creationId="{7FCA6098-A1C1-412D-B62D-4F4D643B032E}"/>
          </ac:grpSpMkLst>
        </pc:grpChg>
        <pc:grpChg chg="add mod">
          <ac:chgData name="Archana Suresh" userId="bc71b111-7738-4540-8e14-283f32eaf934" providerId="ADAL" clId="{FBAFBB5E-06B4-46DD-B6B3-4B5FCBB3B1B8}" dt="2019-04-01T23:09:15.655" v="1566" actId="164"/>
          <ac:grpSpMkLst>
            <pc:docMk/>
            <pc:sldMk cId="3937775819" sldId="323"/>
            <ac:grpSpMk id="51" creationId="{952E3ACA-402E-4B03-B926-CC407B9E8406}"/>
          </ac:grpSpMkLst>
        </pc:grpChg>
        <pc:grpChg chg="add mod">
          <ac:chgData name="Archana Suresh" userId="bc71b111-7738-4540-8e14-283f32eaf934" providerId="ADAL" clId="{FBAFBB5E-06B4-46DD-B6B3-4B5FCBB3B1B8}" dt="2019-04-01T23:09:19.902" v="1567" actId="164"/>
          <ac:grpSpMkLst>
            <pc:docMk/>
            <pc:sldMk cId="3937775819" sldId="323"/>
            <ac:grpSpMk id="52" creationId="{AD8A0D09-CD3A-4242-B537-03DDD5CB9C87}"/>
          </ac:grpSpMkLst>
        </pc:grpChg>
        <pc:grpChg chg="add del mod">
          <ac:chgData name="Archana Suresh" userId="bc71b111-7738-4540-8e14-283f32eaf934" providerId="ADAL" clId="{FBAFBB5E-06B4-46DD-B6B3-4B5FCBB3B1B8}" dt="2019-04-05T21:30:46.965" v="5810" actId="165"/>
          <ac:grpSpMkLst>
            <pc:docMk/>
            <pc:sldMk cId="3937775819" sldId="323"/>
            <ac:grpSpMk id="53" creationId="{36ED046E-B5C4-4FDF-9F31-84617DBCE7A2}"/>
          </ac:grpSpMkLst>
        </pc:grpChg>
        <pc:grpChg chg="add mod">
          <ac:chgData name="Archana Suresh" userId="bc71b111-7738-4540-8e14-283f32eaf934" providerId="ADAL" clId="{FBAFBB5E-06B4-46DD-B6B3-4B5FCBB3B1B8}" dt="2019-04-01T23:09:24.464" v="1568" actId="164"/>
          <ac:grpSpMkLst>
            <pc:docMk/>
            <pc:sldMk cId="3937775819" sldId="323"/>
            <ac:grpSpMk id="53" creationId="{BC424629-8047-4A74-A675-8D699D88E52B}"/>
          </ac:grpSpMkLst>
        </pc:grpChg>
        <pc:grpChg chg="add mod">
          <ac:chgData name="Archana Suresh" userId="bc71b111-7738-4540-8e14-283f32eaf934" providerId="ADAL" clId="{FBAFBB5E-06B4-46DD-B6B3-4B5FCBB3B1B8}" dt="2019-04-01T23:09:29.204" v="1569" actId="164"/>
          <ac:grpSpMkLst>
            <pc:docMk/>
            <pc:sldMk cId="3937775819" sldId="323"/>
            <ac:grpSpMk id="54" creationId="{276B7318-C82E-4FD0-BB6D-9F07D07FE955}"/>
          </ac:grpSpMkLst>
        </pc:grpChg>
        <pc:grpChg chg="add mod">
          <ac:chgData name="Archana Suresh" userId="bc71b111-7738-4540-8e14-283f32eaf934" providerId="ADAL" clId="{FBAFBB5E-06B4-46DD-B6B3-4B5FCBB3B1B8}" dt="2019-04-01T23:09:33.942" v="1570" actId="164"/>
          <ac:grpSpMkLst>
            <pc:docMk/>
            <pc:sldMk cId="3937775819" sldId="323"/>
            <ac:grpSpMk id="55" creationId="{25FD8AD2-87F7-49EF-BA66-236E44A1D999}"/>
          </ac:grpSpMkLst>
        </pc:grpChg>
        <pc:grpChg chg="add mod">
          <ac:chgData name="Archana Suresh" userId="bc71b111-7738-4540-8e14-283f32eaf934" providerId="ADAL" clId="{FBAFBB5E-06B4-46DD-B6B3-4B5FCBB3B1B8}" dt="2019-04-01T23:09:38.139" v="1571" actId="164"/>
          <ac:grpSpMkLst>
            <pc:docMk/>
            <pc:sldMk cId="3937775819" sldId="323"/>
            <ac:grpSpMk id="56" creationId="{512FC372-F883-42B8-B443-4A33B666CD2D}"/>
          </ac:grpSpMkLst>
        </pc:grpChg>
        <pc:grpChg chg="mod topLvl">
          <ac:chgData name="Archana Suresh" userId="bc71b111-7738-4540-8e14-283f32eaf934" providerId="ADAL" clId="{FBAFBB5E-06B4-46DD-B6B3-4B5FCBB3B1B8}" dt="2019-04-05T21:31:25.299" v="5818" actId="164"/>
          <ac:grpSpMkLst>
            <pc:docMk/>
            <pc:sldMk cId="3937775819" sldId="323"/>
            <ac:grpSpMk id="58" creationId="{D1F83682-ECE3-43CF-AE26-DE8DE3D9EF3C}"/>
          </ac:grpSpMkLst>
        </pc:grpChg>
        <pc:grpChg chg="add del mod">
          <ac:chgData name="Archana Suresh" userId="bc71b111-7738-4540-8e14-283f32eaf934" providerId="ADAL" clId="{FBAFBB5E-06B4-46DD-B6B3-4B5FCBB3B1B8}" dt="2019-04-09T20:36:13.201" v="7880" actId="1076"/>
          <ac:grpSpMkLst>
            <pc:docMk/>
            <pc:sldMk cId="3937775819" sldId="323"/>
            <ac:grpSpMk id="62" creationId="{5421EE05-DC33-4DF6-A47F-D6161E925D73}"/>
          </ac:grpSpMkLst>
        </pc:grpChg>
        <pc:grpChg chg="add del mod">
          <ac:chgData name="Archana Suresh" userId="bc71b111-7738-4540-8e14-283f32eaf934" providerId="ADAL" clId="{FBAFBB5E-06B4-46DD-B6B3-4B5FCBB3B1B8}" dt="2019-04-05T21:30:50.526" v="5811" actId="165"/>
          <ac:grpSpMkLst>
            <pc:docMk/>
            <pc:sldMk cId="3937775819" sldId="323"/>
            <ac:grpSpMk id="71" creationId="{896631A1-732A-4033-B830-0DBF24CB2B3D}"/>
          </ac:grpSpMkLst>
        </pc:grpChg>
        <pc:grpChg chg="mod topLvl">
          <ac:chgData name="Archana Suresh" userId="bc71b111-7738-4540-8e14-283f32eaf934" providerId="ADAL" clId="{FBAFBB5E-06B4-46DD-B6B3-4B5FCBB3B1B8}" dt="2019-04-05T21:31:28.313" v="5819" actId="164"/>
          <ac:grpSpMkLst>
            <pc:docMk/>
            <pc:sldMk cId="3937775819" sldId="323"/>
            <ac:grpSpMk id="75" creationId="{3D08D6B3-F706-4E28-AC0E-1763D15CA8CA}"/>
          </ac:grpSpMkLst>
        </pc:grpChg>
        <pc:grpChg chg="add del mod">
          <ac:chgData name="Archana Suresh" userId="bc71b111-7738-4540-8e14-283f32eaf934" providerId="ADAL" clId="{FBAFBB5E-06B4-46DD-B6B3-4B5FCBB3B1B8}" dt="2019-04-09T20:36:13.201" v="7880" actId="1076"/>
          <ac:grpSpMkLst>
            <pc:docMk/>
            <pc:sldMk cId="3937775819" sldId="323"/>
            <ac:grpSpMk id="80" creationId="{A6355C36-24E7-4A88-BD6D-12613FA40464}"/>
          </ac:grpSpMkLst>
        </pc:grpChg>
        <pc:grpChg chg="add del mod">
          <ac:chgData name="Archana Suresh" userId="bc71b111-7738-4540-8e14-283f32eaf934" providerId="ADAL" clId="{FBAFBB5E-06B4-46DD-B6B3-4B5FCBB3B1B8}" dt="2019-04-09T20:36:13.201" v="7880" actId="1076"/>
          <ac:grpSpMkLst>
            <pc:docMk/>
            <pc:sldMk cId="3937775819" sldId="323"/>
            <ac:grpSpMk id="89" creationId="{FA1446FC-EF82-46DC-9B21-A23CB5CA4C1E}"/>
          </ac:grpSpMkLst>
        </pc:grpChg>
        <pc:picChg chg="del mod">
          <ac:chgData name="Archana Suresh" userId="bc71b111-7738-4540-8e14-283f32eaf934" providerId="ADAL" clId="{FBAFBB5E-06B4-46DD-B6B3-4B5FCBB3B1B8}" dt="2019-03-29T17:45:48.409" v="744" actId="478"/>
          <ac:picMkLst>
            <pc:docMk/>
            <pc:sldMk cId="3937775819" sldId="323"/>
            <ac:picMk id="2" creationId="{8BF8A4BB-4FF5-0C4C-9A37-C70ED04F3569}"/>
          </ac:picMkLst>
        </pc:picChg>
        <pc:picChg chg="add del mod">
          <ac:chgData name="Archana Suresh" userId="bc71b111-7738-4540-8e14-283f32eaf934" providerId="ADAL" clId="{FBAFBB5E-06B4-46DD-B6B3-4B5FCBB3B1B8}" dt="2019-03-28T22:59:12.832" v="484" actId="478"/>
          <ac:picMkLst>
            <pc:docMk/>
            <pc:sldMk cId="3937775819" sldId="323"/>
            <ac:picMk id="4" creationId="{C072140E-F357-43FB-BA81-97F818B57C81}"/>
          </ac:picMkLst>
        </pc:picChg>
        <pc:picChg chg="add del mod">
          <ac:chgData name="Archana Suresh" userId="bc71b111-7738-4540-8e14-283f32eaf934" providerId="ADAL" clId="{FBAFBB5E-06B4-46DD-B6B3-4B5FCBB3B1B8}" dt="2019-04-09T20:34:55.695" v="7866"/>
          <ac:picMkLst>
            <pc:docMk/>
            <pc:sldMk cId="3937775819" sldId="323"/>
            <ac:picMk id="14" creationId="{8B5F9EFB-653D-4A7A-86F4-F094DEE3BDB9}"/>
          </ac:picMkLst>
        </pc:picChg>
        <pc:picChg chg="add del mod">
          <ac:chgData name="Archana Suresh" userId="bc71b111-7738-4540-8e14-283f32eaf934" providerId="ADAL" clId="{FBAFBB5E-06B4-46DD-B6B3-4B5FCBB3B1B8}" dt="2019-04-09T20:34:55.695" v="7866"/>
          <ac:picMkLst>
            <pc:docMk/>
            <pc:sldMk cId="3937775819" sldId="323"/>
            <ac:picMk id="15" creationId="{E943C9B2-88C9-43F9-B999-A4D42C9C7BF4}"/>
          </ac:picMkLst>
        </pc:picChg>
        <pc:picChg chg="add del mod">
          <ac:chgData name="Archana Suresh" userId="bc71b111-7738-4540-8e14-283f32eaf934" providerId="ADAL" clId="{FBAFBB5E-06B4-46DD-B6B3-4B5FCBB3B1B8}" dt="2019-04-09T20:34:55.695" v="7866"/>
          <ac:picMkLst>
            <pc:docMk/>
            <pc:sldMk cId="3937775819" sldId="323"/>
            <ac:picMk id="16" creationId="{2334E0B1-BBAC-490F-AF15-951FF027B6EA}"/>
          </ac:picMkLst>
        </pc:picChg>
        <pc:picChg chg="add del mod">
          <ac:chgData name="Archana Suresh" userId="bc71b111-7738-4540-8e14-283f32eaf934" providerId="ADAL" clId="{FBAFBB5E-06B4-46DD-B6B3-4B5FCBB3B1B8}" dt="2019-04-09T20:34:55.695" v="7866"/>
          <ac:picMkLst>
            <pc:docMk/>
            <pc:sldMk cId="3937775819" sldId="323"/>
            <ac:picMk id="17" creationId="{F9E2FCE4-98D3-46FE-A304-C1F8080EEE5D}"/>
          </ac:picMkLst>
        </pc:picChg>
        <pc:picChg chg="add del mod">
          <ac:chgData name="Archana Suresh" userId="bc71b111-7738-4540-8e14-283f32eaf934" providerId="ADAL" clId="{FBAFBB5E-06B4-46DD-B6B3-4B5FCBB3B1B8}" dt="2019-04-09T20:34:55.695" v="7866"/>
          <ac:picMkLst>
            <pc:docMk/>
            <pc:sldMk cId="3937775819" sldId="323"/>
            <ac:picMk id="18" creationId="{3881A24E-3BC2-4A11-BA05-C19316F94745}"/>
          </ac:picMkLst>
        </pc:picChg>
        <pc:picChg chg="add del mod">
          <ac:chgData name="Archana Suresh" userId="bc71b111-7738-4540-8e14-283f32eaf934" providerId="ADAL" clId="{FBAFBB5E-06B4-46DD-B6B3-4B5FCBB3B1B8}" dt="2019-04-09T20:34:55.695" v="7866"/>
          <ac:picMkLst>
            <pc:docMk/>
            <pc:sldMk cId="3937775819" sldId="323"/>
            <ac:picMk id="19" creationId="{C5BE7A0B-15E0-42C8-B32B-9B9F45444272}"/>
          </ac:picMkLst>
        </pc:picChg>
        <pc:picChg chg="add del">
          <ac:chgData name="Archana Suresh" userId="bc71b111-7738-4540-8e14-283f32eaf934" providerId="ADAL" clId="{FBAFBB5E-06B4-46DD-B6B3-4B5FCBB3B1B8}" dt="2019-03-29T17:27:04.162" v="619" actId="478"/>
          <ac:picMkLst>
            <pc:docMk/>
            <pc:sldMk cId="3937775819" sldId="323"/>
            <ac:picMk id="32" creationId="{0AC0F11C-0259-405E-82D4-A6D405664580}"/>
          </ac:picMkLst>
        </pc:picChg>
        <pc:picChg chg="add del mod">
          <ac:chgData name="Archana Suresh" userId="bc71b111-7738-4540-8e14-283f32eaf934" providerId="ADAL" clId="{FBAFBB5E-06B4-46DD-B6B3-4B5FCBB3B1B8}" dt="2019-03-29T17:38:12.045" v="630" actId="478"/>
          <ac:picMkLst>
            <pc:docMk/>
            <pc:sldMk cId="3937775819" sldId="323"/>
            <ac:picMk id="33" creationId="{890E8A93-E75D-449D-85BA-E515F95FAAE0}"/>
          </ac:picMkLst>
        </pc:picChg>
        <pc:picChg chg="add del mod">
          <ac:chgData name="Archana Suresh" userId="bc71b111-7738-4540-8e14-283f32eaf934" providerId="ADAL" clId="{FBAFBB5E-06B4-46DD-B6B3-4B5FCBB3B1B8}" dt="2019-04-09T20:34:55.695" v="7866"/>
          <ac:picMkLst>
            <pc:docMk/>
            <pc:sldMk cId="3937775819" sldId="323"/>
            <ac:picMk id="35" creationId="{0BACF1DE-796F-4ED5-9C3E-CDA0D7B1F410}"/>
          </ac:picMkLst>
        </pc:picChg>
        <pc:picChg chg="add del mod">
          <ac:chgData name="Archana Suresh" userId="bc71b111-7738-4540-8e14-283f32eaf934" providerId="ADAL" clId="{FBAFBB5E-06B4-46DD-B6B3-4B5FCBB3B1B8}" dt="2019-04-09T20:34:55.695" v="7866"/>
          <ac:picMkLst>
            <pc:docMk/>
            <pc:sldMk cId="3937775819" sldId="323"/>
            <ac:picMk id="37" creationId="{7237D49C-94D8-482C-8888-2284DE4BAE45}"/>
          </ac:picMkLst>
        </pc:picChg>
        <pc:picChg chg="add del mod">
          <ac:chgData name="Archana Suresh" userId="bc71b111-7738-4540-8e14-283f32eaf934" providerId="ADAL" clId="{FBAFBB5E-06B4-46DD-B6B3-4B5FCBB3B1B8}" dt="2019-04-09T20:34:55.695" v="7866"/>
          <ac:picMkLst>
            <pc:docMk/>
            <pc:sldMk cId="3937775819" sldId="323"/>
            <ac:picMk id="39" creationId="{741B05E0-3F76-4EC7-B64F-6F56139CC26F}"/>
          </ac:picMkLst>
        </pc:picChg>
        <pc:picChg chg="add del mod">
          <ac:chgData name="Archana Suresh" userId="bc71b111-7738-4540-8e14-283f32eaf934" providerId="ADAL" clId="{FBAFBB5E-06B4-46DD-B6B3-4B5FCBB3B1B8}" dt="2019-04-09T20:34:55.695" v="7866"/>
          <ac:picMkLst>
            <pc:docMk/>
            <pc:sldMk cId="3937775819" sldId="323"/>
            <ac:picMk id="41" creationId="{525C155E-930F-4037-93E4-1DEE7E70C08D}"/>
          </ac:picMkLst>
        </pc:picChg>
        <pc:picChg chg="add del mod">
          <ac:chgData name="Archana Suresh" userId="bc71b111-7738-4540-8e14-283f32eaf934" providerId="ADAL" clId="{FBAFBB5E-06B4-46DD-B6B3-4B5FCBB3B1B8}" dt="2019-04-09T20:34:55.695" v="7866"/>
          <ac:picMkLst>
            <pc:docMk/>
            <pc:sldMk cId="3937775819" sldId="323"/>
            <ac:picMk id="43" creationId="{3A4C7B01-98A9-47F7-929A-EAB636BB6FA4}"/>
          </ac:picMkLst>
        </pc:picChg>
        <pc:picChg chg="add del mod">
          <ac:chgData name="Archana Suresh" userId="bc71b111-7738-4540-8e14-283f32eaf934" providerId="ADAL" clId="{FBAFBB5E-06B4-46DD-B6B3-4B5FCBB3B1B8}" dt="2019-03-29T17:41:41.859" v="688" actId="478"/>
          <ac:picMkLst>
            <pc:docMk/>
            <pc:sldMk cId="3937775819" sldId="323"/>
            <ac:picMk id="45" creationId="{F3307D6C-09E2-4FFF-BDFF-3A1B9A578BFB}"/>
          </ac:picMkLst>
        </pc:picChg>
        <pc:picChg chg="add del mod">
          <ac:chgData name="Archana Suresh" userId="bc71b111-7738-4540-8e14-283f32eaf934" providerId="ADAL" clId="{FBAFBB5E-06B4-46DD-B6B3-4B5FCBB3B1B8}" dt="2019-04-09T20:34:55.695" v="7866"/>
          <ac:picMkLst>
            <pc:docMk/>
            <pc:sldMk cId="3937775819" sldId="323"/>
            <ac:picMk id="47" creationId="{6A5E1838-F7FD-4B66-B9D3-B21D37BB4A93}"/>
          </ac:picMkLst>
        </pc:picChg>
        <pc:picChg chg="del">
          <ac:chgData name="Archana Suresh" userId="bc71b111-7738-4540-8e14-283f32eaf934" providerId="ADAL" clId="{FBAFBB5E-06B4-46DD-B6B3-4B5FCBB3B1B8}" dt="2019-04-05T21:30:27.655" v="5806" actId="478"/>
          <ac:picMkLst>
            <pc:docMk/>
            <pc:sldMk cId="3937775819" sldId="323"/>
            <ac:picMk id="59" creationId="{75E59023-CAA7-456E-B5DA-E53F3F4C04AE}"/>
          </ac:picMkLst>
        </pc:picChg>
        <pc:picChg chg="del mod topLvl">
          <ac:chgData name="Archana Suresh" userId="bc71b111-7738-4540-8e14-283f32eaf934" providerId="ADAL" clId="{FBAFBB5E-06B4-46DD-B6B3-4B5FCBB3B1B8}" dt="2019-04-05T21:30:56.801" v="5812" actId="478"/>
          <ac:picMkLst>
            <pc:docMk/>
            <pc:sldMk cId="3937775819" sldId="323"/>
            <ac:picMk id="76" creationId="{AF97FFAE-AB93-42E2-B460-4DDDD82BE085}"/>
          </ac:picMkLst>
        </pc:picChg>
        <pc:picChg chg="add del mod">
          <ac:chgData name="Archana Suresh" userId="bc71b111-7738-4540-8e14-283f32eaf934" providerId="ADAL" clId="{FBAFBB5E-06B4-46DD-B6B3-4B5FCBB3B1B8}" dt="2019-04-05T21:30:39.326" v="5809"/>
          <ac:picMkLst>
            <pc:docMk/>
            <pc:sldMk cId="3937775819" sldId="323"/>
            <ac:picMk id="100" creationId="{7CCEE4C9-F19B-4FE6-A2B6-01B452F1674E}"/>
          </ac:picMkLst>
        </pc:picChg>
        <pc:picChg chg="add mod">
          <ac:chgData name="Archana Suresh" userId="bc71b111-7738-4540-8e14-283f32eaf934" providerId="ADAL" clId="{FBAFBB5E-06B4-46DD-B6B3-4B5FCBB3B1B8}" dt="2019-04-05T21:31:25.299" v="5818" actId="164"/>
          <ac:picMkLst>
            <pc:docMk/>
            <pc:sldMk cId="3937775819" sldId="323"/>
            <ac:picMk id="101" creationId="{EF0E9C1D-0AEA-4451-AE8E-038B0B649061}"/>
          </ac:picMkLst>
        </pc:picChg>
        <pc:picChg chg="add mod">
          <ac:chgData name="Archana Suresh" userId="bc71b111-7738-4540-8e14-283f32eaf934" providerId="ADAL" clId="{FBAFBB5E-06B4-46DD-B6B3-4B5FCBB3B1B8}" dt="2019-04-05T21:31:28.313" v="5819" actId="164"/>
          <ac:picMkLst>
            <pc:docMk/>
            <pc:sldMk cId="3937775819" sldId="323"/>
            <ac:picMk id="102" creationId="{D33E9527-4FCF-4302-8A99-DB4490E32273}"/>
          </ac:picMkLst>
        </pc:picChg>
        <pc:cxnChg chg="add del mod">
          <ac:chgData name="Archana Suresh" userId="bc71b111-7738-4540-8e14-283f32eaf934" providerId="ADAL" clId="{FBAFBB5E-06B4-46DD-B6B3-4B5FCBB3B1B8}" dt="2019-04-04T22:56:39.207" v="3354" actId="478"/>
          <ac:cxnSpMkLst>
            <pc:docMk/>
            <pc:sldMk cId="3937775819" sldId="323"/>
            <ac:cxnSpMk id="5" creationId="{638F3B28-48B2-4CF2-97C9-7B60B0A9E4F4}"/>
          </ac:cxnSpMkLst>
        </pc:cxnChg>
        <pc:cxnChg chg="add del mod">
          <ac:chgData name="Archana Suresh" userId="bc71b111-7738-4540-8e14-283f32eaf934" providerId="ADAL" clId="{FBAFBB5E-06B4-46DD-B6B3-4B5FCBB3B1B8}" dt="2019-04-09T20:35:46.808" v="7877"/>
          <ac:cxnSpMkLst>
            <pc:docMk/>
            <pc:sldMk cId="3937775819" sldId="323"/>
            <ac:cxnSpMk id="8" creationId="{08ADC207-AEFE-406B-ADC6-F72428FF7E7B}"/>
          </ac:cxnSpMkLst>
        </pc:cxnChg>
      </pc:sldChg>
      <pc:sldChg chg="addSp delSp modSp">
        <pc:chgData name="Archana Suresh" userId="bc71b111-7738-4540-8e14-283f32eaf934" providerId="ADAL" clId="{FBAFBB5E-06B4-46DD-B6B3-4B5FCBB3B1B8}" dt="2019-04-05T22:57:08.809" v="6400" actId="14100"/>
        <pc:sldMkLst>
          <pc:docMk/>
          <pc:sldMk cId="219479720" sldId="324"/>
        </pc:sldMkLst>
        <pc:spChg chg="del">
          <ac:chgData name="Archana Suresh" userId="bc71b111-7738-4540-8e14-283f32eaf934" providerId="ADAL" clId="{FBAFBB5E-06B4-46DD-B6B3-4B5FCBB3B1B8}" dt="2019-04-05T22:45:07.153" v="6283" actId="478"/>
          <ac:spMkLst>
            <pc:docMk/>
            <pc:sldMk cId="219479720" sldId="324"/>
            <ac:spMk id="2" creationId="{BA374A19-40CD-6E47-955C-2F976B5D11A8}"/>
          </ac:spMkLst>
        </pc:spChg>
        <pc:spChg chg="add mod">
          <ac:chgData name="Archana Suresh" userId="bc71b111-7738-4540-8e14-283f32eaf934" providerId="ADAL" clId="{FBAFBB5E-06B4-46DD-B6B3-4B5FCBB3B1B8}" dt="2019-04-05T22:47:03.852" v="6325" actId="20577"/>
          <ac:spMkLst>
            <pc:docMk/>
            <pc:sldMk cId="219479720" sldId="324"/>
            <ac:spMk id="10" creationId="{3942C103-D1B2-4914-BD73-5A24D351C34B}"/>
          </ac:spMkLst>
        </pc:spChg>
        <pc:spChg chg="add mod">
          <ac:chgData name="Archana Suresh" userId="bc71b111-7738-4540-8e14-283f32eaf934" providerId="ADAL" clId="{FBAFBB5E-06B4-46DD-B6B3-4B5FCBB3B1B8}" dt="2019-04-05T22:47:39.899" v="6329" actId="1076"/>
          <ac:spMkLst>
            <pc:docMk/>
            <pc:sldMk cId="219479720" sldId="324"/>
            <ac:spMk id="11" creationId="{5D502804-5F14-4960-BED7-7B1A7E69BA1E}"/>
          </ac:spMkLst>
        </pc:spChg>
        <pc:spChg chg="add mod">
          <ac:chgData name="Archana Suresh" userId="bc71b111-7738-4540-8e14-283f32eaf934" providerId="ADAL" clId="{FBAFBB5E-06B4-46DD-B6B3-4B5FCBB3B1B8}" dt="2019-04-05T22:47:39.899" v="6329" actId="1076"/>
          <ac:spMkLst>
            <pc:docMk/>
            <pc:sldMk cId="219479720" sldId="324"/>
            <ac:spMk id="12" creationId="{D0F4769B-A143-401A-9154-6D709971AE97}"/>
          </ac:spMkLst>
        </pc:spChg>
        <pc:spChg chg="add mod">
          <ac:chgData name="Archana Suresh" userId="bc71b111-7738-4540-8e14-283f32eaf934" providerId="ADAL" clId="{FBAFBB5E-06B4-46DD-B6B3-4B5FCBB3B1B8}" dt="2019-04-05T22:49:35.201" v="6369" actId="1036"/>
          <ac:spMkLst>
            <pc:docMk/>
            <pc:sldMk cId="219479720" sldId="324"/>
            <ac:spMk id="13" creationId="{C2321FC1-B73A-431D-95AE-08FD5B425E7C}"/>
          </ac:spMkLst>
        </pc:spChg>
        <pc:spChg chg="add mod">
          <ac:chgData name="Archana Suresh" userId="bc71b111-7738-4540-8e14-283f32eaf934" providerId="ADAL" clId="{FBAFBB5E-06B4-46DD-B6B3-4B5FCBB3B1B8}" dt="2019-04-05T22:49:35.201" v="6369" actId="1036"/>
          <ac:spMkLst>
            <pc:docMk/>
            <pc:sldMk cId="219479720" sldId="324"/>
            <ac:spMk id="14" creationId="{5B8AF1E0-0A13-4F2B-93D4-A3A02B79C800}"/>
          </ac:spMkLst>
        </pc:spChg>
        <pc:spChg chg="add mod">
          <ac:chgData name="Archana Suresh" userId="bc71b111-7738-4540-8e14-283f32eaf934" providerId="ADAL" clId="{FBAFBB5E-06B4-46DD-B6B3-4B5FCBB3B1B8}" dt="2019-04-05T22:57:08.809" v="6400" actId="14100"/>
          <ac:spMkLst>
            <pc:docMk/>
            <pc:sldMk cId="219479720" sldId="324"/>
            <ac:spMk id="15" creationId="{F8C816FF-9697-45B8-B015-660304C1FE27}"/>
          </ac:spMkLst>
        </pc:spChg>
        <pc:picChg chg="add del">
          <ac:chgData name="Archana Suresh" userId="bc71b111-7738-4540-8e14-283f32eaf934" providerId="ADAL" clId="{FBAFBB5E-06B4-46DD-B6B3-4B5FCBB3B1B8}" dt="2019-04-05T22:29:43.823" v="6226"/>
          <ac:picMkLst>
            <pc:docMk/>
            <pc:sldMk cId="219479720" sldId="324"/>
            <ac:picMk id="3" creationId="{9087947D-559A-4D37-A78D-171ED7DD00EA}"/>
          </ac:picMkLst>
        </pc:picChg>
        <pc:picChg chg="add del mod">
          <ac:chgData name="Archana Suresh" userId="bc71b111-7738-4540-8e14-283f32eaf934" providerId="ADAL" clId="{FBAFBB5E-06B4-46DD-B6B3-4B5FCBB3B1B8}" dt="2019-04-05T22:29:43.823" v="6226"/>
          <ac:picMkLst>
            <pc:docMk/>
            <pc:sldMk cId="219479720" sldId="324"/>
            <ac:picMk id="4" creationId="{8E67060B-DADB-4DC7-91B8-8C128A61E785}"/>
          </ac:picMkLst>
        </pc:picChg>
        <pc:picChg chg="add del mod">
          <ac:chgData name="Archana Suresh" userId="bc71b111-7738-4540-8e14-283f32eaf934" providerId="ADAL" clId="{FBAFBB5E-06B4-46DD-B6B3-4B5FCBB3B1B8}" dt="2019-04-05T22:29:43.823" v="6226"/>
          <ac:picMkLst>
            <pc:docMk/>
            <pc:sldMk cId="219479720" sldId="324"/>
            <ac:picMk id="5" creationId="{A4A1A80B-E44C-426B-9D29-3EEB1B3F2F3F}"/>
          </ac:picMkLst>
        </pc:picChg>
        <pc:picChg chg="add mod ord">
          <ac:chgData name="Archana Suresh" userId="bc71b111-7738-4540-8e14-283f32eaf934" providerId="ADAL" clId="{FBAFBB5E-06B4-46DD-B6B3-4B5FCBB3B1B8}" dt="2019-04-05T22:48:31.403" v="6342" actId="1076"/>
          <ac:picMkLst>
            <pc:docMk/>
            <pc:sldMk cId="219479720" sldId="324"/>
            <ac:picMk id="7" creationId="{A48FC368-7273-4537-A4B0-063285F8C7E4}"/>
          </ac:picMkLst>
        </pc:picChg>
        <pc:picChg chg="add mod">
          <ac:chgData name="Archana Suresh" userId="bc71b111-7738-4540-8e14-283f32eaf934" providerId="ADAL" clId="{FBAFBB5E-06B4-46DD-B6B3-4B5FCBB3B1B8}" dt="2019-04-05T22:46:37.063" v="6299" actId="1076"/>
          <ac:picMkLst>
            <pc:docMk/>
            <pc:sldMk cId="219479720" sldId="324"/>
            <ac:picMk id="9" creationId="{2AD8EBBF-9C00-4314-9725-644D4E001466}"/>
          </ac:picMkLst>
        </pc:picChg>
      </pc:sldChg>
      <pc:sldChg chg="addSp delSp modSp add">
        <pc:chgData name="Archana Suresh" userId="bc71b111-7738-4540-8e14-283f32eaf934" providerId="ADAL" clId="{FBAFBB5E-06B4-46DD-B6B3-4B5FCBB3B1B8}" dt="2019-04-09T22:45:03.889" v="9361" actId="1076"/>
        <pc:sldMkLst>
          <pc:docMk/>
          <pc:sldMk cId="2216782257" sldId="325"/>
        </pc:sldMkLst>
        <pc:spChg chg="mod">
          <ac:chgData name="Archana Suresh" userId="bc71b111-7738-4540-8e14-283f32eaf934" providerId="ADAL" clId="{FBAFBB5E-06B4-46DD-B6B3-4B5FCBB3B1B8}" dt="2019-04-08T18:37:41.156" v="7250" actId="20577"/>
          <ac:spMkLst>
            <pc:docMk/>
            <pc:sldMk cId="2216782257" sldId="325"/>
            <ac:spMk id="2" creationId="{B0EFE50A-DB74-402D-AD81-95932F1BFE97}"/>
          </ac:spMkLst>
        </pc:spChg>
        <pc:spChg chg="add mod">
          <ac:chgData name="Archana Suresh" userId="bc71b111-7738-4540-8e14-283f32eaf934" providerId="ADAL" clId="{FBAFBB5E-06B4-46DD-B6B3-4B5FCBB3B1B8}" dt="2019-04-09T20:58:08.211" v="8286" actId="1037"/>
          <ac:spMkLst>
            <pc:docMk/>
            <pc:sldMk cId="2216782257" sldId="325"/>
            <ac:spMk id="3" creationId="{DCC535F6-D3D3-4ED5-9885-FF4FB30453FE}"/>
          </ac:spMkLst>
        </pc:spChg>
        <pc:spChg chg="add mod">
          <ac:chgData name="Archana Suresh" userId="bc71b111-7738-4540-8e14-283f32eaf934" providerId="ADAL" clId="{FBAFBB5E-06B4-46DD-B6B3-4B5FCBB3B1B8}" dt="2019-04-05T00:10:26.920" v="3899" actId="1036"/>
          <ac:spMkLst>
            <pc:docMk/>
            <pc:sldMk cId="2216782257" sldId="325"/>
            <ac:spMk id="4" creationId="{E9F7EBED-2A3A-4FC7-BC0A-E058C190B459}"/>
          </ac:spMkLst>
        </pc:spChg>
        <pc:spChg chg="add mod">
          <ac:chgData name="Archana Suresh" userId="bc71b111-7738-4540-8e14-283f32eaf934" providerId="ADAL" clId="{FBAFBB5E-06B4-46DD-B6B3-4B5FCBB3B1B8}" dt="2019-04-05T00:10:26.920" v="3899" actId="1036"/>
          <ac:spMkLst>
            <pc:docMk/>
            <pc:sldMk cId="2216782257" sldId="325"/>
            <ac:spMk id="6" creationId="{FE8C475F-0EF6-49C8-A4CA-429AD56C844A}"/>
          </ac:spMkLst>
        </pc:spChg>
        <pc:spChg chg="add mod">
          <ac:chgData name="Archana Suresh" userId="bc71b111-7738-4540-8e14-283f32eaf934" providerId="ADAL" clId="{FBAFBB5E-06B4-46DD-B6B3-4B5FCBB3B1B8}" dt="2019-04-05T00:10:26.920" v="3899" actId="1036"/>
          <ac:spMkLst>
            <pc:docMk/>
            <pc:sldMk cId="2216782257" sldId="325"/>
            <ac:spMk id="9" creationId="{42E23000-A2F8-42D9-92BB-EB7723413C8F}"/>
          </ac:spMkLst>
        </pc:spChg>
        <pc:spChg chg="add mod">
          <ac:chgData name="Archana Suresh" userId="bc71b111-7738-4540-8e14-283f32eaf934" providerId="ADAL" clId="{FBAFBB5E-06B4-46DD-B6B3-4B5FCBB3B1B8}" dt="2019-04-09T20:58:08.211" v="8286" actId="1037"/>
          <ac:spMkLst>
            <pc:docMk/>
            <pc:sldMk cId="2216782257" sldId="325"/>
            <ac:spMk id="10" creationId="{4729F0A4-B4B5-460F-BCA8-66C2F2B70ACE}"/>
          </ac:spMkLst>
        </pc:spChg>
        <pc:spChg chg="add mod">
          <ac:chgData name="Archana Suresh" userId="bc71b111-7738-4540-8e14-283f32eaf934" providerId="ADAL" clId="{FBAFBB5E-06B4-46DD-B6B3-4B5FCBB3B1B8}" dt="2019-04-05T00:10:50.578" v="3903" actId="1076"/>
          <ac:spMkLst>
            <pc:docMk/>
            <pc:sldMk cId="2216782257" sldId="325"/>
            <ac:spMk id="11" creationId="{4F9BDF2D-0079-45CE-820B-E00EDC23FE8C}"/>
          </ac:spMkLst>
        </pc:spChg>
        <pc:spChg chg="add mod">
          <ac:chgData name="Archana Suresh" userId="bc71b111-7738-4540-8e14-283f32eaf934" providerId="ADAL" clId="{FBAFBB5E-06B4-46DD-B6B3-4B5FCBB3B1B8}" dt="2019-04-05T00:10:50.578" v="3903" actId="1076"/>
          <ac:spMkLst>
            <pc:docMk/>
            <pc:sldMk cId="2216782257" sldId="325"/>
            <ac:spMk id="13" creationId="{8C620BFA-00AA-4546-978A-EAD0BA8F3645}"/>
          </ac:spMkLst>
        </pc:spChg>
        <pc:spChg chg="add mod">
          <ac:chgData name="Archana Suresh" userId="bc71b111-7738-4540-8e14-283f32eaf934" providerId="ADAL" clId="{FBAFBB5E-06B4-46DD-B6B3-4B5FCBB3B1B8}" dt="2019-04-05T00:10:50.578" v="3903" actId="1076"/>
          <ac:spMkLst>
            <pc:docMk/>
            <pc:sldMk cId="2216782257" sldId="325"/>
            <ac:spMk id="16" creationId="{65C1B8DD-96E7-4112-B6C6-4098BD3690EE}"/>
          </ac:spMkLst>
        </pc:spChg>
        <pc:spChg chg="add mod">
          <ac:chgData name="Archana Suresh" userId="bc71b111-7738-4540-8e14-283f32eaf934" providerId="ADAL" clId="{FBAFBB5E-06B4-46DD-B6B3-4B5FCBB3B1B8}" dt="2019-04-08T18:37:31.557" v="7226" actId="20577"/>
          <ac:spMkLst>
            <pc:docMk/>
            <pc:sldMk cId="2216782257" sldId="325"/>
            <ac:spMk id="22" creationId="{65945DC0-30A6-4E8F-995F-3145C33E9BFB}"/>
          </ac:spMkLst>
        </pc:spChg>
        <pc:spChg chg="mod">
          <ac:chgData name="Archana Suresh" userId="bc71b111-7738-4540-8e14-283f32eaf934" providerId="ADAL" clId="{FBAFBB5E-06B4-46DD-B6B3-4B5FCBB3B1B8}" dt="2019-04-09T20:58:08.211" v="8286" actId="1037"/>
          <ac:spMkLst>
            <pc:docMk/>
            <pc:sldMk cId="2216782257" sldId="325"/>
            <ac:spMk id="39" creationId="{3F892D89-F9F7-4856-B3DA-BB0287257380}"/>
          </ac:spMkLst>
        </pc:spChg>
        <pc:spChg chg="mod">
          <ac:chgData name="Archana Suresh" userId="bc71b111-7738-4540-8e14-283f32eaf934" providerId="ADAL" clId="{FBAFBB5E-06B4-46DD-B6B3-4B5FCBB3B1B8}" dt="2019-04-09T20:58:13.531" v="8295" actId="1036"/>
          <ac:spMkLst>
            <pc:docMk/>
            <pc:sldMk cId="2216782257" sldId="325"/>
            <ac:spMk id="40" creationId="{F817BA1A-3A7F-4306-8D8F-4DB72BFAD569}"/>
          </ac:spMkLst>
        </pc:spChg>
        <pc:spChg chg="add mod">
          <ac:chgData name="Archana Suresh" userId="bc71b111-7738-4540-8e14-283f32eaf934" providerId="ADAL" clId="{FBAFBB5E-06B4-46DD-B6B3-4B5FCBB3B1B8}" dt="2019-04-09T22:35:09.910" v="9150" actId="14100"/>
          <ac:spMkLst>
            <pc:docMk/>
            <pc:sldMk cId="2216782257" sldId="325"/>
            <ac:spMk id="42" creationId="{96AAE80A-1F62-4CB5-AD69-CAED4820EEBF}"/>
          </ac:spMkLst>
        </pc:spChg>
        <pc:spChg chg="add mod">
          <ac:chgData name="Archana Suresh" userId="bc71b111-7738-4540-8e14-283f32eaf934" providerId="ADAL" clId="{FBAFBB5E-06B4-46DD-B6B3-4B5FCBB3B1B8}" dt="2019-04-09T22:45:03.889" v="9361" actId="1076"/>
          <ac:spMkLst>
            <pc:docMk/>
            <pc:sldMk cId="2216782257" sldId="325"/>
            <ac:spMk id="50" creationId="{F385AAE1-3100-4C90-A1AF-B0066BCB8DB2}"/>
          </ac:spMkLst>
        </pc:spChg>
        <pc:spChg chg="add mod">
          <ac:chgData name="Archana Suresh" userId="bc71b111-7738-4540-8e14-283f32eaf934" providerId="ADAL" clId="{FBAFBB5E-06B4-46DD-B6B3-4B5FCBB3B1B8}" dt="2019-04-09T22:45:03.889" v="9361" actId="1076"/>
          <ac:spMkLst>
            <pc:docMk/>
            <pc:sldMk cId="2216782257" sldId="325"/>
            <ac:spMk id="51" creationId="{BF833525-6342-441A-B920-D5B020D7E030}"/>
          </ac:spMkLst>
        </pc:spChg>
        <pc:spChg chg="add mod">
          <ac:chgData name="Archana Suresh" userId="bc71b111-7738-4540-8e14-283f32eaf934" providerId="ADAL" clId="{FBAFBB5E-06B4-46DD-B6B3-4B5FCBB3B1B8}" dt="2019-04-09T22:45:03.889" v="9361" actId="1076"/>
          <ac:spMkLst>
            <pc:docMk/>
            <pc:sldMk cId="2216782257" sldId="325"/>
            <ac:spMk id="52" creationId="{4B090637-A453-4223-A1B2-1AAA5E7CBCBE}"/>
          </ac:spMkLst>
        </pc:spChg>
        <pc:spChg chg="add mod">
          <ac:chgData name="Archana Suresh" userId="bc71b111-7738-4540-8e14-283f32eaf934" providerId="ADAL" clId="{FBAFBB5E-06B4-46DD-B6B3-4B5FCBB3B1B8}" dt="2019-04-09T22:45:03.889" v="9361" actId="1076"/>
          <ac:spMkLst>
            <pc:docMk/>
            <pc:sldMk cId="2216782257" sldId="325"/>
            <ac:spMk id="53" creationId="{7AAEEC1E-F9C6-454E-93A7-0B15FC03E37E}"/>
          </ac:spMkLst>
        </pc:spChg>
        <pc:spChg chg="add mod">
          <ac:chgData name="Archana Suresh" userId="bc71b111-7738-4540-8e14-283f32eaf934" providerId="ADAL" clId="{FBAFBB5E-06B4-46DD-B6B3-4B5FCBB3B1B8}" dt="2019-04-09T22:45:03.889" v="9361" actId="1076"/>
          <ac:spMkLst>
            <pc:docMk/>
            <pc:sldMk cId="2216782257" sldId="325"/>
            <ac:spMk id="55" creationId="{0756C0C0-0AB2-44C2-95D1-D6D02C827B91}"/>
          </ac:spMkLst>
        </pc:spChg>
        <pc:spChg chg="del">
          <ac:chgData name="Archana Suresh" userId="bc71b111-7738-4540-8e14-283f32eaf934" providerId="ADAL" clId="{FBAFBB5E-06B4-46DD-B6B3-4B5FCBB3B1B8}" dt="2019-04-09T22:41:50.751" v="9342" actId="478"/>
          <ac:spMkLst>
            <pc:docMk/>
            <pc:sldMk cId="2216782257" sldId="325"/>
            <ac:spMk id="57" creationId="{6ED04BCB-1F2A-4EAD-B44E-2B16E97FCDE5}"/>
          </ac:spMkLst>
        </pc:spChg>
        <pc:spChg chg="mod topLvl">
          <ac:chgData name="Archana Suresh" userId="bc71b111-7738-4540-8e14-283f32eaf934" providerId="ADAL" clId="{FBAFBB5E-06B4-46DD-B6B3-4B5FCBB3B1B8}" dt="2019-04-09T22:44:33.579" v="9351" actId="164"/>
          <ac:spMkLst>
            <pc:docMk/>
            <pc:sldMk cId="2216782257" sldId="325"/>
            <ac:spMk id="58" creationId="{C543A24F-F6B8-4B58-B530-4B1CEF7E1DC8}"/>
          </ac:spMkLst>
        </pc:spChg>
        <pc:spChg chg="mod topLvl">
          <ac:chgData name="Archana Suresh" userId="bc71b111-7738-4540-8e14-283f32eaf934" providerId="ADAL" clId="{FBAFBB5E-06B4-46DD-B6B3-4B5FCBB3B1B8}" dt="2019-04-09T22:44:33.579" v="9351" actId="164"/>
          <ac:spMkLst>
            <pc:docMk/>
            <pc:sldMk cId="2216782257" sldId="325"/>
            <ac:spMk id="59" creationId="{91E36358-AA11-4867-8D70-9482DF3B92B5}"/>
          </ac:spMkLst>
        </pc:spChg>
        <pc:spChg chg="mod topLvl">
          <ac:chgData name="Archana Suresh" userId="bc71b111-7738-4540-8e14-283f32eaf934" providerId="ADAL" clId="{FBAFBB5E-06B4-46DD-B6B3-4B5FCBB3B1B8}" dt="2019-04-09T22:44:33.579" v="9351" actId="164"/>
          <ac:spMkLst>
            <pc:docMk/>
            <pc:sldMk cId="2216782257" sldId="325"/>
            <ac:spMk id="60" creationId="{15F7CD5D-A200-4CE0-A763-B8D598C141E0}"/>
          </ac:spMkLst>
        </pc:spChg>
        <pc:spChg chg="mod topLvl">
          <ac:chgData name="Archana Suresh" userId="bc71b111-7738-4540-8e14-283f32eaf934" providerId="ADAL" clId="{FBAFBB5E-06B4-46DD-B6B3-4B5FCBB3B1B8}" dt="2019-04-09T22:44:33.579" v="9351" actId="164"/>
          <ac:spMkLst>
            <pc:docMk/>
            <pc:sldMk cId="2216782257" sldId="325"/>
            <ac:spMk id="61" creationId="{0A99972A-FB92-497C-A479-58957C23053B}"/>
          </ac:spMkLst>
        </pc:spChg>
        <pc:spChg chg="mod topLvl">
          <ac:chgData name="Archana Suresh" userId="bc71b111-7738-4540-8e14-283f32eaf934" providerId="ADAL" clId="{FBAFBB5E-06B4-46DD-B6B3-4B5FCBB3B1B8}" dt="2019-04-09T22:44:33.579" v="9351" actId="164"/>
          <ac:spMkLst>
            <pc:docMk/>
            <pc:sldMk cId="2216782257" sldId="325"/>
            <ac:spMk id="62" creationId="{7730CCE6-5E49-4A6C-BD1E-BA091387F367}"/>
          </ac:spMkLst>
        </pc:spChg>
        <pc:spChg chg="mod topLvl">
          <ac:chgData name="Archana Suresh" userId="bc71b111-7738-4540-8e14-283f32eaf934" providerId="ADAL" clId="{FBAFBB5E-06B4-46DD-B6B3-4B5FCBB3B1B8}" dt="2019-04-09T22:44:33.579" v="9351" actId="164"/>
          <ac:spMkLst>
            <pc:docMk/>
            <pc:sldMk cId="2216782257" sldId="325"/>
            <ac:spMk id="63" creationId="{EE45E2E5-A64F-4B53-8F0D-372F9D77D869}"/>
          </ac:spMkLst>
        </pc:spChg>
        <pc:grpChg chg="mod">
          <ac:chgData name="Archana Suresh" userId="bc71b111-7738-4540-8e14-283f32eaf934" providerId="ADAL" clId="{FBAFBB5E-06B4-46DD-B6B3-4B5FCBB3B1B8}" dt="2019-04-09T20:58:08.211" v="8286" actId="1037"/>
          <ac:grpSpMkLst>
            <pc:docMk/>
            <pc:sldMk cId="2216782257" sldId="325"/>
            <ac:grpSpMk id="14" creationId="{14E51E37-CB5F-44AE-89EA-B1F8174328D4}"/>
          </ac:grpSpMkLst>
        </pc:grpChg>
        <pc:grpChg chg="add mod">
          <ac:chgData name="Archana Suresh" userId="bc71b111-7738-4540-8e14-283f32eaf934" providerId="ADAL" clId="{FBAFBB5E-06B4-46DD-B6B3-4B5FCBB3B1B8}" dt="2019-04-09T22:45:03.889" v="9361" actId="1076"/>
          <ac:grpSpMkLst>
            <pc:docMk/>
            <pc:sldMk cId="2216782257" sldId="325"/>
            <ac:grpSpMk id="23" creationId="{F68A4DF9-4C40-411E-9895-FE5026DA6B08}"/>
          </ac:grpSpMkLst>
        </pc:grpChg>
        <pc:grpChg chg="mod">
          <ac:chgData name="Archana Suresh" userId="bc71b111-7738-4540-8e14-283f32eaf934" providerId="ADAL" clId="{FBAFBB5E-06B4-46DD-B6B3-4B5FCBB3B1B8}" dt="2019-04-09T20:58:13.531" v="8295" actId="1036"/>
          <ac:grpSpMkLst>
            <pc:docMk/>
            <pc:sldMk cId="2216782257" sldId="325"/>
            <ac:grpSpMk id="28" creationId="{BA96351D-DCA1-4D19-8756-74C7D5A2A3CF}"/>
          </ac:grpSpMkLst>
        </pc:grpChg>
        <pc:grpChg chg="mod">
          <ac:chgData name="Archana Suresh" userId="bc71b111-7738-4540-8e14-283f32eaf934" providerId="ADAL" clId="{FBAFBB5E-06B4-46DD-B6B3-4B5FCBB3B1B8}" dt="2019-04-09T20:58:08.211" v="8286" actId="1037"/>
          <ac:grpSpMkLst>
            <pc:docMk/>
            <pc:sldMk cId="2216782257" sldId="325"/>
            <ac:grpSpMk id="36" creationId="{51B13FB0-D506-4D86-8D1F-5EE1EE1E4BEB}"/>
          </ac:grpSpMkLst>
        </pc:grpChg>
        <pc:grpChg chg="mod">
          <ac:chgData name="Archana Suresh" userId="bc71b111-7738-4540-8e14-283f32eaf934" providerId="ADAL" clId="{FBAFBB5E-06B4-46DD-B6B3-4B5FCBB3B1B8}" dt="2019-04-09T20:58:08.211" v="8286" actId="1037"/>
          <ac:grpSpMkLst>
            <pc:docMk/>
            <pc:sldMk cId="2216782257" sldId="325"/>
            <ac:grpSpMk id="41" creationId="{2CC34C10-05C1-4C54-AF29-603E0BC51998}"/>
          </ac:grpSpMkLst>
        </pc:grpChg>
        <pc:grpChg chg="add del mod">
          <ac:chgData name="Archana Suresh" userId="bc71b111-7738-4540-8e14-283f32eaf934" providerId="ADAL" clId="{FBAFBB5E-06B4-46DD-B6B3-4B5FCBB3B1B8}" dt="2019-04-09T22:43:17.450" v="9347" actId="165"/>
          <ac:grpSpMkLst>
            <pc:docMk/>
            <pc:sldMk cId="2216782257" sldId="325"/>
            <ac:grpSpMk id="56" creationId="{FD262FDA-6271-41BF-A761-E64351945CE8}"/>
          </ac:grpSpMkLst>
        </pc:grpChg>
        <pc:picChg chg="add mod">
          <ac:chgData name="Archana Suresh" userId="bc71b111-7738-4540-8e14-283f32eaf934" providerId="ADAL" clId="{FBAFBB5E-06B4-46DD-B6B3-4B5FCBB3B1B8}" dt="2019-04-05T00:10:26.920" v="3899" actId="1036"/>
          <ac:picMkLst>
            <pc:docMk/>
            <pc:sldMk cId="2216782257" sldId="325"/>
            <ac:picMk id="5" creationId="{EE695BA3-778A-407A-9CE3-51FABAC4B626}"/>
          </ac:picMkLst>
        </pc:picChg>
        <pc:picChg chg="add mod">
          <ac:chgData name="Archana Suresh" userId="bc71b111-7738-4540-8e14-283f32eaf934" providerId="ADAL" clId="{FBAFBB5E-06B4-46DD-B6B3-4B5FCBB3B1B8}" dt="2019-04-05T00:10:26.920" v="3899" actId="1036"/>
          <ac:picMkLst>
            <pc:docMk/>
            <pc:sldMk cId="2216782257" sldId="325"/>
            <ac:picMk id="7" creationId="{B7E4365D-9065-4367-8B7A-3DD29311F380}"/>
          </ac:picMkLst>
        </pc:picChg>
        <pc:picChg chg="add mod">
          <ac:chgData name="Archana Suresh" userId="bc71b111-7738-4540-8e14-283f32eaf934" providerId="ADAL" clId="{FBAFBB5E-06B4-46DD-B6B3-4B5FCBB3B1B8}" dt="2019-04-05T00:10:26.920" v="3899" actId="1036"/>
          <ac:picMkLst>
            <pc:docMk/>
            <pc:sldMk cId="2216782257" sldId="325"/>
            <ac:picMk id="8" creationId="{CADA4E4E-7383-4086-9984-3191F3893FAA}"/>
          </ac:picMkLst>
        </pc:picChg>
        <pc:picChg chg="add mod">
          <ac:chgData name="Archana Suresh" userId="bc71b111-7738-4540-8e14-283f32eaf934" providerId="ADAL" clId="{FBAFBB5E-06B4-46DD-B6B3-4B5FCBB3B1B8}" dt="2019-04-05T00:14:14.022" v="3938" actId="1035"/>
          <ac:picMkLst>
            <pc:docMk/>
            <pc:sldMk cId="2216782257" sldId="325"/>
            <ac:picMk id="12" creationId="{B7F0C0EF-E2C9-425E-95D4-65B2528A7D16}"/>
          </ac:picMkLst>
        </pc:picChg>
        <pc:picChg chg="add del mod">
          <ac:chgData name="Archana Suresh" userId="bc71b111-7738-4540-8e14-283f32eaf934" providerId="ADAL" clId="{FBAFBB5E-06B4-46DD-B6B3-4B5FCBB3B1B8}" dt="2019-04-05T00:13:56.611" v="3929" actId="478"/>
          <ac:picMkLst>
            <pc:docMk/>
            <pc:sldMk cId="2216782257" sldId="325"/>
            <ac:picMk id="14" creationId="{03C7ADB0-2998-4683-A2B8-47AC5D4D4B25}"/>
          </ac:picMkLst>
        </pc:picChg>
        <pc:picChg chg="add mod">
          <ac:chgData name="Archana Suresh" userId="bc71b111-7738-4540-8e14-283f32eaf934" providerId="ADAL" clId="{FBAFBB5E-06B4-46DD-B6B3-4B5FCBB3B1B8}" dt="2019-04-05T00:10:50.578" v="3903" actId="1076"/>
          <ac:picMkLst>
            <pc:docMk/>
            <pc:sldMk cId="2216782257" sldId="325"/>
            <ac:picMk id="15" creationId="{67363F25-58DF-45E7-810F-53C2E2421DD8}"/>
          </ac:picMkLst>
        </pc:picChg>
        <pc:picChg chg="add mod">
          <ac:chgData name="Archana Suresh" userId="bc71b111-7738-4540-8e14-283f32eaf934" providerId="ADAL" clId="{FBAFBB5E-06B4-46DD-B6B3-4B5FCBB3B1B8}" dt="2019-04-05T00:14:14.022" v="3938" actId="1035"/>
          <ac:picMkLst>
            <pc:docMk/>
            <pc:sldMk cId="2216782257" sldId="325"/>
            <ac:picMk id="17" creationId="{2AE678AD-E9EF-412B-B61A-D4C21EA00732}"/>
          </ac:picMkLst>
        </pc:picChg>
        <pc:picChg chg="add mod">
          <ac:chgData name="Archana Suresh" userId="bc71b111-7738-4540-8e14-283f32eaf934" providerId="ADAL" clId="{FBAFBB5E-06B4-46DD-B6B3-4B5FCBB3B1B8}" dt="2019-04-05T00:14:14.022" v="3938" actId="1035"/>
          <ac:picMkLst>
            <pc:docMk/>
            <pc:sldMk cId="2216782257" sldId="325"/>
            <ac:picMk id="18" creationId="{46BE869F-1CE4-48CC-B704-9FB4BB061C68}"/>
          </ac:picMkLst>
        </pc:picChg>
        <pc:picChg chg="add mod">
          <ac:chgData name="Archana Suresh" userId="bc71b111-7738-4540-8e14-283f32eaf934" providerId="ADAL" clId="{FBAFBB5E-06B4-46DD-B6B3-4B5FCBB3B1B8}" dt="2019-04-05T00:14:24.272" v="3940" actId="1076"/>
          <ac:picMkLst>
            <pc:docMk/>
            <pc:sldMk cId="2216782257" sldId="325"/>
            <ac:picMk id="19" creationId="{84582783-E7F1-4035-B6E4-F30BFF3E7F34}"/>
          </ac:picMkLst>
        </pc:picChg>
        <pc:picChg chg="add mod">
          <ac:chgData name="Archana Suresh" userId="bc71b111-7738-4540-8e14-283f32eaf934" providerId="ADAL" clId="{FBAFBB5E-06B4-46DD-B6B3-4B5FCBB3B1B8}" dt="2019-04-05T00:14:24.272" v="3940" actId="1076"/>
          <ac:picMkLst>
            <pc:docMk/>
            <pc:sldMk cId="2216782257" sldId="325"/>
            <ac:picMk id="20" creationId="{B36F5DD5-987C-4382-BDF0-8C16728F9D7C}"/>
          </ac:picMkLst>
        </pc:picChg>
        <pc:picChg chg="add mod">
          <ac:chgData name="Archana Suresh" userId="bc71b111-7738-4540-8e14-283f32eaf934" providerId="ADAL" clId="{FBAFBB5E-06B4-46DD-B6B3-4B5FCBB3B1B8}" dt="2019-04-05T00:14:24.272" v="3940" actId="1076"/>
          <ac:picMkLst>
            <pc:docMk/>
            <pc:sldMk cId="2216782257" sldId="325"/>
            <ac:picMk id="21" creationId="{7C0831AD-7DA7-4684-AED1-0E5C8AEAB5C7}"/>
          </ac:picMkLst>
        </pc:picChg>
        <pc:picChg chg="add del mod">
          <ac:chgData name="Archana Suresh" userId="bc71b111-7738-4540-8e14-283f32eaf934" providerId="ADAL" clId="{FBAFBB5E-06B4-46DD-B6B3-4B5FCBB3B1B8}" dt="2019-04-09T22:36:47.452" v="9163" actId="478"/>
          <ac:picMkLst>
            <pc:docMk/>
            <pc:sldMk cId="2216782257" sldId="325"/>
            <ac:picMk id="43" creationId="{1530B6BB-9BA0-4655-BEA9-3241C3CEAEDE}"/>
          </ac:picMkLst>
        </pc:picChg>
        <pc:picChg chg="add mod">
          <ac:chgData name="Archana Suresh" userId="bc71b111-7738-4540-8e14-283f32eaf934" providerId="ADAL" clId="{FBAFBB5E-06B4-46DD-B6B3-4B5FCBB3B1B8}" dt="2019-04-09T22:45:03.889" v="9361" actId="1076"/>
          <ac:picMkLst>
            <pc:docMk/>
            <pc:sldMk cId="2216782257" sldId="325"/>
            <ac:picMk id="44" creationId="{F3533937-18EC-40F2-B192-21A84E34550E}"/>
          </ac:picMkLst>
        </pc:picChg>
        <pc:picChg chg="add mod">
          <ac:chgData name="Archana Suresh" userId="bc71b111-7738-4540-8e14-283f32eaf934" providerId="ADAL" clId="{FBAFBB5E-06B4-46DD-B6B3-4B5FCBB3B1B8}" dt="2019-04-09T22:45:03.889" v="9361" actId="1076"/>
          <ac:picMkLst>
            <pc:docMk/>
            <pc:sldMk cId="2216782257" sldId="325"/>
            <ac:picMk id="45" creationId="{F872A555-C465-46A5-81C4-46D040580237}"/>
          </ac:picMkLst>
        </pc:picChg>
        <pc:picChg chg="add del mod">
          <ac:chgData name="Archana Suresh" userId="bc71b111-7738-4540-8e14-283f32eaf934" providerId="ADAL" clId="{FBAFBB5E-06B4-46DD-B6B3-4B5FCBB3B1B8}" dt="2019-04-09T22:36:07.895" v="9158" actId="478"/>
          <ac:picMkLst>
            <pc:docMk/>
            <pc:sldMk cId="2216782257" sldId="325"/>
            <ac:picMk id="46" creationId="{31553A2D-69E9-4994-87E4-9327B8ABF6DE}"/>
          </ac:picMkLst>
        </pc:picChg>
        <pc:picChg chg="add mod">
          <ac:chgData name="Archana Suresh" userId="bc71b111-7738-4540-8e14-283f32eaf934" providerId="ADAL" clId="{FBAFBB5E-06B4-46DD-B6B3-4B5FCBB3B1B8}" dt="2019-04-09T22:45:03.889" v="9361" actId="1076"/>
          <ac:picMkLst>
            <pc:docMk/>
            <pc:sldMk cId="2216782257" sldId="325"/>
            <ac:picMk id="47" creationId="{E85DF499-D1B4-46CB-9BAA-23FC143D42C6}"/>
          </ac:picMkLst>
        </pc:picChg>
        <pc:picChg chg="add del mod">
          <ac:chgData name="Archana Suresh" userId="bc71b111-7738-4540-8e14-283f32eaf934" providerId="ADAL" clId="{FBAFBB5E-06B4-46DD-B6B3-4B5FCBB3B1B8}" dt="2019-04-09T22:36:40.553" v="9162" actId="478"/>
          <ac:picMkLst>
            <pc:docMk/>
            <pc:sldMk cId="2216782257" sldId="325"/>
            <ac:picMk id="48" creationId="{A967142D-21CE-41EE-8147-3CC688694051}"/>
          </ac:picMkLst>
        </pc:picChg>
        <pc:picChg chg="add mod">
          <ac:chgData name="Archana Suresh" userId="bc71b111-7738-4540-8e14-283f32eaf934" providerId="ADAL" clId="{FBAFBB5E-06B4-46DD-B6B3-4B5FCBB3B1B8}" dt="2019-04-09T22:45:03.889" v="9361" actId="1076"/>
          <ac:picMkLst>
            <pc:docMk/>
            <pc:sldMk cId="2216782257" sldId="325"/>
            <ac:picMk id="49" creationId="{1ACCB827-CDA7-4E31-946C-CC0667817F93}"/>
          </ac:picMkLst>
        </pc:picChg>
        <pc:picChg chg="add del mod">
          <ac:chgData name="Archana Suresh" userId="bc71b111-7738-4540-8e14-283f32eaf934" providerId="ADAL" clId="{FBAFBB5E-06B4-46DD-B6B3-4B5FCBB3B1B8}" dt="2019-04-09T22:42:01.671" v="9345" actId="478"/>
          <ac:picMkLst>
            <pc:docMk/>
            <pc:sldMk cId="2216782257" sldId="325"/>
            <ac:picMk id="54" creationId="{65DF7571-743C-4357-8DF2-3B8CC088101F}"/>
          </ac:picMkLst>
        </pc:picChg>
      </pc:sldChg>
      <pc:sldChg chg="addSp modSp">
        <pc:chgData name="Archana Suresh" userId="bc71b111-7738-4540-8e14-283f32eaf934" providerId="ADAL" clId="{FBAFBB5E-06B4-46DD-B6B3-4B5FCBB3B1B8}" dt="2019-04-08T18:35:24.294" v="7178" actId="20577"/>
        <pc:sldMkLst>
          <pc:docMk/>
          <pc:sldMk cId="523449528" sldId="327"/>
        </pc:sldMkLst>
        <pc:spChg chg="add mod">
          <ac:chgData name="Archana Suresh" userId="bc71b111-7738-4540-8e14-283f32eaf934" providerId="ADAL" clId="{FBAFBB5E-06B4-46DD-B6B3-4B5FCBB3B1B8}" dt="2019-04-08T18:35:24.294" v="7178" actId="20577"/>
          <ac:spMkLst>
            <pc:docMk/>
            <pc:sldMk cId="523449528" sldId="327"/>
            <ac:spMk id="2" creationId="{8FE6999B-5047-4294-9385-DF14B902070A}"/>
          </ac:spMkLst>
        </pc:spChg>
      </pc:sldChg>
      <pc:sldChg chg="modSp">
        <pc:chgData name="Archana Suresh" userId="bc71b111-7738-4540-8e14-283f32eaf934" providerId="ADAL" clId="{FBAFBB5E-06B4-46DD-B6B3-4B5FCBB3B1B8}" dt="2019-04-09T22:26:24.930" v="9108" actId="20577"/>
        <pc:sldMkLst>
          <pc:docMk/>
          <pc:sldMk cId="1489774159" sldId="329"/>
        </pc:sldMkLst>
        <pc:spChg chg="mod">
          <ac:chgData name="Archana Suresh" userId="bc71b111-7738-4540-8e14-283f32eaf934" providerId="ADAL" clId="{FBAFBB5E-06B4-46DD-B6B3-4B5FCBB3B1B8}" dt="2019-04-09T22:26:24.930" v="9108" actId="20577"/>
          <ac:spMkLst>
            <pc:docMk/>
            <pc:sldMk cId="1489774159" sldId="329"/>
            <ac:spMk id="71" creationId="{49BFD6A9-8CE4-41DD-8843-A3AE59805923}"/>
          </ac:spMkLst>
        </pc:spChg>
      </pc:sldChg>
      <pc:sldChg chg="modSp">
        <pc:chgData name="Archana Suresh" userId="bc71b111-7738-4540-8e14-283f32eaf934" providerId="ADAL" clId="{FBAFBB5E-06B4-46DD-B6B3-4B5FCBB3B1B8}" dt="2019-04-09T21:13:59.463" v="8409" actId="20577"/>
        <pc:sldMkLst>
          <pc:docMk/>
          <pc:sldMk cId="1159775682" sldId="330"/>
        </pc:sldMkLst>
        <pc:spChg chg="mod">
          <ac:chgData name="Archana Suresh" userId="bc71b111-7738-4540-8e14-283f32eaf934" providerId="ADAL" clId="{FBAFBB5E-06B4-46DD-B6B3-4B5FCBB3B1B8}" dt="2019-04-09T21:13:59.463" v="8409" actId="20577"/>
          <ac:spMkLst>
            <pc:docMk/>
            <pc:sldMk cId="1159775682" sldId="330"/>
            <ac:spMk id="71" creationId="{49BFD6A9-8CE4-41DD-8843-A3AE59805923}"/>
          </ac:spMkLst>
        </pc:spChg>
      </pc:sldChg>
      <pc:sldChg chg="addSp delSp modSp add">
        <pc:chgData name="Archana Suresh" userId="bc71b111-7738-4540-8e14-283f32eaf934" providerId="ADAL" clId="{FBAFBB5E-06B4-46DD-B6B3-4B5FCBB3B1B8}" dt="2019-04-09T21:45:47.123" v="8537" actId="478"/>
        <pc:sldMkLst>
          <pc:docMk/>
          <pc:sldMk cId="3613805174" sldId="331"/>
        </pc:sldMkLst>
        <pc:spChg chg="add del mod">
          <ac:chgData name="Archana Suresh" userId="bc71b111-7738-4540-8e14-283f32eaf934" providerId="ADAL" clId="{FBAFBB5E-06B4-46DD-B6B3-4B5FCBB3B1B8}" dt="2019-04-05T23:24:50.416" v="6838" actId="478"/>
          <ac:spMkLst>
            <pc:docMk/>
            <pc:sldMk cId="3613805174" sldId="331"/>
            <ac:spMk id="16" creationId="{D4F6C466-A621-4A0C-BF59-0D01C1789553}"/>
          </ac:spMkLst>
        </pc:spChg>
        <pc:spChg chg="add del mod">
          <ac:chgData name="Archana Suresh" userId="bc71b111-7738-4540-8e14-283f32eaf934" providerId="ADAL" clId="{FBAFBB5E-06B4-46DD-B6B3-4B5FCBB3B1B8}" dt="2019-04-05T23:24:47.421" v="6837" actId="478"/>
          <ac:spMkLst>
            <pc:docMk/>
            <pc:sldMk cId="3613805174" sldId="331"/>
            <ac:spMk id="17" creationId="{8133E4EF-8EC4-47EB-96E7-5E3CEF86C252}"/>
          </ac:spMkLst>
        </pc:spChg>
        <pc:spChg chg="add del mod">
          <ac:chgData name="Archana Suresh" userId="bc71b111-7738-4540-8e14-283f32eaf934" providerId="ADAL" clId="{FBAFBB5E-06B4-46DD-B6B3-4B5FCBB3B1B8}" dt="2019-04-05T23:25:03.602" v="6846" actId="478"/>
          <ac:spMkLst>
            <pc:docMk/>
            <pc:sldMk cId="3613805174" sldId="331"/>
            <ac:spMk id="18" creationId="{C82C082C-412F-4DFA-AEC8-6E1345EA2991}"/>
          </ac:spMkLst>
        </pc:spChg>
        <pc:spChg chg="add del mod">
          <ac:chgData name="Archana Suresh" userId="bc71b111-7738-4540-8e14-283f32eaf934" providerId="ADAL" clId="{FBAFBB5E-06B4-46DD-B6B3-4B5FCBB3B1B8}" dt="2019-04-05T23:24:55.367" v="6840" actId="478"/>
          <ac:spMkLst>
            <pc:docMk/>
            <pc:sldMk cId="3613805174" sldId="331"/>
            <ac:spMk id="28" creationId="{840C423B-59BC-4D16-B843-BEB4EDFF0886}"/>
          </ac:spMkLst>
        </pc:spChg>
        <pc:spChg chg="add">
          <ac:chgData name="Archana Suresh" userId="bc71b111-7738-4540-8e14-283f32eaf934" providerId="ADAL" clId="{FBAFBB5E-06B4-46DD-B6B3-4B5FCBB3B1B8}" dt="2019-04-05T23:25:05.188" v="6847"/>
          <ac:spMkLst>
            <pc:docMk/>
            <pc:sldMk cId="3613805174" sldId="331"/>
            <ac:spMk id="29" creationId="{5FE11AD4-9AA5-4C95-AC96-ACB3559C03B8}"/>
          </ac:spMkLst>
        </pc:spChg>
        <pc:spChg chg="add del mod">
          <ac:chgData name="Archana Suresh" userId="bc71b111-7738-4540-8e14-283f32eaf934" providerId="ADAL" clId="{FBAFBB5E-06B4-46DD-B6B3-4B5FCBB3B1B8}" dt="2019-04-09T21:45:47.123" v="8537" actId="478"/>
          <ac:spMkLst>
            <pc:docMk/>
            <pc:sldMk cId="3613805174" sldId="331"/>
            <ac:spMk id="70" creationId="{51513C5E-778F-49AD-8DF4-BFC59354843E}"/>
          </ac:spMkLst>
        </pc:spChg>
        <pc:grpChg chg="add">
          <ac:chgData name="Archana Suresh" userId="bc71b111-7738-4540-8e14-283f32eaf934" providerId="ADAL" clId="{FBAFBB5E-06B4-46DD-B6B3-4B5FCBB3B1B8}" dt="2019-04-05T23:25:05.188" v="6847"/>
          <ac:grpSpMkLst>
            <pc:docMk/>
            <pc:sldMk cId="3613805174" sldId="331"/>
            <ac:grpSpMk id="30" creationId="{41D4873A-C5EF-490F-8762-8706FAA62F05}"/>
          </ac:grpSpMkLst>
        </pc:grpChg>
        <pc:picChg chg="add del">
          <ac:chgData name="Archana Suresh" userId="bc71b111-7738-4540-8e14-283f32eaf934" providerId="ADAL" clId="{FBAFBB5E-06B4-46DD-B6B3-4B5FCBB3B1B8}" dt="2019-04-05T23:02:12.863" v="6437" actId="478"/>
          <ac:picMkLst>
            <pc:docMk/>
            <pc:sldMk cId="3613805174" sldId="331"/>
            <ac:picMk id="2" creationId="{064A10E7-DE43-4F6F-B418-C447E9D5F44C}"/>
          </ac:picMkLst>
        </pc:picChg>
        <pc:picChg chg="add del mod">
          <ac:chgData name="Archana Suresh" userId="bc71b111-7738-4540-8e14-283f32eaf934" providerId="ADAL" clId="{FBAFBB5E-06B4-46DD-B6B3-4B5FCBB3B1B8}" dt="2019-04-05T23:24:45.125" v="6836" actId="478"/>
          <ac:picMkLst>
            <pc:docMk/>
            <pc:sldMk cId="3613805174" sldId="331"/>
            <ac:picMk id="3" creationId="{CD65D3AC-E3A1-4262-B208-781F902732AF}"/>
          </ac:picMkLst>
        </pc:picChg>
        <pc:picChg chg="add del mod">
          <ac:chgData name="Archana Suresh" userId="bc71b111-7738-4540-8e14-283f32eaf934" providerId="ADAL" clId="{FBAFBB5E-06B4-46DD-B6B3-4B5FCBB3B1B8}" dt="2019-04-05T23:24:56.282" v="6841" actId="478"/>
          <ac:picMkLst>
            <pc:docMk/>
            <pc:sldMk cId="3613805174" sldId="331"/>
            <ac:picMk id="5" creationId="{EE849782-AF25-42A3-B763-813EEAF34079}"/>
          </ac:picMkLst>
        </pc:picChg>
        <pc:picChg chg="add del mod">
          <ac:chgData name="Archana Suresh" userId="bc71b111-7738-4540-8e14-283f32eaf934" providerId="ADAL" clId="{FBAFBB5E-06B4-46DD-B6B3-4B5FCBB3B1B8}" dt="2019-04-05T23:25:00.242" v="6845" actId="478"/>
          <ac:picMkLst>
            <pc:docMk/>
            <pc:sldMk cId="3613805174" sldId="331"/>
            <ac:picMk id="8" creationId="{0E70B601-E3B1-4B1A-BCAA-A69AE2D99921}"/>
          </ac:picMkLst>
        </pc:picChg>
        <pc:picChg chg="add del mod">
          <ac:chgData name="Archana Suresh" userId="bc71b111-7738-4540-8e14-283f32eaf934" providerId="ADAL" clId="{FBAFBB5E-06B4-46DD-B6B3-4B5FCBB3B1B8}" dt="2019-04-05T23:07:50.011" v="6456" actId="478"/>
          <ac:picMkLst>
            <pc:docMk/>
            <pc:sldMk cId="3613805174" sldId="331"/>
            <ac:picMk id="20" creationId="{9781D21F-47A0-4B21-856E-0704B9D219B5}"/>
          </ac:picMkLst>
        </pc:picChg>
        <pc:picChg chg="add del mod">
          <ac:chgData name="Archana Suresh" userId="bc71b111-7738-4540-8e14-283f32eaf934" providerId="ADAL" clId="{FBAFBB5E-06B4-46DD-B6B3-4B5FCBB3B1B8}" dt="2019-04-05T23:24:59.443" v="6844" actId="478"/>
          <ac:picMkLst>
            <pc:docMk/>
            <pc:sldMk cId="3613805174" sldId="331"/>
            <ac:picMk id="22" creationId="{4F0A81E7-9C41-4575-865E-4D06E83D8DCD}"/>
          </ac:picMkLst>
        </pc:picChg>
        <pc:picChg chg="add del mod">
          <ac:chgData name="Archana Suresh" userId="bc71b111-7738-4540-8e14-283f32eaf934" providerId="ADAL" clId="{FBAFBB5E-06B4-46DD-B6B3-4B5FCBB3B1B8}" dt="2019-04-05T23:24:57.138" v="6842" actId="478"/>
          <ac:picMkLst>
            <pc:docMk/>
            <pc:sldMk cId="3613805174" sldId="331"/>
            <ac:picMk id="24" creationId="{09002380-E0D4-4CEE-A0C8-F7C50C6E44A8}"/>
          </ac:picMkLst>
        </pc:picChg>
        <pc:picChg chg="add del mod">
          <ac:chgData name="Archana Suresh" userId="bc71b111-7738-4540-8e14-283f32eaf934" providerId="ADAL" clId="{FBAFBB5E-06B4-46DD-B6B3-4B5FCBB3B1B8}" dt="2019-04-05T23:24:57.977" v="6843" actId="478"/>
          <ac:picMkLst>
            <pc:docMk/>
            <pc:sldMk cId="3613805174" sldId="331"/>
            <ac:picMk id="25" creationId="{280F4F8B-4DAB-457A-AFE5-43FAB48A2FD8}"/>
          </ac:picMkLst>
        </pc:picChg>
        <pc:picChg chg="add del mod">
          <ac:chgData name="Archana Suresh" userId="bc71b111-7738-4540-8e14-283f32eaf934" providerId="ADAL" clId="{FBAFBB5E-06B4-46DD-B6B3-4B5FCBB3B1B8}" dt="2019-04-05T23:24:53.704" v="6839" actId="478"/>
          <ac:picMkLst>
            <pc:docMk/>
            <pc:sldMk cId="3613805174" sldId="331"/>
            <ac:picMk id="26" creationId="{F11044AA-2D88-4E33-BB1C-B60A6344C460}"/>
          </ac:picMkLst>
        </pc:picChg>
        <pc:picChg chg="add del">
          <ac:chgData name="Archana Suresh" userId="bc71b111-7738-4540-8e14-283f32eaf934" providerId="ADAL" clId="{FBAFBB5E-06B4-46DD-B6B3-4B5FCBB3B1B8}" dt="2019-04-05T23:08:24.809" v="6458" actId="478"/>
          <ac:picMkLst>
            <pc:docMk/>
            <pc:sldMk cId="3613805174" sldId="331"/>
            <ac:picMk id="27" creationId="{A28CE423-BF04-4C16-AC1A-D57B2B8B9CB8}"/>
          </ac:picMkLst>
        </pc:picChg>
      </pc:sldChg>
      <pc:sldChg chg="addSp delSp modSp">
        <pc:chgData name="Archana Suresh" userId="bc71b111-7738-4540-8e14-283f32eaf934" providerId="ADAL" clId="{FBAFBB5E-06B4-46DD-B6B3-4B5FCBB3B1B8}" dt="2019-04-09T20:54:16.005" v="8240" actId="1036"/>
        <pc:sldMkLst>
          <pc:docMk/>
          <pc:sldMk cId="1089421510" sldId="332"/>
        </pc:sldMkLst>
        <pc:spChg chg="add mod">
          <ac:chgData name="Archana Suresh" userId="bc71b111-7738-4540-8e14-283f32eaf934" providerId="ADAL" clId="{FBAFBB5E-06B4-46DD-B6B3-4B5FCBB3B1B8}" dt="2019-04-08T18:35:53.426" v="7192" actId="20577"/>
          <ac:spMkLst>
            <pc:docMk/>
            <pc:sldMk cId="1089421510" sldId="332"/>
            <ac:spMk id="8" creationId="{E5442548-5788-4C43-BBC2-CB65631A9E81}"/>
          </ac:spMkLst>
        </pc:spChg>
        <pc:spChg chg="mod">
          <ac:chgData name="Archana Suresh" userId="bc71b111-7738-4540-8e14-283f32eaf934" providerId="ADAL" clId="{FBAFBB5E-06B4-46DD-B6B3-4B5FCBB3B1B8}" dt="2019-04-08T18:37:17.021" v="7204" actId="20577"/>
          <ac:spMkLst>
            <pc:docMk/>
            <pc:sldMk cId="1089421510" sldId="332"/>
            <ac:spMk id="33" creationId="{F622932C-C427-43B9-AD2D-34CBBA9C279A}"/>
          </ac:spMkLst>
        </pc:spChg>
        <pc:spChg chg="mod topLvl">
          <ac:chgData name="Archana Suresh" userId="bc71b111-7738-4540-8e14-283f32eaf934" providerId="ADAL" clId="{FBAFBB5E-06B4-46DD-B6B3-4B5FCBB3B1B8}" dt="2019-04-09T20:50:27.978" v="8142" actId="1036"/>
          <ac:spMkLst>
            <pc:docMk/>
            <pc:sldMk cId="1089421510" sldId="332"/>
            <ac:spMk id="242" creationId="{7BE8E1A7-7C00-4794-9FE7-C434E1E5F91B}"/>
          </ac:spMkLst>
        </pc:spChg>
        <pc:spChg chg="mod topLvl">
          <ac:chgData name="Archana Suresh" userId="bc71b111-7738-4540-8e14-283f32eaf934" providerId="ADAL" clId="{FBAFBB5E-06B4-46DD-B6B3-4B5FCBB3B1B8}" dt="2019-04-09T20:50:27.978" v="8142" actId="1036"/>
          <ac:spMkLst>
            <pc:docMk/>
            <pc:sldMk cId="1089421510" sldId="332"/>
            <ac:spMk id="243" creationId="{648C0E1F-BFB6-404B-8D8A-0191048732BF}"/>
          </ac:spMkLst>
        </pc:spChg>
        <pc:spChg chg="mod topLvl">
          <ac:chgData name="Archana Suresh" userId="bc71b111-7738-4540-8e14-283f32eaf934" providerId="ADAL" clId="{FBAFBB5E-06B4-46DD-B6B3-4B5FCBB3B1B8}" dt="2019-04-09T20:50:27.978" v="8142" actId="1036"/>
          <ac:spMkLst>
            <pc:docMk/>
            <pc:sldMk cId="1089421510" sldId="332"/>
            <ac:spMk id="244" creationId="{78FC5BA7-FED5-4F86-B323-2C8224BD4B8E}"/>
          </ac:spMkLst>
        </pc:spChg>
        <pc:spChg chg="mod topLvl">
          <ac:chgData name="Archana Suresh" userId="bc71b111-7738-4540-8e14-283f32eaf934" providerId="ADAL" clId="{FBAFBB5E-06B4-46DD-B6B3-4B5FCBB3B1B8}" dt="2019-04-09T20:50:27.978" v="8142" actId="1036"/>
          <ac:spMkLst>
            <pc:docMk/>
            <pc:sldMk cId="1089421510" sldId="332"/>
            <ac:spMk id="245" creationId="{76A6D134-24A4-4FF2-ABA8-AF6329BD5C3A}"/>
          </ac:spMkLst>
        </pc:spChg>
        <pc:spChg chg="mod topLvl">
          <ac:chgData name="Archana Suresh" userId="bc71b111-7738-4540-8e14-283f32eaf934" providerId="ADAL" clId="{FBAFBB5E-06B4-46DD-B6B3-4B5FCBB3B1B8}" dt="2019-04-09T20:50:27.978" v="8142" actId="1036"/>
          <ac:spMkLst>
            <pc:docMk/>
            <pc:sldMk cId="1089421510" sldId="332"/>
            <ac:spMk id="246" creationId="{1B239EE6-AC50-4B39-849A-E560F9E6F983}"/>
          </ac:spMkLst>
        </pc:spChg>
        <pc:spChg chg="mod topLvl">
          <ac:chgData name="Archana Suresh" userId="bc71b111-7738-4540-8e14-283f32eaf934" providerId="ADAL" clId="{FBAFBB5E-06B4-46DD-B6B3-4B5FCBB3B1B8}" dt="2019-04-09T20:50:27.978" v="8142" actId="1036"/>
          <ac:spMkLst>
            <pc:docMk/>
            <pc:sldMk cId="1089421510" sldId="332"/>
            <ac:spMk id="247" creationId="{995A7668-D837-4A45-9F51-E8AF320A289D}"/>
          </ac:spMkLst>
        </pc:spChg>
        <pc:spChg chg="mod topLvl">
          <ac:chgData name="Archana Suresh" userId="bc71b111-7738-4540-8e14-283f32eaf934" providerId="ADAL" clId="{FBAFBB5E-06B4-46DD-B6B3-4B5FCBB3B1B8}" dt="2019-04-09T20:50:27.978" v="8142" actId="1036"/>
          <ac:spMkLst>
            <pc:docMk/>
            <pc:sldMk cId="1089421510" sldId="332"/>
            <ac:spMk id="248" creationId="{CB9B8DA4-95E6-457D-B3F8-13A5EFD62180}"/>
          </ac:spMkLst>
        </pc:spChg>
        <pc:spChg chg="mod topLvl">
          <ac:chgData name="Archana Suresh" userId="bc71b111-7738-4540-8e14-283f32eaf934" providerId="ADAL" clId="{FBAFBB5E-06B4-46DD-B6B3-4B5FCBB3B1B8}" dt="2019-04-09T20:50:27.978" v="8142" actId="1036"/>
          <ac:spMkLst>
            <pc:docMk/>
            <pc:sldMk cId="1089421510" sldId="332"/>
            <ac:spMk id="249" creationId="{1D2EE844-A156-460E-9901-AEE0F21D566B}"/>
          </ac:spMkLst>
        </pc:spChg>
        <pc:spChg chg="mod topLvl">
          <ac:chgData name="Archana Suresh" userId="bc71b111-7738-4540-8e14-283f32eaf934" providerId="ADAL" clId="{FBAFBB5E-06B4-46DD-B6B3-4B5FCBB3B1B8}" dt="2019-04-09T20:50:27.978" v="8142" actId="1036"/>
          <ac:spMkLst>
            <pc:docMk/>
            <pc:sldMk cId="1089421510" sldId="332"/>
            <ac:spMk id="250" creationId="{42A8EDAC-6D69-4A33-BFF3-127EFA9CCBC6}"/>
          </ac:spMkLst>
        </pc:spChg>
        <pc:spChg chg="mod topLvl">
          <ac:chgData name="Archana Suresh" userId="bc71b111-7738-4540-8e14-283f32eaf934" providerId="ADAL" clId="{FBAFBB5E-06B4-46DD-B6B3-4B5FCBB3B1B8}" dt="2019-04-09T20:50:27.978" v="8142" actId="1036"/>
          <ac:spMkLst>
            <pc:docMk/>
            <pc:sldMk cId="1089421510" sldId="332"/>
            <ac:spMk id="251" creationId="{1EF37211-02B3-486E-976A-0978211FA758}"/>
          </ac:spMkLst>
        </pc:spChg>
        <pc:spChg chg="mod topLvl">
          <ac:chgData name="Archana Suresh" userId="bc71b111-7738-4540-8e14-283f32eaf934" providerId="ADAL" clId="{FBAFBB5E-06B4-46DD-B6B3-4B5FCBB3B1B8}" dt="2019-04-09T20:50:27.978" v="8142" actId="1036"/>
          <ac:spMkLst>
            <pc:docMk/>
            <pc:sldMk cId="1089421510" sldId="332"/>
            <ac:spMk id="252" creationId="{92ED21D8-B743-41E5-B69A-4380D12E28CC}"/>
          </ac:spMkLst>
        </pc:spChg>
        <pc:spChg chg="mod topLvl">
          <ac:chgData name="Archana Suresh" userId="bc71b111-7738-4540-8e14-283f32eaf934" providerId="ADAL" clId="{FBAFBB5E-06B4-46DD-B6B3-4B5FCBB3B1B8}" dt="2019-04-09T20:50:27.978" v="8142" actId="1036"/>
          <ac:spMkLst>
            <pc:docMk/>
            <pc:sldMk cId="1089421510" sldId="332"/>
            <ac:spMk id="253" creationId="{AF96A822-5F9E-4C7D-BD8C-AE100493B17B}"/>
          </ac:spMkLst>
        </pc:spChg>
        <pc:spChg chg="mod topLvl">
          <ac:chgData name="Archana Suresh" userId="bc71b111-7738-4540-8e14-283f32eaf934" providerId="ADAL" clId="{FBAFBB5E-06B4-46DD-B6B3-4B5FCBB3B1B8}" dt="2019-04-09T20:50:27.978" v="8142" actId="1036"/>
          <ac:spMkLst>
            <pc:docMk/>
            <pc:sldMk cId="1089421510" sldId="332"/>
            <ac:spMk id="254" creationId="{641B3124-25D0-4D40-BF46-2F521467DDD2}"/>
          </ac:spMkLst>
        </pc:spChg>
        <pc:spChg chg="mod topLvl">
          <ac:chgData name="Archana Suresh" userId="bc71b111-7738-4540-8e14-283f32eaf934" providerId="ADAL" clId="{FBAFBB5E-06B4-46DD-B6B3-4B5FCBB3B1B8}" dt="2019-04-09T20:50:27.978" v="8142" actId="1036"/>
          <ac:spMkLst>
            <pc:docMk/>
            <pc:sldMk cId="1089421510" sldId="332"/>
            <ac:spMk id="255" creationId="{DD2DD234-2A34-4E94-9E4A-DEC481E46D50}"/>
          </ac:spMkLst>
        </pc:spChg>
        <pc:spChg chg="mod topLvl">
          <ac:chgData name="Archana Suresh" userId="bc71b111-7738-4540-8e14-283f32eaf934" providerId="ADAL" clId="{FBAFBB5E-06B4-46DD-B6B3-4B5FCBB3B1B8}" dt="2019-04-09T20:50:27.978" v="8142" actId="1036"/>
          <ac:spMkLst>
            <pc:docMk/>
            <pc:sldMk cId="1089421510" sldId="332"/>
            <ac:spMk id="258" creationId="{27C6E101-D3EC-4EDF-AA0E-109F27B48AD4}"/>
          </ac:spMkLst>
        </pc:spChg>
        <pc:spChg chg="mod">
          <ac:chgData name="Archana Suresh" userId="bc71b111-7738-4540-8e14-283f32eaf934" providerId="ADAL" clId="{FBAFBB5E-06B4-46DD-B6B3-4B5FCBB3B1B8}" dt="2019-04-09T20:52:40.052" v="8215" actId="1035"/>
          <ac:spMkLst>
            <pc:docMk/>
            <pc:sldMk cId="1089421510" sldId="332"/>
            <ac:spMk id="259" creationId="{F2E42608-D8BF-41AC-A7AE-DADD3A263B58}"/>
          </ac:spMkLst>
        </pc:spChg>
        <pc:spChg chg="mod">
          <ac:chgData name="Archana Suresh" userId="bc71b111-7738-4540-8e14-283f32eaf934" providerId="ADAL" clId="{FBAFBB5E-06B4-46DD-B6B3-4B5FCBB3B1B8}" dt="2019-04-09T20:54:16.005" v="8240" actId="1036"/>
          <ac:spMkLst>
            <pc:docMk/>
            <pc:sldMk cId="1089421510" sldId="332"/>
            <ac:spMk id="261" creationId="{F79FDABD-FAA9-4FE0-8FC1-26CCED219765}"/>
          </ac:spMkLst>
        </pc:spChg>
        <pc:spChg chg="mod">
          <ac:chgData name="Archana Suresh" userId="bc71b111-7738-4540-8e14-283f32eaf934" providerId="ADAL" clId="{FBAFBB5E-06B4-46DD-B6B3-4B5FCBB3B1B8}" dt="2019-04-09T20:54:16.005" v="8240" actId="1036"/>
          <ac:spMkLst>
            <pc:docMk/>
            <pc:sldMk cId="1089421510" sldId="332"/>
            <ac:spMk id="262" creationId="{9D7D103A-C2C0-44BD-A7E6-684473AE8DAB}"/>
          </ac:spMkLst>
        </pc:spChg>
        <pc:spChg chg="mod">
          <ac:chgData name="Archana Suresh" userId="bc71b111-7738-4540-8e14-283f32eaf934" providerId="ADAL" clId="{FBAFBB5E-06B4-46DD-B6B3-4B5FCBB3B1B8}" dt="2019-04-09T20:54:01.285" v="8229" actId="1076"/>
          <ac:spMkLst>
            <pc:docMk/>
            <pc:sldMk cId="1089421510" sldId="332"/>
            <ac:spMk id="263" creationId="{2ED3993B-332E-41B6-96FF-E0F4F8D0A5E9}"/>
          </ac:spMkLst>
        </pc:spChg>
        <pc:spChg chg="mod">
          <ac:chgData name="Archana Suresh" userId="bc71b111-7738-4540-8e14-283f32eaf934" providerId="ADAL" clId="{FBAFBB5E-06B4-46DD-B6B3-4B5FCBB3B1B8}" dt="2019-04-09T20:52:52.738" v="8226" actId="1035"/>
          <ac:spMkLst>
            <pc:docMk/>
            <pc:sldMk cId="1089421510" sldId="332"/>
            <ac:spMk id="271" creationId="{22BDDC65-25C8-4B4C-96FA-710A5E766F8D}"/>
          </ac:spMkLst>
        </pc:spChg>
        <pc:spChg chg="mod">
          <ac:chgData name="Archana Suresh" userId="bc71b111-7738-4540-8e14-283f32eaf934" providerId="ADAL" clId="{FBAFBB5E-06B4-46DD-B6B3-4B5FCBB3B1B8}" dt="2019-04-09T20:47:00.729" v="8104" actId="6549"/>
          <ac:spMkLst>
            <pc:docMk/>
            <pc:sldMk cId="1089421510" sldId="332"/>
            <ac:spMk id="392" creationId="{2D78CAD3-DF05-4C9C-8391-58D91DFEA664}"/>
          </ac:spMkLst>
        </pc:spChg>
        <pc:spChg chg="mod topLvl">
          <ac:chgData name="Archana Suresh" userId="bc71b111-7738-4540-8e14-283f32eaf934" providerId="ADAL" clId="{FBAFBB5E-06B4-46DD-B6B3-4B5FCBB3B1B8}" dt="2019-04-09T20:53:46.564" v="8227" actId="165"/>
          <ac:spMkLst>
            <pc:docMk/>
            <pc:sldMk cId="1089421510" sldId="332"/>
            <ac:spMk id="412" creationId="{6DC5E1E3-6BB9-4536-859C-950DB071D390}"/>
          </ac:spMkLst>
        </pc:spChg>
        <pc:spChg chg="mod topLvl">
          <ac:chgData name="Archana Suresh" userId="bc71b111-7738-4540-8e14-283f32eaf934" providerId="ADAL" clId="{FBAFBB5E-06B4-46DD-B6B3-4B5FCBB3B1B8}" dt="2019-04-09T20:45:51.911" v="8101" actId="165"/>
          <ac:spMkLst>
            <pc:docMk/>
            <pc:sldMk cId="1089421510" sldId="332"/>
            <ac:spMk id="414" creationId="{1EE91736-C7C2-48B6-8C24-4AF8425A270F}"/>
          </ac:spMkLst>
        </pc:spChg>
        <pc:spChg chg="mod">
          <ac:chgData name="Archana Suresh" userId="bc71b111-7738-4540-8e14-283f32eaf934" providerId="ADAL" clId="{FBAFBB5E-06B4-46DD-B6B3-4B5FCBB3B1B8}" dt="2019-04-09T20:52:35.104" v="8207" actId="1036"/>
          <ac:spMkLst>
            <pc:docMk/>
            <pc:sldMk cId="1089421510" sldId="332"/>
            <ac:spMk id="415" creationId="{1C6553C4-3DDF-4661-9B89-A0B361B06F08}"/>
          </ac:spMkLst>
        </pc:spChg>
        <pc:grpChg chg="del">
          <ac:chgData name="Archana Suresh" userId="bc71b111-7738-4540-8e14-283f32eaf934" providerId="ADAL" clId="{FBAFBB5E-06B4-46DD-B6B3-4B5FCBB3B1B8}" dt="2019-04-09T20:45:51.911" v="8101" actId="165"/>
          <ac:grpSpMkLst>
            <pc:docMk/>
            <pc:sldMk cId="1089421510" sldId="332"/>
            <ac:grpSpMk id="2" creationId="{46C88344-99E1-4609-87AF-26B456A60C63}"/>
          </ac:grpSpMkLst>
        </pc:grpChg>
        <pc:grpChg chg="del mod">
          <ac:chgData name="Archana Suresh" userId="bc71b111-7738-4540-8e14-283f32eaf934" providerId="ADAL" clId="{FBAFBB5E-06B4-46DD-B6B3-4B5FCBB3B1B8}" dt="2019-04-09T20:53:46.564" v="8227" actId="165"/>
          <ac:grpSpMkLst>
            <pc:docMk/>
            <pc:sldMk cId="1089421510" sldId="332"/>
            <ac:grpSpMk id="4" creationId="{24AE75E7-3394-4089-A3F6-70A53591AC19}"/>
          </ac:grpSpMkLst>
        </pc:grpChg>
        <pc:grpChg chg="mod">
          <ac:chgData name="Archana Suresh" userId="bc71b111-7738-4540-8e14-283f32eaf934" providerId="ADAL" clId="{FBAFBB5E-06B4-46DD-B6B3-4B5FCBB3B1B8}" dt="2019-04-09T20:54:01.285" v="8229" actId="1076"/>
          <ac:grpSpMkLst>
            <pc:docMk/>
            <pc:sldMk cId="1089421510" sldId="332"/>
            <ac:grpSpMk id="5" creationId="{DE816E3D-DAAE-4E38-B551-6BBB232E0BB2}"/>
          </ac:grpSpMkLst>
        </pc:grpChg>
        <pc:grpChg chg="mod">
          <ac:chgData name="Archana Suresh" userId="bc71b111-7738-4540-8e14-283f32eaf934" providerId="ADAL" clId="{FBAFBB5E-06B4-46DD-B6B3-4B5FCBB3B1B8}" dt="2019-04-09T20:52:40.052" v="8215" actId="1035"/>
          <ac:grpSpMkLst>
            <pc:docMk/>
            <pc:sldMk cId="1089421510" sldId="332"/>
            <ac:grpSpMk id="6" creationId="{F46CDF91-08AE-460A-B8F4-D8D33FDF6F80}"/>
          </ac:grpSpMkLst>
        </pc:grpChg>
        <pc:grpChg chg="mod">
          <ac:chgData name="Archana Suresh" userId="bc71b111-7738-4540-8e14-283f32eaf934" providerId="ADAL" clId="{FBAFBB5E-06B4-46DD-B6B3-4B5FCBB3B1B8}" dt="2019-04-09T20:52:35.104" v="8207" actId="1036"/>
          <ac:grpSpMkLst>
            <pc:docMk/>
            <pc:sldMk cId="1089421510" sldId="332"/>
            <ac:grpSpMk id="7" creationId="{6ED4199E-B49B-46DA-BB27-E41624C484F9}"/>
          </ac:grpSpMkLst>
        </pc:grpChg>
        <pc:grpChg chg="mod topLvl">
          <ac:chgData name="Archana Suresh" userId="bc71b111-7738-4540-8e14-283f32eaf934" providerId="ADAL" clId="{FBAFBB5E-06B4-46DD-B6B3-4B5FCBB3B1B8}" dt="2019-04-09T20:53:50.988" v="8228" actId="1076"/>
          <ac:grpSpMkLst>
            <pc:docMk/>
            <pc:sldMk cId="1089421510" sldId="332"/>
            <ac:grpSpMk id="450" creationId="{5D9E5BE5-9447-4C0F-9156-1A22CF01AFD2}"/>
          </ac:grpSpMkLst>
        </pc:grpChg>
        <pc:grpChg chg="mod topLvl">
          <ac:chgData name="Archana Suresh" userId="bc71b111-7738-4540-8e14-283f32eaf934" providerId="ADAL" clId="{FBAFBB5E-06B4-46DD-B6B3-4B5FCBB3B1B8}" dt="2019-04-09T20:53:50.988" v="8228" actId="1076"/>
          <ac:grpSpMkLst>
            <pc:docMk/>
            <pc:sldMk cId="1089421510" sldId="332"/>
            <ac:grpSpMk id="457" creationId="{140A13F4-7E03-4563-B5D2-44133D3BB9C9}"/>
          </ac:grpSpMkLst>
        </pc:grpChg>
        <pc:grpChg chg="mod topLvl">
          <ac:chgData name="Archana Suresh" userId="bc71b111-7738-4540-8e14-283f32eaf934" providerId="ADAL" clId="{FBAFBB5E-06B4-46DD-B6B3-4B5FCBB3B1B8}" dt="2019-04-09T20:53:50.988" v="8228" actId="1076"/>
          <ac:grpSpMkLst>
            <pc:docMk/>
            <pc:sldMk cId="1089421510" sldId="332"/>
            <ac:grpSpMk id="467" creationId="{067972CB-475D-4AA0-8803-80A9C3CF5C88}"/>
          </ac:grpSpMkLst>
        </pc:grpChg>
        <pc:grpChg chg="mod topLvl">
          <ac:chgData name="Archana Suresh" userId="bc71b111-7738-4540-8e14-283f32eaf934" providerId="ADAL" clId="{FBAFBB5E-06B4-46DD-B6B3-4B5FCBB3B1B8}" dt="2019-04-09T20:53:50.988" v="8228" actId="1076"/>
          <ac:grpSpMkLst>
            <pc:docMk/>
            <pc:sldMk cId="1089421510" sldId="332"/>
            <ac:grpSpMk id="478" creationId="{57DE8A24-B31C-4959-9A63-CA8B5A971AEE}"/>
          </ac:grpSpMkLst>
        </pc:grpChg>
        <pc:grpChg chg="mod topLvl">
          <ac:chgData name="Archana Suresh" userId="bc71b111-7738-4540-8e14-283f32eaf934" providerId="ADAL" clId="{FBAFBB5E-06B4-46DD-B6B3-4B5FCBB3B1B8}" dt="2019-04-09T20:53:50.988" v="8228" actId="1076"/>
          <ac:grpSpMkLst>
            <pc:docMk/>
            <pc:sldMk cId="1089421510" sldId="332"/>
            <ac:grpSpMk id="485" creationId="{A217EFFF-A28C-4EDD-B5BB-1F181EFF35D1}"/>
          </ac:grpSpMkLst>
        </pc:grpChg>
      </pc:sldChg>
      <pc:sldChg chg="add del">
        <pc:chgData name="Archana Suresh" userId="bc71b111-7738-4540-8e14-283f32eaf934" providerId="ADAL" clId="{FBAFBB5E-06B4-46DD-B6B3-4B5FCBB3B1B8}" dt="2019-04-08T18:02:17.159" v="6852" actId="2696"/>
        <pc:sldMkLst>
          <pc:docMk/>
          <pc:sldMk cId="804220957" sldId="336"/>
        </pc:sldMkLst>
      </pc:sldChg>
      <pc:sldChg chg="addSp delSp modSp add">
        <pc:chgData name="Archana Suresh" userId="bc71b111-7738-4540-8e14-283f32eaf934" providerId="ADAL" clId="{FBAFBB5E-06B4-46DD-B6B3-4B5FCBB3B1B8}" dt="2019-04-09T22:46:25.796" v="9425" actId="20577"/>
        <pc:sldMkLst>
          <pc:docMk/>
          <pc:sldMk cId="1303556726" sldId="336"/>
        </pc:sldMkLst>
        <pc:spChg chg="add del mod">
          <ac:chgData name="Archana Suresh" userId="bc71b111-7738-4540-8e14-283f32eaf934" providerId="ADAL" clId="{FBAFBB5E-06B4-46DD-B6B3-4B5FCBB3B1B8}" dt="2019-04-09T22:45:36.146" v="9378" actId="1038"/>
          <ac:spMkLst>
            <pc:docMk/>
            <pc:sldMk cId="1303556726" sldId="336"/>
            <ac:spMk id="3" creationId="{0A1F491E-683B-450F-86BA-E7F9555452CF}"/>
          </ac:spMkLst>
        </pc:spChg>
        <pc:spChg chg="add del">
          <ac:chgData name="Archana Suresh" userId="bc71b111-7738-4540-8e14-283f32eaf934" providerId="ADAL" clId="{FBAFBB5E-06B4-46DD-B6B3-4B5FCBB3B1B8}" dt="2019-04-08T18:04:08.908" v="6857" actId="478"/>
          <ac:spMkLst>
            <pc:docMk/>
            <pc:sldMk cId="1303556726" sldId="336"/>
            <ac:spMk id="4" creationId="{A484EB38-8FE8-4CC9-B9FB-A8B8F31C84D9}"/>
          </ac:spMkLst>
        </pc:spChg>
        <pc:spChg chg="add del">
          <ac:chgData name="Archana Suresh" userId="bc71b111-7738-4540-8e14-283f32eaf934" providerId="ADAL" clId="{FBAFBB5E-06B4-46DD-B6B3-4B5FCBB3B1B8}" dt="2019-04-08T18:04:05.647" v="6856" actId="478"/>
          <ac:spMkLst>
            <pc:docMk/>
            <pc:sldMk cId="1303556726" sldId="336"/>
            <ac:spMk id="5" creationId="{D6FA89A3-2B8F-464C-BB04-E7DE0B6E597E}"/>
          </ac:spMkLst>
        </pc:spChg>
        <pc:spChg chg="add del">
          <ac:chgData name="Archana Suresh" userId="bc71b111-7738-4540-8e14-283f32eaf934" providerId="ADAL" clId="{FBAFBB5E-06B4-46DD-B6B3-4B5FCBB3B1B8}" dt="2019-04-08T18:04:05.647" v="6856" actId="478"/>
          <ac:spMkLst>
            <pc:docMk/>
            <pc:sldMk cId="1303556726" sldId="336"/>
            <ac:spMk id="6" creationId="{BACFEDA2-B8D9-482A-85A7-DE69BA5EF316}"/>
          </ac:spMkLst>
        </pc:spChg>
        <pc:spChg chg="add mod">
          <ac:chgData name="Archana Suresh" userId="bc71b111-7738-4540-8e14-283f32eaf934" providerId="ADAL" clId="{FBAFBB5E-06B4-46DD-B6B3-4B5FCBB3B1B8}" dt="2019-04-09T22:46:25.796" v="9425" actId="20577"/>
          <ac:spMkLst>
            <pc:docMk/>
            <pc:sldMk cId="1303556726" sldId="336"/>
            <ac:spMk id="7" creationId="{CFFC58A9-4A1F-468F-AC4E-2D108276B46C}"/>
          </ac:spMkLst>
        </pc:spChg>
        <pc:spChg chg="add mod">
          <ac:chgData name="Archana Suresh" userId="bc71b111-7738-4540-8e14-283f32eaf934" providerId="ADAL" clId="{FBAFBB5E-06B4-46DD-B6B3-4B5FCBB3B1B8}" dt="2019-04-09T22:45:57.684" v="9415" actId="1035"/>
          <ac:spMkLst>
            <pc:docMk/>
            <pc:sldMk cId="1303556726" sldId="336"/>
            <ac:spMk id="11" creationId="{6E3ED2DA-5C1A-44BC-99EA-47274CE43BF7}"/>
          </ac:spMkLst>
        </pc:spChg>
        <pc:spChg chg="add mod">
          <ac:chgData name="Archana Suresh" userId="bc71b111-7738-4540-8e14-283f32eaf934" providerId="ADAL" clId="{FBAFBB5E-06B4-46DD-B6B3-4B5FCBB3B1B8}" dt="2019-04-09T22:45:57.684" v="9415" actId="1035"/>
          <ac:spMkLst>
            <pc:docMk/>
            <pc:sldMk cId="1303556726" sldId="336"/>
            <ac:spMk id="13" creationId="{198BB9C4-1057-477F-8062-0BA1E8AFCC9C}"/>
          </ac:spMkLst>
        </pc:spChg>
        <pc:spChg chg="add mod">
          <ac:chgData name="Archana Suresh" userId="bc71b111-7738-4540-8e14-283f32eaf934" providerId="ADAL" clId="{FBAFBB5E-06B4-46DD-B6B3-4B5FCBB3B1B8}" dt="2019-04-09T22:45:57.684" v="9415" actId="1035"/>
          <ac:spMkLst>
            <pc:docMk/>
            <pc:sldMk cId="1303556726" sldId="336"/>
            <ac:spMk id="14" creationId="{D6703A5B-38F5-44F5-BFC3-6E2798DEA612}"/>
          </ac:spMkLst>
        </pc:spChg>
        <pc:spChg chg="add mod">
          <ac:chgData name="Archana Suresh" userId="bc71b111-7738-4540-8e14-283f32eaf934" providerId="ADAL" clId="{FBAFBB5E-06B4-46DD-B6B3-4B5FCBB3B1B8}" dt="2019-04-09T22:45:57.684" v="9415" actId="1035"/>
          <ac:spMkLst>
            <pc:docMk/>
            <pc:sldMk cId="1303556726" sldId="336"/>
            <ac:spMk id="18" creationId="{8811EFEC-0EFF-4AD7-9A8A-219BF53726AA}"/>
          </ac:spMkLst>
        </pc:spChg>
        <pc:spChg chg="add mod">
          <ac:chgData name="Archana Suresh" userId="bc71b111-7738-4540-8e14-283f32eaf934" providerId="ADAL" clId="{FBAFBB5E-06B4-46DD-B6B3-4B5FCBB3B1B8}" dt="2019-04-09T22:45:57.684" v="9415" actId="1035"/>
          <ac:spMkLst>
            <pc:docMk/>
            <pc:sldMk cId="1303556726" sldId="336"/>
            <ac:spMk id="19" creationId="{B9419CDC-E694-4B8A-8D33-3C14ADE88AF3}"/>
          </ac:spMkLst>
        </pc:spChg>
        <pc:spChg chg="add del mod">
          <ac:chgData name="Archana Suresh" userId="bc71b111-7738-4540-8e14-283f32eaf934" providerId="ADAL" clId="{FBAFBB5E-06B4-46DD-B6B3-4B5FCBB3B1B8}" dt="2019-04-08T19:03:12.025" v="7527" actId="478"/>
          <ac:spMkLst>
            <pc:docMk/>
            <pc:sldMk cId="1303556726" sldId="336"/>
            <ac:spMk id="21" creationId="{E02A3FFA-05EC-4A93-8388-183CD116A6BF}"/>
          </ac:spMkLst>
        </pc:spChg>
        <pc:spChg chg="add del mod">
          <ac:chgData name="Archana Suresh" userId="bc71b111-7738-4540-8e14-283f32eaf934" providerId="ADAL" clId="{FBAFBB5E-06B4-46DD-B6B3-4B5FCBB3B1B8}" dt="2019-04-08T19:03:12.025" v="7527" actId="478"/>
          <ac:spMkLst>
            <pc:docMk/>
            <pc:sldMk cId="1303556726" sldId="336"/>
            <ac:spMk id="22" creationId="{1C0BF17D-092F-4BF4-A60C-B2DDDEFA4775}"/>
          </ac:spMkLst>
        </pc:spChg>
        <pc:spChg chg="add mod">
          <ac:chgData name="Archana Suresh" userId="bc71b111-7738-4540-8e14-283f32eaf934" providerId="ADAL" clId="{FBAFBB5E-06B4-46DD-B6B3-4B5FCBB3B1B8}" dt="2019-04-09T22:45:57.684" v="9415" actId="1035"/>
          <ac:spMkLst>
            <pc:docMk/>
            <pc:sldMk cId="1303556726" sldId="336"/>
            <ac:spMk id="24" creationId="{F586166C-A878-45D8-AE98-A5EDD9112C0E}"/>
          </ac:spMkLst>
        </pc:spChg>
        <pc:spChg chg="add mod">
          <ac:chgData name="Archana Suresh" userId="bc71b111-7738-4540-8e14-283f32eaf934" providerId="ADAL" clId="{FBAFBB5E-06B4-46DD-B6B3-4B5FCBB3B1B8}" dt="2019-04-09T22:45:57.684" v="9415" actId="1035"/>
          <ac:spMkLst>
            <pc:docMk/>
            <pc:sldMk cId="1303556726" sldId="336"/>
            <ac:spMk id="26" creationId="{C95F3EF3-80DA-4530-B60F-2D487CC93965}"/>
          </ac:spMkLst>
        </pc:spChg>
        <pc:spChg chg="add mod">
          <ac:chgData name="Archana Suresh" userId="bc71b111-7738-4540-8e14-283f32eaf934" providerId="ADAL" clId="{FBAFBB5E-06B4-46DD-B6B3-4B5FCBB3B1B8}" dt="2019-04-09T22:45:57.684" v="9415" actId="1035"/>
          <ac:spMkLst>
            <pc:docMk/>
            <pc:sldMk cId="1303556726" sldId="336"/>
            <ac:spMk id="27" creationId="{9DF077EF-4528-425E-9A49-363698A685E3}"/>
          </ac:spMkLst>
        </pc:spChg>
        <pc:spChg chg="add mod">
          <ac:chgData name="Archana Suresh" userId="bc71b111-7738-4540-8e14-283f32eaf934" providerId="ADAL" clId="{FBAFBB5E-06B4-46DD-B6B3-4B5FCBB3B1B8}" dt="2019-04-09T22:45:57.684" v="9415" actId="1035"/>
          <ac:spMkLst>
            <pc:docMk/>
            <pc:sldMk cId="1303556726" sldId="336"/>
            <ac:spMk id="29" creationId="{8109C9FD-F563-41E1-AE95-2382C2E8D7F5}"/>
          </ac:spMkLst>
        </pc:spChg>
        <pc:spChg chg="add mod">
          <ac:chgData name="Archana Suresh" userId="bc71b111-7738-4540-8e14-283f32eaf934" providerId="ADAL" clId="{FBAFBB5E-06B4-46DD-B6B3-4B5FCBB3B1B8}" dt="2019-04-09T22:45:57.684" v="9415" actId="1035"/>
          <ac:spMkLst>
            <pc:docMk/>
            <pc:sldMk cId="1303556726" sldId="336"/>
            <ac:spMk id="30" creationId="{348CB3C8-A7CB-47E7-9A5F-6987967A31BF}"/>
          </ac:spMkLst>
        </pc:spChg>
        <pc:spChg chg="add mod">
          <ac:chgData name="Archana Suresh" userId="bc71b111-7738-4540-8e14-283f32eaf934" providerId="ADAL" clId="{FBAFBB5E-06B4-46DD-B6B3-4B5FCBB3B1B8}" dt="2019-04-09T22:45:57.684" v="9415" actId="1035"/>
          <ac:spMkLst>
            <pc:docMk/>
            <pc:sldMk cId="1303556726" sldId="336"/>
            <ac:spMk id="32" creationId="{82AAF7FA-6877-4A50-8052-37B1A9067518}"/>
          </ac:spMkLst>
        </pc:spChg>
        <pc:spChg chg="add mod">
          <ac:chgData name="Archana Suresh" userId="bc71b111-7738-4540-8e14-283f32eaf934" providerId="ADAL" clId="{FBAFBB5E-06B4-46DD-B6B3-4B5FCBB3B1B8}" dt="2019-04-09T22:46:07.173" v="9416" actId="6549"/>
          <ac:spMkLst>
            <pc:docMk/>
            <pc:sldMk cId="1303556726" sldId="336"/>
            <ac:spMk id="33" creationId="{2256C339-8215-4AD6-A00D-75187491E68C}"/>
          </ac:spMkLst>
        </pc:spChg>
        <pc:cxnChg chg="add mod">
          <ac:chgData name="Archana Suresh" userId="bc71b111-7738-4540-8e14-283f32eaf934" providerId="ADAL" clId="{FBAFBB5E-06B4-46DD-B6B3-4B5FCBB3B1B8}" dt="2019-04-09T22:45:57.684" v="9415" actId="1035"/>
          <ac:cxnSpMkLst>
            <pc:docMk/>
            <pc:sldMk cId="1303556726" sldId="336"/>
            <ac:cxnSpMk id="9" creationId="{52E3D973-270E-4046-A4EA-968AB33059C8}"/>
          </ac:cxnSpMkLst>
        </pc:cxnChg>
        <pc:cxnChg chg="add del mod">
          <ac:chgData name="Archana Suresh" userId="bc71b111-7738-4540-8e14-283f32eaf934" providerId="ADAL" clId="{FBAFBB5E-06B4-46DD-B6B3-4B5FCBB3B1B8}" dt="2019-04-08T18:57:00.080" v="7488" actId="478"/>
          <ac:cxnSpMkLst>
            <pc:docMk/>
            <pc:sldMk cId="1303556726" sldId="336"/>
            <ac:cxnSpMk id="12" creationId="{94CF374D-CBB0-494C-9094-0CF9554AF708}"/>
          </ac:cxnSpMkLst>
        </pc:cxnChg>
        <pc:cxnChg chg="add mod">
          <ac:chgData name="Archana Suresh" userId="bc71b111-7738-4540-8e14-283f32eaf934" providerId="ADAL" clId="{FBAFBB5E-06B4-46DD-B6B3-4B5FCBB3B1B8}" dt="2019-04-09T22:45:57.684" v="9415" actId="1035"/>
          <ac:cxnSpMkLst>
            <pc:docMk/>
            <pc:sldMk cId="1303556726" sldId="336"/>
            <ac:cxnSpMk id="17" creationId="{E99567C3-BF17-45E1-898D-1D74538AE9A3}"/>
          </ac:cxnSpMkLst>
        </pc:cxnChg>
        <pc:cxnChg chg="add mod">
          <ac:chgData name="Archana Suresh" userId="bc71b111-7738-4540-8e14-283f32eaf934" providerId="ADAL" clId="{FBAFBB5E-06B4-46DD-B6B3-4B5FCBB3B1B8}" dt="2019-04-09T22:45:57.684" v="9415" actId="1035"/>
          <ac:cxnSpMkLst>
            <pc:docMk/>
            <pc:sldMk cId="1303556726" sldId="336"/>
            <ac:cxnSpMk id="20" creationId="{1B22E8FE-955B-4624-B84D-FA172DAC8AC7}"/>
          </ac:cxnSpMkLst>
        </pc:cxnChg>
        <pc:cxnChg chg="add del mod">
          <ac:chgData name="Archana Suresh" userId="bc71b111-7738-4540-8e14-283f32eaf934" providerId="ADAL" clId="{FBAFBB5E-06B4-46DD-B6B3-4B5FCBB3B1B8}" dt="2019-04-08T19:03:12.025" v="7527" actId="478"/>
          <ac:cxnSpMkLst>
            <pc:docMk/>
            <pc:sldMk cId="1303556726" sldId="336"/>
            <ac:cxnSpMk id="23" creationId="{A50FC3F3-9C25-4B36-A7C4-62A5502E9C6C}"/>
          </ac:cxnSpMkLst>
        </pc:cxnChg>
        <pc:cxnChg chg="add mod">
          <ac:chgData name="Archana Suresh" userId="bc71b111-7738-4540-8e14-283f32eaf934" providerId="ADAL" clId="{FBAFBB5E-06B4-46DD-B6B3-4B5FCBB3B1B8}" dt="2019-04-09T22:45:57.684" v="9415" actId="1035"/>
          <ac:cxnSpMkLst>
            <pc:docMk/>
            <pc:sldMk cId="1303556726" sldId="336"/>
            <ac:cxnSpMk id="25" creationId="{3DC6969F-DE0D-4E8A-895A-2C2192198FC0}"/>
          </ac:cxnSpMkLst>
        </pc:cxnChg>
        <pc:cxnChg chg="add mod">
          <ac:chgData name="Archana Suresh" userId="bc71b111-7738-4540-8e14-283f32eaf934" providerId="ADAL" clId="{FBAFBB5E-06B4-46DD-B6B3-4B5FCBB3B1B8}" dt="2019-04-09T22:45:57.684" v="9415" actId="1035"/>
          <ac:cxnSpMkLst>
            <pc:docMk/>
            <pc:sldMk cId="1303556726" sldId="336"/>
            <ac:cxnSpMk id="28" creationId="{D36BAF3D-E0B2-430C-B62F-629FFEB0CB38}"/>
          </ac:cxnSpMkLst>
        </pc:cxnChg>
        <pc:cxnChg chg="add mod">
          <ac:chgData name="Archana Suresh" userId="bc71b111-7738-4540-8e14-283f32eaf934" providerId="ADAL" clId="{FBAFBB5E-06B4-46DD-B6B3-4B5FCBB3B1B8}" dt="2019-04-09T22:45:57.684" v="9415" actId="1035"/>
          <ac:cxnSpMkLst>
            <pc:docMk/>
            <pc:sldMk cId="1303556726" sldId="336"/>
            <ac:cxnSpMk id="31" creationId="{380BA0A4-92CB-403B-8EBC-B3713EDAB8B0}"/>
          </ac:cxnSpMkLst>
        </pc:cxnChg>
      </pc:sldChg>
      <pc:sldChg chg="modSp add del">
        <pc:chgData name="Archana Suresh" userId="bc71b111-7738-4540-8e14-283f32eaf934" providerId="ADAL" clId="{FBAFBB5E-06B4-46DD-B6B3-4B5FCBB3B1B8}" dt="2019-04-09T21:14:59.890" v="8410" actId="2696"/>
        <pc:sldMkLst>
          <pc:docMk/>
          <pc:sldMk cId="3533802932" sldId="337"/>
        </pc:sldMkLst>
        <pc:spChg chg="mod">
          <ac:chgData name="Archana Suresh" userId="bc71b111-7738-4540-8e14-283f32eaf934" providerId="ADAL" clId="{FBAFBB5E-06B4-46DD-B6B3-4B5FCBB3B1B8}" dt="2019-04-09T21:13:45.674" v="8395" actId="20577"/>
          <ac:spMkLst>
            <pc:docMk/>
            <pc:sldMk cId="3533802932" sldId="337"/>
            <ac:spMk id="2" creationId="{152F99E5-0AEF-4FFA-B0BF-A770CBE99651}"/>
          </ac:spMkLst>
        </pc:spChg>
        <pc:spChg chg="mod">
          <ac:chgData name="Archana Suresh" userId="bc71b111-7738-4540-8e14-283f32eaf934" providerId="ADAL" clId="{FBAFBB5E-06B4-46DD-B6B3-4B5FCBB3B1B8}" dt="2019-04-09T21:12:16.634" v="8368" actId="20577"/>
          <ac:spMkLst>
            <pc:docMk/>
            <pc:sldMk cId="3533802932" sldId="337"/>
            <ac:spMk id="3" creationId="{F394D59B-9194-4C1E-BB75-4088620CBB97}"/>
          </ac:spMkLst>
        </pc:spChg>
      </pc:sldChg>
      <pc:sldChg chg="addSp modSp add ord">
        <pc:chgData name="Archana Suresh" userId="bc71b111-7738-4540-8e14-283f32eaf934" providerId="ADAL" clId="{FBAFBB5E-06B4-46DD-B6B3-4B5FCBB3B1B8}" dt="2019-04-09T22:59:07.468" v="9929" actId="552"/>
        <pc:sldMkLst>
          <pc:docMk/>
          <pc:sldMk cId="4005360852" sldId="337"/>
        </pc:sldMkLst>
        <pc:spChg chg="add mod">
          <ac:chgData name="Archana Suresh" userId="bc71b111-7738-4540-8e14-283f32eaf934" providerId="ADAL" clId="{FBAFBB5E-06B4-46DD-B6B3-4B5FCBB3B1B8}" dt="2019-04-09T21:37:19.596" v="8512" actId="20577"/>
          <ac:spMkLst>
            <pc:docMk/>
            <pc:sldMk cId="4005360852" sldId="337"/>
            <ac:spMk id="2" creationId="{44E674E4-A030-4745-A158-FD3C3D2B835C}"/>
          </ac:spMkLst>
        </pc:spChg>
        <pc:spChg chg="add mod">
          <ac:chgData name="Archana Suresh" userId="bc71b111-7738-4540-8e14-283f32eaf934" providerId="ADAL" clId="{FBAFBB5E-06B4-46DD-B6B3-4B5FCBB3B1B8}" dt="2019-04-09T21:37:28.339" v="8520" actId="20577"/>
          <ac:spMkLst>
            <pc:docMk/>
            <pc:sldMk cId="4005360852" sldId="337"/>
            <ac:spMk id="3" creationId="{83BF5848-26B9-4EE7-AB47-CC4BBFAB73D1}"/>
          </ac:spMkLst>
        </pc:spChg>
        <pc:spChg chg="add mod">
          <ac:chgData name="Archana Suresh" userId="bc71b111-7738-4540-8e14-283f32eaf934" providerId="ADAL" clId="{FBAFBB5E-06B4-46DD-B6B3-4B5FCBB3B1B8}" dt="2019-04-09T22:59:07.468" v="9929" actId="552"/>
          <ac:spMkLst>
            <pc:docMk/>
            <pc:sldMk cId="4005360852" sldId="337"/>
            <ac:spMk id="4" creationId="{4C4E9A84-0289-4870-94FB-977E56AA36A8}"/>
          </ac:spMkLst>
        </pc:spChg>
        <pc:spChg chg="add mod">
          <ac:chgData name="Archana Suresh" userId="bc71b111-7738-4540-8e14-283f32eaf934" providerId="ADAL" clId="{FBAFBB5E-06B4-46DD-B6B3-4B5FCBB3B1B8}" dt="2019-04-09T22:59:07.468" v="9929" actId="552"/>
          <ac:spMkLst>
            <pc:docMk/>
            <pc:sldMk cId="4005360852" sldId="337"/>
            <ac:spMk id="5" creationId="{60AD2481-1858-4D2F-856C-DBC114A54F3D}"/>
          </ac:spMkLst>
        </pc:spChg>
      </pc:sldChg>
      <pc:sldChg chg="delSp modSp add del">
        <pc:chgData name="Archana Suresh" userId="bc71b111-7738-4540-8e14-283f32eaf934" providerId="ADAL" clId="{FBAFBB5E-06B4-46DD-B6B3-4B5FCBB3B1B8}" dt="2019-04-08T23:20:44.942" v="7845" actId="2696"/>
        <pc:sldMkLst>
          <pc:docMk/>
          <pc:sldMk cId="4203063400" sldId="337"/>
        </pc:sldMkLst>
        <pc:spChg chg="mod">
          <ac:chgData name="Archana Suresh" userId="bc71b111-7738-4540-8e14-283f32eaf934" providerId="ADAL" clId="{FBAFBB5E-06B4-46DD-B6B3-4B5FCBB3B1B8}" dt="2019-04-08T23:20:09.341" v="7839" actId="1076"/>
          <ac:spMkLst>
            <pc:docMk/>
            <pc:sldMk cId="4203063400" sldId="337"/>
            <ac:spMk id="7" creationId="{CFFC58A9-4A1F-468F-AC4E-2D108276B46C}"/>
          </ac:spMkLst>
        </pc:spChg>
        <pc:spChg chg="mod">
          <ac:chgData name="Archana Suresh" userId="bc71b111-7738-4540-8e14-283f32eaf934" providerId="ADAL" clId="{FBAFBB5E-06B4-46DD-B6B3-4B5FCBB3B1B8}" dt="2019-04-08T23:20:15.925" v="7840" actId="1076"/>
          <ac:spMkLst>
            <pc:docMk/>
            <pc:sldMk cId="4203063400" sldId="337"/>
            <ac:spMk id="14" creationId="{D6703A5B-38F5-44F5-BFC3-6E2798DEA612}"/>
          </ac:spMkLst>
        </pc:spChg>
        <pc:spChg chg="mod">
          <ac:chgData name="Archana Suresh" userId="bc71b111-7738-4540-8e14-283f32eaf934" providerId="ADAL" clId="{FBAFBB5E-06B4-46DD-B6B3-4B5FCBB3B1B8}" dt="2019-04-08T23:20:30.374" v="7843" actId="552"/>
          <ac:spMkLst>
            <pc:docMk/>
            <pc:sldMk cId="4203063400" sldId="337"/>
            <ac:spMk id="18" creationId="{8811EFEC-0EFF-4AD7-9A8A-219BF53726AA}"/>
          </ac:spMkLst>
        </pc:spChg>
        <pc:spChg chg="mod">
          <ac:chgData name="Archana Suresh" userId="bc71b111-7738-4540-8e14-283f32eaf934" providerId="ADAL" clId="{FBAFBB5E-06B4-46DD-B6B3-4B5FCBB3B1B8}" dt="2019-04-08T23:20:37.376" v="7844" actId="1076"/>
          <ac:spMkLst>
            <pc:docMk/>
            <pc:sldMk cId="4203063400" sldId="337"/>
            <ac:spMk id="19" creationId="{B9419CDC-E694-4B8A-8D33-3C14ADE88AF3}"/>
          </ac:spMkLst>
        </pc:spChg>
        <pc:spChg chg="mod">
          <ac:chgData name="Archana Suresh" userId="bc71b111-7738-4540-8e14-283f32eaf934" providerId="ADAL" clId="{FBAFBB5E-06B4-46DD-B6B3-4B5FCBB3B1B8}" dt="2019-04-08T23:20:30.374" v="7843" actId="552"/>
          <ac:spMkLst>
            <pc:docMk/>
            <pc:sldMk cId="4203063400" sldId="337"/>
            <ac:spMk id="24" creationId="{F586166C-A878-45D8-AE98-A5EDD9112C0E}"/>
          </ac:spMkLst>
        </pc:spChg>
        <pc:spChg chg="mod">
          <ac:chgData name="Archana Suresh" userId="bc71b111-7738-4540-8e14-283f32eaf934" providerId="ADAL" clId="{FBAFBB5E-06B4-46DD-B6B3-4B5FCBB3B1B8}" dt="2019-04-08T23:20:30.374" v="7843" actId="552"/>
          <ac:spMkLst>
            <pc:docMk/>
            <pc:sldMk cId="4203063400" sldId="337"/>
            <ac:spMk id="26" creationId="{C95F3EF3-80DA-4530-B60F-2D487CC93965}"/>
          </ac:spMkLst>
        </pc:spChg>
        <pc:spChg chg="mod">
          <ac:chgData name="Archana Suresh" userId="bc71b111-7738-4540-8e14-283f32eaf934" providerId="ADAL" clId="{FBAFBB5E-06B4-46DD-B6B3-4B5FCBB3B1B8}" dt="2019-04-08T23:20:30.374" v="7843" actId="552"/>
          <ac:spMkLst>
            <pc:docMk/>
            <pc:sldMk cId="4203063400" sldId="337"/>
            <ac:spMk id="27" creationId="{9DF077EF-4528-425E-9A49-363698A685E3}"/>
          </ac:spMkLst>
        </pc:spChg>
        <pc:spChg chg="mod">
          <ac:chgData name="Archana Suresh" userId="bc71b111-7738-4540-8e14-283f32eaf934" providerId="ADAL" clId="{FBAFBB5E-06B4-46DD-B6B3-4B5FCBB3B1B8}" dt="2019-04-08T23:20:30.374" v="7843" actId="552"/>
          <ac:spMkLst>
            <pc:docMk/>
            <pc:sldMk cId="4203063400" sldId="337"/>
            <ac:spMk id="29" creationId="{8109C9FD-F563-41E1-AE95-2382C2E8D7F5}"/>
          </ac:spMkLst>
        </pc:spChg>
        <pc:cxnChg chg="del">
          <ac:chgData name="Archana Suresh" userId="bc71b111-7738-4540-8e14-283f32eaf934" providerId="ADAL" clId="{FBAFBB5E-06B4-46DD-B6B3-4B5FCBB3B1B8}" dt="2019-04-08T23:19:53.311" v="7833" actId="478"/>
          <ac:cxnSpMkLst>
            <pc:docMk/>
            <pc:sldMk cId="4203063400" sldId="337"/>
            <ac:cxnSpMk id="9" creationId="{52E3D973-270E-4046-A4EA-968AB33059C8}"/>
          </ac:cxnSpMkLst>
        </pc:cxnChg>
        <pc:cxnChg chg="del">
          <ac:chgData name="Archana Suresh" userId="bc71b111-7738-4540-8e14-283f32eaf934" providerId="ADAL" clId="{FBAFBB5E-06B4-46DD-B6B3-4B5FCBB3B1B8}" dt="2019-04-08T23:19:55.023" v="7834" actId="478"/>
          <ac:cxnSpMkLst>
            <pc:docMk/>
            <pc:sldMk cId="4203063400" sldId="337"/>
            <ac:cxnSpMk id="17" creationId="{E99567C3-BF17-45E1-898D-1D74538AE9A3}"/>
          </ac:cxnSpMkLst>
        </pc:cxnChg>
        <pc:cxnChg chg="del">
          <ac:chgData name="Archana Suresh" userId="bc71b111-7738-4540-8e14-283f32eaf934" providerId="ADAL" clId="{FBAFBB5E-06B4-46DD-B6B3-4B5FCBB3B1B8}" dt="2019-04-08T23:19:55.690" v="7835" actId="478"/>
          <ac:cxnSpMkLst>
            <pc:docMk/>
            <pc:sldMk cId="4203063400" sldId="337"/>
            <ac:cxnSpMk id="20" creationId="{1B22E8FE-955B-4624-B84D-FA172DAC8AC7}"/>
          </ac:cxnSpMkLst>
        </pc:cxnChg>
        <pc:cxnChg chg="del">
          <ac:chgData name="Archana Suresh" userId="bc71b111-7738-4540-8e14-283f32eaf934" providerId="ADAL" clId="{FBAFBB5E-06B4-46DD-B6B3-4B5FCBB3B1B8}" dt="2019-04-08T23:19:57.705" v="7836" actId="478"/>
          <ac:cxnSpMkLst>
            <pc:docMk/>
            <pc:sldMk cId="4203063400" sldId="337"/>
            <ac:cxnSpMk id="25" creationId="{3DC6969F-DE0D-4E8A-895A-2C2192198FC0}"/>
          </ac:cxnSpMkLst>
        </pc:cxnChg>
        <pc:cxnChg chg="del">
          <ac:chgData name="Archana Suresh" userId="bc71b111-7738-4540-8e14-283f32eaf934" providerId="ADAL" clId="{FBAFBB5E-06B4-46DD-B6B3-4B5FCBB3B1B8}" dt="2019-04-08T23:19:59.655" v="7837" actId="478"/>
          <ac:cxnSpMkLst>
            <pc:docMk/>
            <pc:sldMk cId="4203063400" sldId="337"/>
            <ac:cxnSpMk id="28" creationId="{D36BAF3D-E0B2-430C-B62F-629FFEB0CB38}"/>
          </ac:cxnSpMkLst>
        </pc:cxnChg>
        <pc:cxnChg chg="del">
          <ac:chgData name="Archana Suresh" userId="bc71b111-7738-4540-8e14-283f32eaf934" providerId="ADAL" clId="{FBAFBB5E-06B4-46DD-B6B3-4B5FCBB3B1B8}" dt="2019-04-08T23:20:01.494" v="7838" actId="478"/>
          <ac:cxnSpMkLst>
            <pc:docMk/>
            <pc:sldMk cId="4203063400" sldId="337"/>
            <ac:cxnSpMk id="31" creationId="{380BA0A4-92CB-403B-8EBC-B3713EDAB8B0}"/>
          </ac:cxnSpMkLst>
        </pc:cxnChg>
      </pc:sldChg>
      <pc:sldChg chg="addSp modSp add">
        <pc:chgData name="Archana Suresh" userId="bc71b111-7738-4540-8e14-283f32eaf934" providerId="ADAL" clId="{FBAFBB5E-06B4-46DD-B6B3-4B5FCBB3B1B8}" dt="2019-04-09T22:56:18.189" v="9903" actId="2710"/>
        <pc:sldMkLst>
          <pc:docMk/>
          <pc:sldMk cId="3644049891" sldId="338"/>
        </pc:sldMkLst>
        <pc:spChg chg="add mod">
          <ac:chgData name="Archana Suresh" userId="bc71b111-7738-4540-8e14-283f32eaf934" providerId="ADAL" clId="{FBAFBB5E-06B4-46DD-B6B3-4B5FCBB3B1B8}" dt="2019-04-09T22:52:02.192" v="9644" actId="20577"/>
          <ac:spMkLst>
            <pc:docMk/>
            <pc:sldMk cId="3644049891" sldId="338"/>
            <ac:spMk id="2" creationId="{9CD66009-4FA5-432E-9550-30C45F665C80}"/>
          </ac:spMkLst>
        </pc:spChg>
        <pc:spChg chg="add mod">
          <ac:chgData name="Archana Suresh" userId="bc71b111-7738-4540-8e14-283f32eaf934" providerId="ADAL" clId="{FBAFBB5E-06B4-46DD-B6B3-4B5FCBB3B1B8}" dt="2019-04-09T22:51:55.724" v="9627" actId="20577"/>
          <ac:spMkLst>
            <pc:docMk/>
            <pc:sldMk cId="3644049891" sldId="338"/>
            <ac:spMk id="3" creationId="{B33EA207-56C6-4944-B925-5E624924D2F2}"/>
          </ac:spMkLst>
        </pc:spChg>
        <pc:spChg chg="add mod">
          <ac:chgData name="Archana Suresh" userId="bc71b111-7738-4540-8e14-283f32eaf934" providerId="ADAL" clId="{FBAFBB5E-06B4-46DD-B6B3-4B5FCBB3B1B8}" dt="2019-04-09T22:56:18.189" v="9903" actId="2710"/>
          <ac:spMkLst>
            <pc:docMk/>
            <pc:sldMk cId="3644049891" sldId="338"/>
            <ac:spMk id="4" creationId="{10C4B2C6-620A-4163-BC5D-A69DB67BEAEB}"/>
          </ac:spMkLst>
        </pc:spChg>
      </pc:sldChg>
      <pc:sldChg chg="add del">
        <pc:chgData name="Archana Suresh" userId="bc71b111-7738-4540-8e14-283f32eaf934" providerId="ADAL" clId="{FBAFBB5E-06B4-46DD-B6B3-4B5FCBB3B1B8}" dt="2019-04-09T21:55:36.420" v="8544" actId="2696"/>
        <pc:sldMkLst>
          <pc:docMk/>
          <pc:sldMk cId="3843783913" sldId="339"/>
        </pc:sldMkLst>
      </pc:sldChg>
      <pc:sldMasterChg chg="delSldLayout modSldLayout">
        <pc:chgData name="Archana Suresh" userId="bc71b111-7738-4540-8e14-283f32eaf934" providerId="ADAL" clId="{FBAFBB5E-06B4-46DD-B6B3-4B5FCBB3B1B8}" dt="2019-04-09T22:13:53.971" v="8633" actId="1035"/>
        <pc:sldMasterMkLst>
          <pc:docMk/>
          <pc:sldMasterMk cId="4247556354" sldId="2147483660"/>
        </pc:sldMasterMkLst>
        <pc:sldLayoutChg chg="addSp delSp">
          <pc:chgData name="Archana Suresh" userId="bc71b111-7738-4540-8e14-283f32eaf934" providerId="ADAL" clId="{FBAFBB5E-06B4-46DD-B6B3-4B5FCBB3B1B8}" dt="2019-04-05T22:31:24.500" v="6238" actId="478"/>
          <pc:sldLayoutMkLst>
            <pc:docMk/>
            <pc:sldMasterMk cId="4247556354" sldId="2147483660"/>
            <pc:sldLayoutMk cId="374694466" sldId="2147483669"/>
          </pc:sldLayoutMkLst>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0" creationId="{10872FFF-9C00-434C-92B4-FB815ECA98C5}"/>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1" creationId="{D5D059FC-2F99-45EA-9214-51C680DA8D6C}"/>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2" creationId="{46AB3D97-F1E5-4595-9386-BA54CC072FF7}"/>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3" creationId="{03472DFC-E881-4508-A4A6-565F250FC7E7}"/>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4" creationId="{5F00C1D0-541B-40E1-921D-A68C9124C50B}"/>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5" creationId="{F88C33F5-5DCC-4643-8E41-AF3704AD5071}"/>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6" creationId="{834E9388-5A05-444E-AF89-2C6D47DC24D5}"/>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7" creationId="{ED4045DC-1AA8-46A1-BAEB-9B750D570DB7}"/>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8" creationId="{BAB41BE4-70B2-434D-A700-9507ABF8267B}"/>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19" creationId="{9AC08F71-56D8-44F5-89F5-E93CB78798B6}"/>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0" creationId="{4EA68D40-DA70-4CF8-8D34-5FDA9BEE2916}"/>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1" creationId="{848E7B9A-37B9-42DB-AA63-9E908C265FB4}"/>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2" creationId="{F0114CD7-A5EF-4252-916E-9C620722FB42}"/>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3" creationId="{7F96FF9E-6CB5-4F93-89E8-783BC32555BA}"/>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4" creationId="{EDB32674-D5BB-424D-B856-87C35295EA6E}"/>
            </ac:picMkLst>
          </pc:picChg>
          <pc:picChg chg="del">
            <ac:chgData name="Archana Suresh" userId="bc71b111-7738-4540-8e14-283f32eaf934" providerId="ADAL" clId="{FBAFBB5E-06B4-46DD-B6B3-4B5FCBB3B1B8}" dt="2019-04-05T22:31:15.202" v="6236" actId="478"/>
            <ac:picMkLst>
              <pc:docMk/>
              <pc:sldMasterMk cId="4247556354" sldId="2147483660"/>
              <pc:sldLayoutMk cId="374694466" sldId="2147483669"/>
              <ac:picMk id="25" creationId="{1013661F-EE38-4C1E-A839-41E2755F998B}"/>
            </ac:picMkLst>
          </pc:picChg>
          <pc:picChg chg="add del">
            <ac:chgData name="Archana Suresh" userId="bc71b111-7738-4540-8e14-283f32eaf934" providerId="ADAL" clId="{FBAFBB5E-06B4-46DD-B6B3-4B5FCBB3B1B8}" dt="2019-04-05T22:31:24.500" v="6238" actId="478"/>
            <ac:picMkLst>
              <pc:docMk/>
              <pc:sldMasterMk cId="4247556354" sldId="2147483660"/>
              <pc:sldLayoutMk cId="374694466" sldId="2147483669"/>
              <ac:picMk id="47" creationId="{86FD7B72-B652-40DD-9A53-F540F361D45E}"/>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48" creationId="{A221C60D-0B01-4AC3-9749-74426D3F1349}"/>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49" creationId="{84E1F9B1-445C-4EC9-A2C5-5F2DF8C44610}"/>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0" creationId="{C0D0DF4A-96DB-4C56-9AD3-D15AB1C992FD}"/>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1" creationId="{3F1CF48D-C549-4D39-AB34-A48F8BC6E433}"/>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2" creationId="{37D02B4F-77B5-4C6F-954D-0BED33C97447}"/>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3" creationId="{D084AEC0-2A1B-45CE-B669-D18AA6DDFBD3}"/>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4" creationId="{AC787B32-1336-4CD8-851B-D0D6DEEBF9A2}"/>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5" creationId="{A548E572-2EB7-49FA-9FA2-4883A20F6BFB}"/>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6" creationId="{EA208294-D858-4845-9FC5-7155F9E523EC}"/>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7" creationId="{87C01798-9C61-4106-8DE6-CB0D6C332A52}"/>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8" creationId="{A521321E-62CA-4399-AFB3-336D5F77C962}"/>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59" creationId="{03DEE7C1-1A49-4E07-A660-8CBB2FBED2BF}"/>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0" creationId="{440458AF-BFEE-48D6-830D-EE5F43D50E18}"/>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1" creationId="{E33C68A2-3AED-4DA8-98F3-62BFDE266624}"/>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2" creationId="{3CA80506-BAD8-45D7-8034-ADF9FA2C9407}"/>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3" creationId="{A9C9FF99-4440-4D60-87E3-6FBF6985E1BB}"/>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4" creationId="{01A305B3-D540-47AA-A6A3-6EE96CAD2F2B}"/>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5" creationId="{A90A8852-F576-4A5D-929F-B8DB96A28A20}"/>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6" creationId="{E1E3A7DF-8B4E-4DCF-93E8-A704FBFD0153}"/>
            </ac:picMkLst>
          </pc:picChg>
          <pc:picChg chg="add">
            <ac:chgData name="Archana Suresh" userId="bc71b111-7738-4540-8e14-283f32eaf934" providerId="ADAL" clId="{FBAFBB5E-06B4-46DD-B6B3-4B5FCBB3B1B8}" dt="2019-04-05T22:31:17.614" v="6237"/>
            <ac:picMkLst>
              <pc:docMk/>
              <pc:sldMasterMk cId="4247556354" sldId="2147483660"/>
              <pc:sldLayoutMk cId="374694466" sldId="2147483669"/>
              <ac:picMk id="67" creationId="{AE7EF767-87B2-41FC-B20C-7387ED81B514}"/>
            </ac:picMkLst>
          </pc:picChg>
        </pc:sldLayoutChg>
        <pc:sldLayoutChg chg="addSp delSp modSp">
          <pc:chgData name="Archana Suresh" userId="bc71b111-7738-4540-8e14-283f32eaf934" providerId="ADAL" clId="{FBAFBB5E-06B4-46DD-B6B3-4B5FCBB3B1B8}" dt="2019-04-05T22:47:13.571" v="6327" actId="20577"/>
          <pc:sldLayoutMkLst>
            <pc:docMk/>
            <pc:sldMasterMk cId="4247556354" sldId="2147483660"/>
            <pc:sldLayoutMk cId="4153951684" sldId="2147483670"/>
          </pc:sldLayoutMkLst>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8" creationId="{57C0B837-77F1-4B65-9716-161D01ECD54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9" creationId="{EC51AB60-411E-4372-AFD7-23994D2A43BA}"/>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0" creationId="{12E198F5-5FCC-406E-BF4B-6B14B2DD3EAE}"/>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1" creationId="{FBBE7964-E714-4B3C-BF3B-F21B0694FD61}"/>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2" creationId="{830F1C64-202E-4F77-B1F2-60E571BAE57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3" creationId="{CE7FE096-0506-4B52-A3FC-D62E8EA9AF35}"/>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4" creationId="{6617ED4E-2EAE-4171-B0D6-EED79CCE1A88}"/>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5" creationId="{55B62123-428E-4E64-AEBF-978B19E25231}"/>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6" creationId="{9DA75D06-6016-4F92-B0BF-406CA43A37C7}"/>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7" creationId="{AD2C89A5-AD7F-4B72-AE4E-D581E971BFA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8" creationId="{C9989627-837B-4D72-AA89-6D5FAC6369C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19" creationId="{B4EF0B85-9E07-4418-B87C-E010CD824C03}"/>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0" creationId="{2665D9AE-18D1-47B3-B4AE-7E4F7ADD1FF2}"/>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1" creationId="{81B8C298-B848-4E18-9C1F-4FF21D549D4F}"/>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2" creationId="{CE2C0856-409A-4472-9A1B-D3DAA357A5DF}"/>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23" creationId="{3F04DD5A-E9B4-43BC-A928-F2F3F6F76473}"/>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6" creationId="{665DD356-E77B-42CB-AC7F-A0985A94BF56}"/>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7" creationId="{92902061-450A-4A27-9718-4DE069FE84D3}"/>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8" creationId="{23D3A836-593E-49F3-83E3-661232F4520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49" creationId="{222B5BE4-BB76-4DA8-899E-BEE4DD73DA92}"/>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0" creationId="{6855A504-95DC-409E-9BB7-D6D2F47F3FB0}"/>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1" creationId="{696275DC-69CF-4362-A39E-6BB0BAD8BD3C}"/>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2" creationId="{71389CB3-8546-41A3-AFB6-FC2C70E802F8}"/>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3" creationId="{9EA89141-C201-4B8A-A147-2ACDF542D0C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4" creationId="{76C0FA50-3753-410A-B5C4-7EB1179961C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5" creationId="{2DEC3227-3535-4F99-BF85-A0E289B25DE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6" creationId="{32763D9A-DEA7-4002-856F-C21B67A080EA}"/>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7" creationId="{AC124A9A-F45A-4479-8AE9-273334DCA25D}"/>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8" creationId="{2EB5732D-22C1-4DDE-A3DF-DF16BD78A8DD}"/>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59" creationId="{709E5634-C407-40BF-9496-854524317EAD}"/>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60" creationId="{3D3C771F-69DC-4E05-8221-90679049099E}"/>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61" creationId="{43095FF0-F1C7-415F-BC4E-85515E45022B}"/>
            </ac:spMkLst>
          </pc:spChg>
          <pc:spChg chg="mod">
            <ac:chgData name="Archana Suresh" userId="bc71b111-7738-4540-8e14-283f32eaf934" providerId="ADAL" clId="{FBAFBB5E-06B4-46DD-B6B3-4B5FCBB3B1B8}" dt="2019-04-05T22:24:50.251" v="6219" actId="2085"/>
            <ac:spMkLst>
              <pc:docMk/>
              <pc:sldMasterMk cId="4247556354" sldId="2147483660"/>
              <pc:sldLayoutMk cId="4153951684" sldId="2147483670"/>
              <ac:spMk id="62" creationId="{290B2082-96C1-43BB-9DB2-3A8B78AD0029}"/>
            </ac:spMkLst>
          </pc:spChg>
          <pc:spChg chg="add del mod">
            <ac:chgData name="Archana Suresh" userId="bc71b111-7738-4540-8e14-283f32eaf934" providerId="ADAL" clId="{FBAFBB5E-06B4-46DD-B6B3-4B5FCBB3B1B8}" dt="2019-04-05T22:04:26.174" v="5917"/>
            <ac:spMkLst>
              <pc:docMk/>
              <pc:sldMasterMk cId="4247556354" sldId="2147483660"/>
              <pc:sldLayoutMk cId="4153951684" sldId="2147483670"/>
              <ac:spMk id="82" creationId="{0EACDF28-77E2-4DB5-95AF-92120BAED6C4}"/>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84" creationId="{7313D487-42C4-41E3-A224-B9754CCF69D1}"/>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87" creationId="{C7DC8B88-1433-434E-8A73-0EB5FF1A47EF}"/>
            </ac:spMkLst>
          </pc:spChg>
          <pc:spChg chg="add mod">
            <ac:chgData name="Archana Suresh" userId="bc71b111-7738-4540-8e14-283f32eaf934" providerId="ADAL" clId="{FBAFBB5E-06B4-46DD-B6B3-4B5FCBB3B1B8}" dt="2019-04-05T22:47:13.571" v="6327" actId="20577"/>
            <ac:spMkLst>
              <pc:docMk/>
              <pc:sldMasterMk cId="4247556354" sldId="2147483660"/>
              <pc:sldLayoutMk cId="4153951684" sldId="2147483670"/>
              <ac:spMk id="89" creationId="{FFED6E3C-405E-452B-B1E4-981750CFBAAE}"/>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0" creationId="{BE458AE7-0C27-419B-A7FA-8C30AB845CEE}"/>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1" creationId="{C664B37A-4B84-42AC-BDCD-4D6A2509F003}"/>
            </ac:spMkLst>
          </pc:spChg>
          <pc:spChg chg="add del mod">
            <ac:chgData name="Archana Suresh" userId="bc71b111-7738-4540-8e14-283f32eaf934" providerId="ADAL" clId="{FBAFBB5E-06B4-46DD-B6B3-4B5FCBB3B1B8}" dt="2019-04-05T22:18:50.343" v="6091" actId="478"/>
            <ac:spMkLst>
              <pc:docMk/>
              <pc:sldMasterMk cId="4247556354" sldId="2147483660"/>
              <pc:sldLayoutMk cId="4153951684" sldId="2147483670"/>
              <ac:spMk id="92" creationId="{EBC05BDC-2132-4414-9FBC-7FC02A3E0EDF}"/>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4" creationId="{63595BDA-D905-4E0C-997F-74A012E479FC}"/>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5" creationId="{943E9194-7C99-4A47-9033-DA6E64B2BACF}"/>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96" creationId="{1BE9DB3A-4192-4BFB-A9C8-3C107515C46E}"/>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0" creationId="{D852C072-545C-45C2-8B90-95DCCAC170F4}"/>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1" creationId="{7618D0F6-2FA7-4DCD-9052-E42CA6216CA9}"/>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3" creationId="{6A768D1D-A93D-4600-A018-547475E89079}"/>
            </ac:spMkLst>
          </pc:spChg>
          <pc:spChg chg="add mod">
            <ac:chgData name="Archana Suresh" userId="bc71b111-7738-4540-8e14-283f32eaf934" providerId="ADAL" clId="{FBAFBB5E-06B4-46DD-B6B3-4B5FCBB3B1B8}" dt="2019-04-05T22:24:50.251" v="6219" actId="2085"/>
            <ac:spMkLst>
              <pc:docMk/>
              <pc:sldMasterMk cId="4247556354" sldId="2147483660"/>
              <pc:sldLayoutMk cId="4153951684" sldId="2147483670"/>
              <ac:spMk id="104" creationId="{80C068EC-FD88-439C-9329-4DA0792E63E9}"/>
            </ac:spMkLst>
          </pc:spChg>
          <pc:picChg chg="add del mod">
            <ac:chgData name="Archana Suresh" userId="bc71b111-7738-4540-8e14-283f32eaf934" providerId="ADAL" clId="{FBAFBB5E-06B4-46DD-B6B3-4B5FCBB3B1B8}" dt="2019-04-05T22:30:43.938" v="6235" actId="478"/>
            <ac:picMkLst>
              <pc:docMk/>
              <pc:sldMasterMk cId="4247556354" sldId="2147483660"/>
              <pc:sldLayoutMk cId="4153951684" sldId="2147483670"/>
              <ac:picMk id="24" creationId="{C6BED4B7-8FC1-45B9-A46A-7D8329034166}"/>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27" creationId="{7CE2BBE5-D97E-41DA-8DCD-150944BC3A9C}"/>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28" creationId="{1083E578-3970-42C6-AA9D-C8CB71C684D1}"/>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29" creationId="{FEA85FAA-D07C-482A-9B94-5F49996D8AE6}"/>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0" creationId="{8F64CECE-717B-4F37-803C-9D2327A2766C}"/>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1" creationId="{C70B15A0-D0BF-4CDA-9043-454952F78659}"/>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2" creationId="{D997C218-63AF-42D5-809C-5CE022735630}"/>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3" creationId="{19E943D6-5E14-4953-B34E-9D49C2166B2D}"/>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4" creationId="{98810EA0-B88C-466A-A2AF-7F7FEACF1D4F}"/>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5" creationId="{B72A61E2-F9AC-4F7A-A0C9-BF3D7CEEC51C}"/>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6" creationId="{EF33C7D9-E86F-4C99-9E3E-FA9EBF61A869}"/>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7" creationId="{30BD6CF2-8F10-4E53-9D12-21F950C9FE12}"/>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8" creationId="{1DCD38E1-F63A-4238-A933-F32315F0BF8B}"/>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39" creationId="{52421D24-FA6C-4258-A1BE-C46B04790BD3}"/>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0" creationId="{BDA6CAF9-F334-4C93-A2B4-43AD45F97E90}"/>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1" creationId="{76A17F14-9110-45E2-A2D6-2FFAC4CB73B5}"/>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2" creationId="{98FC0769-A15C-43B7-B071-12BE30EFFA03}"/>
            </ac:picMkLst>
          </pc:picChg>
          <pc:picChg chg="mod">
            <ac:chgData name="Archana Suresh" userId="bc71b111-7738-4540-8e14-283f32eaf934" providerId="ADAL" clId="{FBAFBB5E-06B4-46DD-B6B3-4B5FCBB3B1B8}" dt="2019-04-05T22:24:50.251" v="6219" actId="2085"/>
            <ac:picMkLst>
              <pc:docMk/>
              <pc:sldMasterMk cId="4247556354" sldId="2147483660"/>
              <pc:sldLayoutMk cId="4153951684" sldId="2147483670"/>
              <ac:picMk id="43" creationId="{74010B2E-F186-4BAD-82A8-625C55695D57}"/>
            </ac:picMkLst>
          </pc:picChg>
          <pc:picChg chg="add del mod">
            <ac:chgData name="Archana Suresh" userId="bc71b111-7738-4540-8e14-283f32eaf934" providerId="ADAL" clId="{FBAFBB5E-06B4-46DD-B6B3-4B5FCBB3B1B8}" dt="2019-04-05T22:13:54.240" v="6032" actId="478"/>
            <ac:picMkLst>
              <pc:docMk/>
              <pc:sldMasterMk cId="4247556354" sldId="2147483660"/>
              <pc:sldLayoutMk cId="4153951684" sldId="2147483670"/>
              <ac:picMk id="88" creationId="{D9FDF1EB-FDB1-4FED-8FDE-F1717EAB024C}"/>
            </ac:picMkLst>
          </pc:picChg>
          <pc:picChg chg="add mod">
            <ac:chgData name="Archana Suresh" userId="bc71b111-7738-4540-8e14-283f32eaf934" providerId="ADAL" clId="{FBAFBB5E-06B4-46DD-B6B3-4B5FCBB3B1B8}" dt="2019-04-05T22:24:50.251" v="6219" actId="2085"/>
            <ac:picMkLst>
              <pc:docMk/>
              <pc:sldMasterMk cId="4247556354" sldId="2147483660"/>
              <pc:sldLayoutMk cId="4153951684" sldId="2147483670"/>
              <ac:picMk id="93" creationId="{669E088C-3730-41E0-8306-B889C57059E3}"/>
            </ac:picMkLst>
          </pc:picChg>
          <pc:picChg chg="add mod">
            <ac:chgData name="Archana Suresh" userId="bc71b111-7738-4540-8e14-283f32eaf934" providerId="ADAL" clId="{FBAFBB5E-06B4-46DD-B6B3-4B5FCBB3B1B8}" dt="2019-04-05T22:24:50.251" v="6219" actId="2085"/>
            <ac:picMkLst>
              <pc:docMk/>
              <pc:sldMasterMk cId="4247556354" sldId="2147483660"/>
              <pc:sldLayoutMk cId="4153951684" sldId="2147483670"/>
              <ac:picMk id="102" creationId="{73FDE987-4D63-4413-8335-EBF287642F80}"/>
            </ac:picMkLst>
          </pc:picChg>
          <pc:picChg chg="add mod">
            <ac:chgData name="Archana Suresh" userId="bc71b111-7738-4540-8e14-283f32eaf934" providerId="ADAL" clId="{FBAFBB5E-06B4-46DD-B6B3-4B5FCBB3B1B8}" dt="2019-04-05T22:30:26.925" v="6232" actId="1076"/>
            <ac:picMkLst>
              <pc:docMk/>
              <pc:sldMasterMk cId="4247556354" sldId="2147483660"/>
              <pc:sldLayoutMk cId="4153951684" sldId="2147483670"/>
              <ac:picMk id="105" creationId="{934FA243-E399-4C2A-BC31-113960F74BFA}"/>
            </ac:picMkLst>
          </pc:picChg>
          <pc:picChg chg="add mod">
            <ac:chgData name="Archana Suresh" userId="bc71b111-7738-4540-8e14-283f32eaf934" providerId="ADAL" clId="{FBAFBB5E-06B4-46DD-B6B3-4B5FCBB3B1B8}" dt="2019-04-05T22:30:33.480" v="6233" actId="1076"/>
            <ac:picMkLst>
              <pc:docMk/>
              <pc:sldMasterMk cId="4247556354" sldId="2147483660"/>
              <pc:sldLayoutMk cId="4153951684" sldId="2147483670"/>
              <ac:picMk id="106" creationId="{2B470E65-84DC-4B2F-9700-6C7BB6DD6005}"/>
            </ac:picMkLst>
          </pc:picChg>
          <pc:picChg chg="add mod">
            <ac:chgData name="Archana Suresh" userId="bc71b111-7738-4540-8e14-283f32eaf934" providerId="ADAL" clId="{FBAFBB5E-06B4-46DD-B6B3-4B5FCBB3B1B8}" dt="2019-04-05T22:30:38.800" v="6234" actId="1076"/>
            <ac:picMkLst>
              <pc:docMk/>
              <pc:sldMasterMk cId="4247556354" sldId="2147483660"/>
              <pc:sldLayoutMk cId="4153951684" sldId="2147483670"/>
              <ac:picMk id="107" creationId="{A6118532-763B-410E-962B-DCF8DBAFB068}"/>
            </ac:picMkLst>
          </pc:picChg>
          <pc:cxnChg chg="add del mod">
            <ac:chgData name="Archana Suresh" userId="bc71b111-7738-4540-8e14-283f32eaf934" providerId="ADAL" clId="{FBAFBB5E-06B4-46DD-B6B3-4B5FCBB3B1B8}" dt="2019-04-05T22:21:42.652" v="6134" actId="478"/>
            <ac:cxnSpMkLst>
              <pc:docMk/>
              <pc:sldMasterMk cId="4247556354" sldId="2147483660"/>
              <pc:sldLayoutMk cId="4153951684" sldId="2147483670"/>
              <ac:cxnSpMk id="7" creationId="{C5565A54-A2EA-4469-9941-BE027356431A}"/>
            </ac:cxnSpMkLst>
          </pc:cxnChg>
          <pc:cxnChg chg="add del mod">
            <ac:chgData name="Archana Suresh" userId="bc71b111-7738-4540-8e14-283f32eaf934" providerId="ADAL" clId="{FBAFBB5E-06B4-46DD-B6B3-4B5FCBB3B1B8}" dt="2019-04-05T22:20:05.164" v="6116" actId="478"/>
            <ac:cxnSpMkLst>
              <pc:docMk/>
              <pc:sldMasterMk cId="4247556354" sldId="2147483660"/>
              <pc:sldLayoutMk cId="4153951684" sldId="2147483670"/>
              <ac:cxnSpMk id="97" creationId="{4A66955D-5BE2-45B0-8AE0-49F60A3EF31A}"/>
            </ac:cxnSpMkLst>
          </pc:cxnChg>
          <pc:cxnChg chg="add mod">
            <ac:chgData name="Archana Suresh" userId="bc71b111-7738-4540-8e14-283f32eaf934" providerId="ADAL" clId="{FBAFBB5E-06B4-46DD-B6B3-4B5FCBB3B1B8}" dt="2019-04-05T22:24:59.250" v="6220" actId="208"/>
            <ac:cxnSpMkLst>
              <pc:docMk/>
              <pc:sldMasterMk cId="4247556354" sldId="2147483660"/>
              <pc:sldLayoutMk cId="4153951684" sldId="2147483670"/>
              <ac:cxnSpMk id="98" creationId="{374C4D8F-03FE-47C5-97F1-F7563E0A5C1C}"/>
            </ac:cxnSpMkLst>
          </pc:cxnChg>
          <pc:cxnChg chg="add mod">
            <ac:chgData name="Archana Suresh" userId="bc71b111-7738-4540-8e14-283f32eaf934" providerId="ADAL" clId="{FBAFBB5E-06B4-46DD-B6B3-4B5FCBB3B1B8}" dt="2019-04-05T22:24:59.250" v="6220" actId="208"/>
            <ac:cxnSpMkLst>
              <pc:docMk/>
              <pc:sldMasterMk cId="4247556354" sldId="2147483660"/>
              <pc:sldLayoutMk cId="4153951684" sldId="2147483670"/>
              <ac:cxnSpMk id="99" creationId="{A921CF30-5A19-4C94-B63B-99C7F98F5EAC}"/>
            </ac:cxnSpMkLst>
          </pc:cxnChg>
        </pc:sldLayoutChg>
        <pc:sldLayoutChg chg="addSp delSp modSp">
          <pc:chgData name="Archana Suresh" userId="bc71b111-7738-4540-8e14-283f32eaf934" providerId="ADAL" clId="{FBAFBB5E-06B4-46DD-B6B3-4B5FCBB3B1B8}" dt="2019-04-09T22:13:53.971" v="8633" actId="1035"/>
          <pc:sldLayoutMkLst>
            <pc:docMk/>
            <pc:sldMasterMk cId="4247556354" sldId="2147483660"/>
            <pc:sldLayoutMk cId="1954649840" sldId="2147483671"/>
          </pc:sldLayoutMkLst>
          <pc:spChg chg="add del">
            <ac:chgData name="Archana Suresh" userId="bc71b111-7738-4540-8e14-283f32eaf934" providerId="ADAL" clId="{FBAFBB5E-06B4-46DD-B6B3-4B5FCBB3B1B8}" dt="2019-04-02T23:23:14.997" v="2707" actId="11529"/>
            <ac:spMkLst>
              <pc:docMk/>
              <pc:sldMasterMk cId="4247556354" sldId="2147483660"/>
              <pc:sldLayoutMk cId="1954649840" sldId="2147483671"/>
              <ac:spMk id="2" creationId="{745820A8-53FF-4C8E-A752-CD2B147DFD58}"/>
            </ac:spMkLst>
          </pc:spChg>
          <pc:spChg chg="add del">
            <ac:chgData name="Archana Suresh" userId="bc71b111-7738-4540-8e14-283f32eaf934" providerId="ADAL" clId="{FBAFBB5E-06B4-46DD-B6B3-4B5FCBB3B1B8}" dt="2019-04-08T18:11:27.441" v="6929" actId="11529"/>
            <ac:spMkLst>
              <pc:docMk/>
              <pc:sldMasterMk cId="4247556354" sldId="2147483660"/>
              <pc:sldLayoutMk cId="1954649840" sldId="2147483671"/>
              <ac:spMk id="2" creationId="{9C934C53-139E-4A57-B49D-7768CC9D23A8}"/>
            </ac:spMkLst>
          </pc:spChg>
          <pc:spChg chg="add del mod">
            <ac:chgData name="Archana Suresh" userId="bc71b111-7738-4540-8e14-283f32eaf934" providerId="ADAL" clId="{FBAFBB5E-06B4-46DD-B6B3-4B5FCBB3B1B8}" dt="2019-03-28T22:18:42.798" v="259" actId="478"/>
            <ac:spMkLst>
              <pc:docMk/>
              <pc:sldMasterMk cId="4247556354" sldId="2147483660"/>
              <pc:sldLayoutMk cId="1954649840" sldId="2147483671"/>
              <ac:spMk id="2" creationId="{A91A1D33-EFA3-4257-9968-006336581808}"/>
            </ac:spMkLst>
          </pc:spChg>
          <pc:spChg chg="add mod">
            <ac:chgData name="Archana Suresh" userId="bc71b111-7738-4540-8e14-283f32eaf934" providerId="ADAL" clId="{FBAFBB5E-06B4-46DD-B6B3-4B5FCBB3B1B8}" dt="2019-04-09T22:13:53.971" v="8633" actId="1035"/>
            <ac:spMkLst>
              <pc:docMk/>
              <pc:sldMasterMk cId="4247556354" sldId="2147483660"/>
              <pc:sldLayoutMk cId="1954649840" sldId="2147483671"/>
              <ac:spMk id="3" creationId="{4C3D904A-8DF7-4B49-BC96-A43872A3F471}"/>
            </ac:spMkLst>
          </pc:spChg>
          <pc:spChg chg="add del mod">
            <ac:chgData name="Archana Suresh" userId="bc71b111-7738-4540-8e14-283f32eaf934" providerId="ADAL" clId="{FBAFBB5E-06B4-46DD-B6B3-4B5FCBB3B1B8}" dt="2019-04-08T18:11:55.314" v="6959" actId="478"/>
            <ac:spMkLst>
              <pc:docMk/>
              <pc:sldMasterMk cId="4247556354" sldId="2147483660"/>
              <pc:sldLayoutMk cId="1954649840" sldId="2147483671"/>
              <ac:spMk id="4" creationId="{D513408A-643B-425F-8564-8ACF9FE0B94E}"/>
            </ac:spMkLst>
          </pc:spChg>
          <pc:spChg chg="add del">
            <ac:chgData name="Archana Suresh" userId="bc71b111-7738-4540-8e14-283f32eaf934" providerId="ADAL" clId="{FBAFBB5E-06B4-46DD-B6B3-4B5FCBB3B1B8}" dt="2019-03-28T22:18:49.049" v="260" actId="11529"/>
            <ac:spMkLst>
              <pc:docMk/>
              <pc:sldMasterMk cId="4247556354" sldId="2147483660"/>
              <pc:sldLayoutMk cId="1954649840" sldId="2147483671"/>
              <ac:spMk id="5" creationId="{3B890D4D-FD90-4B00-AE42-24449964C731}"/>
            </ac:spMkLst>
          </pc:spChg>
          <pc:spChg chg="add mod">
            <ac:chgData name="Archana Suresh" userId="bc71b111-7738-4540-8e14-283f32eaf934" providerId="ADAL" clId="{FBAFBB5E-06B4-46DD-B6B3-4B5FCBB3B1B8}" dt="2019-04-08T18:16:40.374" v="7038" actId="404"/>
            <ac:spMkLst>
              <pc:docMk/>
              <pc:sldMasterMk cId="4247556354" sldId="2147483660"/>
              <pc:sldLayoutMk cId="1954649840" sldId="2147483671"/>
              <ac:spMk id="5" creationId="{E35F027F-8A00-4473-9771-E73F65041D21}"/>
            </ac:spMkLst>
          </pc:spChg>
          <pc:spChg chg="add del mod">
            <ac:chgData name="Archana Suresh" userId="bc71b111-7738-4540-8e14-283f32eaf934" providerId="ADAL" clId="{FBAFBB5E-06B4-46DD-B6B3-4B5FCBB3B1B8}" dt="2019-04-02T23:23:23.585" v="2709" actId="478"/>
            <ac:spMkLst>
              <pc:docMk/>
              <pc:sldMasterMk cId="4247556354" sldId="2147483660"/>
              <pc:sldLayoutMk cId="1954649840" sldId="2147483671"/>
              <ac:spMk id="6" creationId="{E8853DF8-1CFF-47C3-9E5E-04A134C8C7C8}"/>
            </ac:spMkLst>
          </pc:spChg>
          <pc:spChg chg="add mod">
            <ac:chgData name="Archana Suresh" userId="bc71b111-7738-4540-8e14-283f32eaf934" providerId="ADAL" clId="{FBAFBB5E-06B4-46DD-B6B3-4B5FCBB3B1B8}" dt="2019-03-29T21:49:11.430" v="794" actId="14100"/>
            <ac:spMkLst>
              <pc:docMk/>
              <pc:sldMasterMk cId="4247556354" sldId="2147483660"/>
              <pc:sldLayoutMk cId="1954649840" sldId="2147483671"/>
              <ac:spMk id="7" creationId="{1B5D25E1-32C5-4767-9F8E-97374F33ED9E}"/>
            </ac:spMkLst>
          </pc:spChg>
          <pc:cxnChg chg="add del mod">
            <ac:chgData name="Archana Suresh" userId="bc71b111-7738-4540-8e14-283f32eaf934" providerId="ADAL" clId="{FBAFBB5E-06B4-46DD-B6B3-4B5FCBB3B1B8}" dt="2019-03-28T22:16:07.919" v="239" actId="478"/>
            <ac:cxnSpMkLst>
              <pc:docMk/>
              <pc:sldMasterMk cId="4247556354" sldId="2147483660"/>
              <pc:sldLayoutMk cId="1954649840" sldId="2147483671"/>
              <ac:cxnSpMk id="4" creationId="{66134C35-F3D7-4BFE-929F-A76DC9899B80}"/>
            </ac:cxnSpMkLst>
          </pc:cxnChg>
          <pc:cxnChg chg="add del mod">
            <ac:chgData name="Archana Suresh" userId="bc71b111-7738-4540-8e14-283f32eaf934" providerId="ADAL" clId="{FBAFBB5E-06B4-46DD-B6B3-4B5FCBB3B1B8}" dt="2019-04-08T18:15:59.173" v="7033" actId="478"/>
            <ac:cxnSpMkLst>
              <pc:docMk/>
              <pc:sldMasterMk cId="4247556354" sldId="2147483660"/>
              <pc:sldLayoutMk cId="1954649840" sldId="2147483671"/>
              <ac:cxnSpMk id="7" creationId="{E7B343FD-AB62-4B02-ABEA-B005098FE49E}"/>
            </ac:cxnSpMkLst>
          </pc:cxnChg>
        </pc:sldLayoutChg>
      </pc:sldMasterChg>
    </pc:docChg>
  </pc:docChgLst>
  <pc:docChgLst>
    <pc:chgData name="Archana Suresh" userId="bc71b111-7738-4540-8e14-283f32eaf934" providerId="ADAL" clId="{37AECDFC-E03B-420F-B105-799A428E32E1}"/>
    <pc:docChg chg="undo redo custSel addSld delSld modSld sldOrd modMainMaster modSection">
      <pc:chgData name="Archana Suresh" userId="bc71b111-7738-4540-8e14-283f32eaf934" providerId="ADAL" clId="{37AECDFC-E03B-420F-B105-799A428E32E1}" dt="2019-04-11T01:30:18.683" v="2754" actId="1038"/>
      <pc:docMkLst>
        <pc:docMk/>
      </pc:docMkLst>
      <pc:sldChg chg="addSp delSp modSp ord">
        <pc:chgData name="Archana Suresh" userId="bc71b111-7738-4540-8e14-283f32eaf934" providerId="ADAL" clId="{37AECDFC-E03B-420F-B105-799A428E32E1}" dt="2019-04-11T01:30:18.683" v="2754" actId="1038"/>
        <pc:sldMkLst>
          <pc:docMk/>
          <pc:sldMk cId="564669943" sldId="260"/>
        </pc:sldMkLst>
        <pc:spChg chg="add mod">
          <ac:chgData name="Archana Suresh" userId="bc71b111-7738-4540-8e14-283f32eaf934" providerId="ADAL" clId="{37AECDFC-E03B-420F-B105-799A428E32E1}" dt="2019-04-07T23:43:20.481" v="911" actId="1076"/>
          <ac:spMkLst>
            <pc:docMk/>
            <pc:sldMk cId="564669943" sldId="260"/>
            <ac:spMk id="11" creationId="{9D1C3750-F14E-4513-BBA1-3C0C7E607D45}"/>
          </ac:spMkLst>
        </pc:spChg>
        <pc:spChg chg="mod">
          <ac:chgData name="Archana Suresh" userId="bc71b111-7738-4540-8e14-283f32eaf934" providerId="ADAL" clId="{37AECDFC-E03B-420F-B105-799A428E32E1}" dt="2019-04-03T16:15:48.215" v="60" actId="207"/>
          <ac:spMkLst>
            <pc:docMk/>
            <pc:sldMk cId="564669943" sldId="260"/>
            <ac:spMk id="73" creationId="{27A33E33-493A-45F8-90BE-648D52AC9C31}"/>
          </ac:spMkLst>
        </pc:spChg>
        <pc:spChg chg="del">
          <ac:chgData name="Archana Suresh" userId="bc71b111-7738-4540-8e14-283f32eaf934" providerId="ADAL" clId="{37AECDFC-E03B-420F-B105-799A428E32E1}" dt="2019-04-03T16:15:54.476" v="61" actId="478"/>
          <ac:spMkLst>
            <pc:docMk/>
            <pc:sldMk cId="564669943" sldId="260"/>
            <ac:spMk id="74" creationId="{1404F96B-E604-46C9-B910-C47C1737E3E5}"/>
          </ac:spMkLst>
        </pc:spChg>
        <pc:spChg chg="mod">
          <ac:chgData name="Archana Suresh" userId="bc71b111-7738-4540-8e14-283f32eaf934" providerId="ADAL" clId="{37AECDFC-E03B-420F-B105-799A428E32E1}" dt="2019-04-07T23:46:33.549" v="988" actId="1076"/>
          <ac:spMkLst>
            <pc:docMk/>
            <pc:sldMk cId="564669943" sldId="260"/>
            <ac:spMk id="80" creationId="{1E893842-F191-4CBB-B3EC-EFC3FBE2257F}"/>
          </ac:spMkLst>
        </pc:spChg>
        <pc:spChg chg="mod">
          <ac:chgData name="Archana Suresh" userId="bc71b111-7738-4540-8e14-283f32eaf934" providerId="ADAL" clId="{37AECDFC-E03B-420F-B105-799A428E32E1}" dt="2019-04-11T01:26:43.466" v="2500" actId="6549"/>
          <ac:spMkLst>
            <pc:docMk/>
            <pc:sldMk cId="564669943" sldId="260"/>
            <ac:spMk id="81" creationId="{3A1AF092-F4DD-457B-8AD0-57D3123FA4C7}"/>
          </ac:spMkLst>
        </pc:spChg>
        <pc:spChg chg="del">
          <ac:chgData name="Archana Suresh" userId="bc71b111-7738-4540-8e14-283f32eaf934" providerId="ADAL" clId="{37AECDFC-E03B-420F-B105-799A428E32E1}" dt="2019-04-03T16:09:52.226" v="32" actId="478"/>
          <ac:spMkLst>
            <pc:docMk/>
            <pc:sldMk cId="564669943" sldId="260"/>
            <ac:spMk id="87" creationId="{96CBD8ED-26AC-4294-B5A8-33D377231201}"/>
          </ac:spMkLst>
        </pc:spChg>
        <pc:spChg chg="mod topLvl">
          <ac:chgData name="Archana Suresh" userId="bc71b111-7738-4540-8e14-283f32eaf934" providerId="ADAL" clId="{37AECDFC-E03B-420F-B105-799A428E32E1}" dt="2019-04-03T16:28:13.395" v="306" actId="164"/>
          <ac:spMkLst>
            <pc:docMk/>
            <pc:sldMk cId="564669943" sldId="260"/>
            <ac:spMk id="89" creationId="{629132D5-2D99-44DF-891B-BE090C33C569}"/>
          </ac:spMkLst>
        </pc:spChg>
        <pc:spChg chg="mod topLvl">
          <ac:chgData name="Archana Suresh" userId="bc71b111-7738-4540-8e14-283f32eaf934" providerId="ADAL" clId="{37AECDFC-E03B-420F-B105-799A428E32E1}" dt="2019-04-11T01:29:56.358" v="2691" actId="20577"/>
          <ac:spMkLst>
            <pc:docMk/>
            <pc:sldMk cId="564669943" sldId="260"/>
            <ac:spMk id="90" creationId="{95BE3937-0BD9-4167-87F3-EC8BD124D707}"/>
          </ac:spMkLst>
        </pc:spChg>
        <pc:spChg chg="add mod">
          <ac:chgData name="Archana Suresh" userId="bc71b111-7738-4540-8e14-283f32eaf934" providerId="ADAL" clId="{37AECDFC-E03B-420F-B105-799A428E32E1}" dt="2019-04-07T23:43:30.156" v="912" actId="1076"/>
          <ac:spMkLst>
            <pc:docMk/>
            <pc:sldMk cId="564669943" sldId="260"/>
            <ac:spMk id="93" creationId="{2F60AA60-57E1-48FF-95D0-BEB675BA80E1}"/>
          </ac:spMkLst>
        </pc:spChg>
        <pc:spChg chg="add mod">
          <ac:chgData name="Archana Suresh" userId="bc71b111-7738-4540-8e14-283f32eaf934" providerId="ADAL" clId="{37AECDFC-E03B-420F-B105-799A428E32E1}" dt="2019-04-07T23:45:30.006" v="982" actId="1076"/>
          <ac:spMkLst>
            <pc:docMk/>
            <pc:sldMk cId="564669943" sldId="260"/>
            <ac:spMk id="98" creationId="{48D96241-BE85-4E1C-A5A7-C7586C16208F}"/>
          </ac:spMkLst>
        </pc:spChg>
        <pc:spChg chg="add mod">
          <ac:chgData name="Archana Suresh" userId="bc71b111-7738-4540-8e14-283f32eaf934" providerId="ADAL" clId="{37AECDFC-E03B-420F-B105-799A428E32E1}" dt="2019-04-07T23:44:15.295" v="917" actId="1076"/>
          <ac:spMkLst>
            <pc:docMk/>
            <pc:sldMk cId="564669943" sldId="260"/>
            <ac:spMk id="99" creationId="{BFDAA70E-DB5F-476B-A406-E8CF7DFE0C1A}"/>
          </ac:spMkLst>
        </pc:spChg>
        <pc:spChg chg="add mod">
          <ac:chgData name="Archana Suresh" userId="bc71b111-7738-4540-8e14-283f32eaf934" providerId="ADAL" clId="{37AECDFC-E03B-420F-B105-799A428E32E1}" dt="2019-04-07T23:43:30.156" v="912" actId="1076"/>
          <ac:spMkLst>
            <pc:docMk/>
            <pc:sldMk cId="564669943" sldId="260"/>
            <ac:spMk id="100" creationId="{85A26FE3-F7FE-4189-9372-894E86FD57E8}"/>
          </ac:spMkLst>
        </pc:spChg>
        <pc:spChg chg="add mod">
          <ac:chgData name="Archana Suresh" userId="bc71b111-7738-4540-8e14-283f32eaf934" providerId="ADAL" clId="{37AECDFC-E03B-420F-B105-799A428E32E1}" dt="2019-04-07T23:43:30.156" v="912" actId="1076"/>
          <ac:spMkLst>
            <pc:docMk/>
            <pc:sldMk cId="564669943" sldId="260"/>
            <ac:spMk id="101" creationId="{F7EDE9E1-C8EC-4717-9A17-16C8D51A174A}"/>
          </ac:spMkLst>
        </pc:spChg>
        <pc:spChg chg="add del mod">
          <ac:chgData name="Archana Suresh" userId="bc71b111-7738-4540-8e14-283f32eaf934" providerId="ADAL" clId="{37AECDFC-E03B-420F-B105-799A428E32E1}" dt="2019-04-07T23:41:14.326" v="877"/>
          <ac:spMkLst>
            <pc:docMk/>
            <pc:sldMk cId="564669943" sldId="260"/>
            <ac:spMk id="102" creationId="{D456AAB2-8101-4DF5-AB65-731F166377D9}"/>
          </ac:spMkLst>
        </pc:spChg>
        <pc:spChg chg="mod">
          <ac:chgData name="Archana Suresh" userId="bc71b111-7738-4540-8e14-283f32eaf934" providerId="ADAL" clId="{37AECDFC-E03B-420F-B105-799A428E32E1}" dt="2019-04-07T23:40:29.320" v="871" actId="207"/>
          <ac:spMkLst>
            <pc:docMk/>
            <pc:sldMk cId="564669943" sldId="260"/>
            <ac:spMk id="114" creationId="{BD3E295D-7F98-4CAD-B502-C7779E3582A5}"/>
          </ac:spMkLst>
        </pc:spChg>
        <pc:spChg chg="mod">
          <ac:chgData name="Archana Suresh" userId="bc71b111-7738-4540-8e14-283f32eaf934" providerId="ADAL" clId="{37AECDFC-E03B-420F-B105-799A428E32E1}" dt="2019-04-03T16:16:08.405" v="63"/>
          <ac:spMkLst>
            <pc:docMk/>
            <pc:sldMk cId="564669943" sldId="260"/>
            <ac:spMk id="162" creationId="{1C367207-B3F0-4A01-B061-1995E2FC4B91}"/>
          </ac:spMkLst>
        </pc:spChg>
        <pc:spChg chg="del">
          <ac:chgData name="Archana Suresh" userId="bc71b111-7738-4540-8e14-283f32eaf934" providerId="ADAL" clId="{37AECDFC-E03B-420F-B105-799A428E32E1}" dt="2019-04-03T16:16:11.217" v="64" actId="478"/>
          <ac:spMkLst>
            <pc:docMk/>
            <pc:sldMk cId="564669943" sldId="260"/>
            <ac:spMk id="163" creationId="{C2240349-29D4-479D-A9A0-946348FF80BD}"/>
          </ac:spMkLst>
        </pc:spChg>
        <pc:spChg chg="add mod">
          <ac:chgData name="Archana Suresh" userId="bc71b111-7738-4540-8e14-283f32eaf934" providerId="ADAL" clId="{37AECDFC-E03B-420F-B105-799A428E32E1}" dt="2019-04-07T23:47:24.299" v="1008" actId="1076"/>
          <ac:spMkLst>
            <pc:docMk/>
            <pc:sldMk cId="564669943" sldId="260"/>
            <ac:spMk id="171" creationId="{66F79DAB-AEF4-4E46-A63C-1F5223708844}"/>
          </ac:spMkLst>
        </pc:spChg>
        <pc:spChg chg="mod topLvl">
          <ac:chgData name="Archana Suresh" userId="bc71b111-7738-4540-8e14-283f32eaf934" providerId="ADAL" clId="{37AECDFC-E03B-420F-B105-799A428E32E1}" dt="2019-04-03T16:32:28.819" v="369" actId="164"/>
          <ac:spMkLst>
            <pc:docMk/>
            <pc:sldMk cId="564669943" sldId="260"/>
            <ac:spMk id="183" creationId="{54CF2660-BE75-4FB3-A234-DD8C8D1DD66C}"/>
          </ac:spMkLst>
        </pc:spChg>
        <pc:spChg chg="add del mod">
          <ac:chgData name="Archana Suresh" userId="bc71b111-7738-4540-8e14-283f32eaf934" providerId="ADAL" clId="{37AECDFC-E03B-420F-B105-799A428E32E1}" dt="2019-04-07T23:41:14.326" v="877"/>
          <ac:spMkLst>
            <pc:docMk/>
            <pc:sldMk cId="564669943" sldId="260"/>
            <ac:spMk id="185" creationId="{BE947D50-7AB2-456E-A2FB-0C0D4E498472}"/>
          </ac:spMkLst>
        </pc:spChg>
        <pc:spChg chg="add del mod">
          <ac:chgData name="Archana Suresh" userId="bc71b111-7738-4540-8e14-283f32eaf934" providerId="ADAL" clId="{37AECDFC-E03B-420F-B105-799A428E32E1}" dt="2019-04-07T23:41:14.326" v="877"/>
          <ac:spMkLst>
            <pc:docMk/>
            <pc:sldMk cId="564669943" sldId="260"/>
            <ac:spMk id="186" creationId="{31C2E654-FCF5-458B-93B2-AFB95830CCA8}"/>
          </ac:spMkLst>
        </pc:spChg>
        <pc:spChg chg="add mod">
          <ac:chgData name="Archana Suresh" userId="bc71b111-7738-4540-8e14-283f32eaf934" providerId="ADAL" clId="{37AECDFC-E03B-420F-B105-799A428E32E1}" dt="2019-04-07T23:49:56.570" v="1101" actId="1036"/>
          <ac:spMkLst>
            <pc:docMk/>
            <pc:sldMk cId="564669943" sldId="260"/>
            <ac:spMk id="188" creationId="{6E0DE72A-9E6A-478A-AEF1-6EF3B196C37E}"/>
          </ac:spMkLst>
        </pc:spChg>
        <pc:spChg chg="mod">
          <ac:chgData name="Archana Suresh" userId="bc71b111-7738-4540-8e14-283f32eaf934" providerId="ADAL" clId="{37AECDFC-E03B-420F-B105-799A428E32E1}" dt="2019-04-11T01:25:47.861" v="2441" actId="20577"/>
          <ac:spMkLst>
            <pc:docMk/>
            <pc:sldMk cId="564669943" sldId="260"/>
            <ac:spMk id="192" creationId="{6C5F3A69-F4BA-406D-8DED-0EE7D7DC1782}"/>
          </ac:spMkLst>
        </pc:spChg>
        <pc:grpChg chg="mod">
          <ac:chgData name="Archana Suresh" userId="bc71b111-7738-4540-8e14-283f32eaf934" providerId="ADAL" clId="{37AECDFC-E03B-420F-B105-799A428E32E1}" dt="2019-04-07T23:39:44.295" v="869" actId="164"/>
          <ac:grpSpMkLst>
            <pc:docMk/>
            <pc:sldMk cId="564669943" sldId="260"/>
            <ac:grpSpMk id="2" creationId="{D45E6A1E-C1F6-4405-A27E-948405076470}"/>
          </ac:grpSpMkLst>
        </pc:grpChg>
        <pc:grpChg chg="mod">
          <ac:chgData name="Archana Suresh" userId="bc71b111-7738-4540-8e14-283f32eaf934" providerId="ADAL" clId="{37AECDFC-E03B-420F-B105-799A428E32E1}" dt="2019-04-07T23:40:08.197" v="870" actId="164"/>
          <ac:grpSpMkLst>
            <pc:docMk/>
            <pc:sldMk cId="564669943" sldId="260"/>
            <ac:grpSpMk id="3" creationId="{D7954A16-7030-4B40-B610-C50C25DE20C3}"/>
          </ac:grpSpMkLst>
        </pc:grpChg>
        <pc:grpChg chg="mod">
          <ac:chgData name="Archana Suresh" userId="bc71b111-7738-4540-8e14-283f32eaf934" providerId="ADAL" clId="{37AECDFC-E03B-420F-B105-799A428E32E1}" dt="2019-04-07T23:40:08.197" v="870" actId="164"/>
          <ac:grpSpMkLst>
            <pc:docMk/>
            <pc:sldMk cId="564669943" sldId="260"/>
            <ac:grpSpMk id="4" creationId="{76C2EFBF-2742-4529-9868-49FE368BAA06}"/>
          </ac:grpSpMkLst>
        </pc:grpChg>
        <pc:grpChg chg="del mod">
          <ac:chgData name="Archana Suresh" userId="bc71b111-7738-4540-8e14-283f32eaf934" providerId="ADAL" clId="{37AECDFC-E03B-420F-B105-799A428E32E1}" dt="2019-04-07T23:41:14.326" v="877"/>
          <ac:grpSpMkLst>
            <pc:docMk/>
            <pc:sldMk cId="564669943" sldId="260"/>
            <ac:grpSpMk id="5" creationId="{6B8A4DF6-96CE-4F7C-AB35-5104166E3C9A}"/>
          </ac:grpSpMkLst>
        </pc:grpChg>
        <pc:grpChg chg="mod">
          <ac:chgData name="Archana Suresh" userId="bc71b111-7738-4540-8e14-283f32eaf934" providerId="ADAL" clId="{37AECDFC-E03B-420F-B105-799A428E32E1}" dt="2019-04-07T23:40:08.197" v="870" actId="164"/>
          <ac:grpSpMkLst>
            <pc:docMk/>
            <pc:sldMk cId="564669943" sldId="260"/>
            <ac:grpSpMk id="6" creationId="{99C2EE5A-462C-425F-9CFC-5BDC864948A5}"/>
          </ac:grpSpMkLst>
        </pc:grpChg>
        <pc:grpChg chg="mod">
          <ac:chgData name="Archana Suresh" userId="bc71b111-7738-4540-8e14-283f32eaf934" providerId="ADAL" clId="{37AECDFC-E03B-420F-B105-799A428E32E1}" dt="2019-04-07T23:39:44.295" v="869" actId="164"/>
          <ac:grpSpMkLst>
            <pc:docMk/>
            <pc:sldMk cId="564669943" sldId="260"/>
            <ac:grpSpMk id="7" creationId="{3DB41A42-C167-42B6-A0C2-9E3BF0A4DD26}"/>
          </ac:grpSpMkLst>
        </pc:grpChg>
        <pc:grpChg chg="mod">
          <ac:chgData name="Archana Suresh" userId="bc71b111-7738-4540-8e14-283f32eaf934" providerId="ADAL" clId="{37AECDFC-E03B-420F-B105-799A428E32E1}" dt="2019-04-07T23:40:08.197" v="870" actId="164"/>
          <ac:grpSpMkLst>
            <pc:docMk/>
            <pc:sldMk cId="564669943" sldId="260"/>
            <ac:grpSpMk id="8" creationId="{5FC6FF91-B822-4E8F-89E2-4AAD99F6D8AF}"/>
          </ac:grpSpMkLst>
        </pc:grpChg>
        <pc:grpChg chg="mod">
          <ac:chgData name="Archana Suresh" userId="bc71b111-7738-4540-8e14-283f32eaf934" providerId="ADAL" clId="{37AECDFC-E03B-420F-B105-799A428E32E1}" dt="2019-04-03T16:23:17.213" v="239" actId="552"/>
          <ac:grpSpMkLst>
            <pc:docMk/>
            <pc:sldMk cId="564669943" sldId="260"/>
            <ac:grpSpMk id="9" creationId="{01121F01-786C-4918-8E0A-7F0F582C5D06}"/>
          </ac:grpSpMkLst>
        </pc:grpChg>
        <pc:grpChg chg="mod">
          <ac:chgData name="Archana Suresh" userId="bc71b111-7738-4540-8e14-283f32eaf934" providerId="ADAL" clId="{37AECDFC-E03B-420F-B105-799A428E32E1}" dt="2019-04-07T23:44:49.739" v="964" actId="1037"/>
          <ac:grpSpMkLst>
            <pc:docMk/>
            <pc:sldMk cId="564669943" sldId="260"/>
            <ac:grpSpMk id="10" creationId="{49566D63-95AB-4DEB-8D75-D89E013D59A3}"/>
          </ac:grpSpMkLst>
        </pc:grpChg>
        <pc:grpChg chg="add mod">
          <ac:chgData name="Archana Suresh" userId="bc71b111-7738-4540-8e14-283f32eaf934" providerId="ADAL" clId="{37AECDFC-E03B-420F-B105-799A428E32E1}" dt="2019-04-11T01:26:55.161" v="2501"/>
          <ac:grpSpMkLst>
            <pc:docMk/>
            <pc:sldMk cId="564669943" sldId="260"/>
            <ac:grpSpMk id="12" creationId="{8C1FBBD9-E83D-42B1-AEB1-E540ECEC44A6}"/>
          </ac:grpSpMkLst>
        </pc:grpChg>
        <pc:grpChg chg="add del mod">
          <ac:chgData name="Archana Suresh" userId="bc71b111-7738-4540-8e14-283f32eaf934" providerId="ADAL" clId="{37AECDFC-E03B-420F-B105-799A428E32E1}" dt="2019-04-07T23:41:14.326" v="877"/>
          <ac:grpSpMkLst>
            <pc:docMk/>
            <pc:sldMk cId="564669943" sldId="260"/>
            <ac:grpSpMk id="13" creationId="{B0E04C56-B986-4E97-88E1-093D0F05B31F}"/>
          </ac:grpSpMkLst>
        </pc:grpChg>
        <pc:grpChg chg="add mod">
          <ac:chgData name="Archana Suresh" userId="bc71b111-7738-4540-8e14-283f32eaf934" providerId="ADAL" clId="{37AECDFC-E03B-420F-B105-799A428E32E1}" dt="2019-04-07T23:44:49.739" v="964" actId="1037"/>
          <ac:grpSpMkLst>
            <pc:docMk/>
            <pc:sldMk cId="564669943" sldId="260"/>
            <ac:grpSpMk id="14" creationId="{1ACB6532-25D0-41B4-A22A-9327929BDA68}"/>
          </ac:grpSpMkLst>
        </pc:grpChg>
        <pc:grpChg chg="add mod">
          <ac:chgData name="Archana Suresh" userId="bc71b111-7738-4540-8e14-283f32eaf934" providerId="ADAL" clId="{37AECDFC-E03B-420F-B105-799A428E32E1}" dt="2019-04-07T23:44:49.739" v="964" actId="1037"/>
          <ac:grpSpMkLst>
            <pc:docMk/>
            <pc:sldMk cId="564669943" sldId="260"/>
            <ac:grpSpMk id="15" creationId="{5CB4210F-474A-43F1-83E9-9AC3F08B410E}"/>
          </ac:grpSpMkLst>
        </pc:grpChg>
        <pc:grpChg chg="add mod">
          <ac:chgData name="Archana Suresh" userId="bc71b111-7738-4540-8e14-283f32eaf934" providerId="ADAL" clId="{37AECDFC-E03B-420F-B105-799A428E32E1}" dt="2019-04-07T23:46:59.499" v="1007" actId="1037"/>
          <ac:grpSpMkLst>
            <pc:docMk/>
            <pc:sldMk cId="564669943" sldId="260"/>
            <ac:grpSpMk id="16" creationId="{7213CB8E-FBCA-4323-AFA0-AD07B28D7429}"/>
          </ac:grpSpMkLst>
        </pc:grpChg>
        <pc:grpChg chg="add mod">
          <ac:chgData name="Archana Suresh" userId="bc71b111-7738-4540-8e14-283f32eaf934" providerId="ADAL" clId="{37AECDFC-E03B-420F-B105-799A428E32E1}" dt="2019-04-07T23:49:38.517" v="1021" actId="552"/>
          <ac:grpSpMkLst>
            <pc:docMk/>
            <pc:sldMk cId="564669943" sldId="260"/>
            <ac:grpSpMk id="17" creationId="{9590CDB5-9B59-43E0-8D6D-EE96507E04DB}"/>
          </ac:grpSpMkLst>
        </pc:grpChg>
        <pc:grpChg chg="add mod">
          <ac:chgData name="Archana Suresh" userId="bc71b111-7738-4540-8e14-283f32eaf934" providerId="ADAL" clId="{37AECDFC-E03B-420F-B105-799A428E32E1}" dt="2019-04-11T01:30:02.695" v="2693" actId="1076"/>
          <ac:grpSpMkLst>
            <pc:docMk/>
            <pc:sldMk cId="564669943" sldId="260"/>
            <ac:grpSpMk id="18" creationId="{99FD96E8-DA7E-4BC2-AEDF-1801D9A7A989}"/>
          </ac:grpSpMkLst>
        </pc:grpChg>
        <pc:grpChg chg="mod">
          <ac:chgData name="Archana Suresh" userId="bc71b111-7738-4540-8e14-283f32eaf934" providerId="ADAL" clId="{37AECDFC-E03B-420F-B105-799A428E32E1}" dt="2019-04-07T23:40:42.288" v="873" actId="164"/>
          <ac:grpSpMkLst>
            <pc:docMk/>
            <pc:sldMk cId="564669943" sldId="260"/>
            <ac:grpSpMk id="78" creationId="{B12823EC-B686-4931-A0D3-67E8012E9D9F}"/>
          </ac:grpSpMkLst>
        </pc:grpChg>
        <pc:grpChg chg="del mod">
          <ac:chgData name="Archana Suresh" userId="bc71b111-7738-4540-8e14-283f32eaf934" providerId="ADAL" clId="{37AECDFC-E03B-420F-B105-799A428E32E1}" dt="2019-04-03T16:24:22.384" v="246" actId="478"/>
          <ac:grpSpMkLst>
            <pc:docMk/>
            <pc:sldMk cId="564669943" sldId="260"/>
            <ac:grpSpMk id="82" creationId="{DBB019CE-A618-453B-BA00-637DA664335B}"/>
          </ac:grpSpMkLst>
        </pc:grpChg>
        <pc:grpChg chg="del mod">
          <ac:chgData name="Archana Suresh" userId="bc71b111-7738-4540-8e14-283f32eaf934" providerId="ADAL" clId="{37AECDFC-E03B-420F-B105-799A428E32E1}" dt="2019-04-03T16:28:01.204" v="304" actId="165"/>
          <ac:grpSpMkLst>
            <pc:docMk/>
            <pc:sldMk cId="564669943" sldId="260"/>
            <ac:grpSpMk id="86" creationId="{DE425BA0-D68D-4941-B3CC-51D0ECB684F1}"/>
          </ac:grpSpMkLst>
        </pc:grpChg>
        <pc:grpChg chg="add mod">
          <ac:chgData name="Archana Suresh" userId="bc71b111-7738-4540-8e14-283f32eaf934" providerId="ADAL" clId="{37AECDFC-E03B-420F-B105-799A428E32E1}" dt="2019-04-07T23:40:42.288" v="873" actId="164"/>
          <ac:grpSpMkLst>
            <pc:docMk/>
            <pc:sldMk cId="564669943" sldId="260"/>
            <ac:grpSpMk id="94" creationId="{68B8C047-CAC0-48CF-9136-191843B39F2D}"/>
          </ac:grpSpMkLst>
        </pc:grpChg>
        <pc:grpChg chg="add mod">
          <ac:chgData name="Archana Suresh" userId="bc71b111-7738-4540-8e14-283f32eaf934" providerId="ADAL" clId="{37AECDFC-E03B-420F-B105-799A428E32E1}" dt="2019-04-07T23:40:35.722" v="872" actId="164"/>
          <ac:grpSpMkLst>
            <pc:docMk/>
            <pc:sldMk cId="564669943" sldId="260"/>
            <ac:grpSpMk id="103" creationId="{3E8CF677-D14B-46EA-B46B-D6910D4E01CF}"/>
          </ac:grpSpMkLst>
        </pc:grpChg>
        <pc:grpChg chg="add mod">
          <ac:chgData name="Archana Suresh" userId="bc71b111-7738-4540-8e14-283f32eaf934" providerId="ADAL" clId="{37AECDFC-E03B-420F-B105-799A428E32E1}" dt="2019-04-07T23:40:35.722" v="872" actId="164"/>
          <ac:grpSpMkLst>
            <pc:docMk/>
            <pc:sldMk cId="564669943" sldId="260"/>
            <ac:grpSpMk id="110" creationId="{1D1AAD17-275F-4E6F-827D-F0D79A4468B0}"/>
          </ac:grpSpMkLst>
        </pc:grpChg>
        <pc:grpChg chg="mod">
          <ac:chgData name="Archana Suresh" userId="bc71b111-7738-4540-8e14-283f32eaf934" providerId="ADAL" clId="{37AECDFC-E03B-420F-B105-799A428E32E1}" dt="2019-04-07T23:39:39.004" v="868" actId="164"/>
          <ac:grpSpMkLst>
            <pc:docMk/>
            <pc:sldMk cId="564669943" sldId="260"/>
            <ac:grpSpMk id="113" creationId="{F1548211-F200-4340-9F86-C763F2F7CD8C}"/>
          </ac:grpSpMkLst>
        </pc:grpChg>
        <pc:grpChg chg="mod">
          <ac:chgData name="Archana Suresh" userId="bc71b111-7738-4540-8e14-283f32eaf934" providerId="ADAL" clId="{37AECDFC-E03B-420F-B105-799A428E32E1}" dt="2019-04-07T23:39:39.004" v="868" actId="164"/>
          <ac:grpSpMkLst>
            <pc:docMk/>
            <pc:sldMk cId="564669943" sldId="260"/>
            <ac:grpSpMk id="126" creationId="{25B5A9D6-1741-4814-B4A9-D39463CBA3D5}"/>
          </ac:grpSpMkLst>
        </pc:grpChg>
        <pc:grpChg chg="mod">
          <ac:chgData name="Archana Suresh" userId="bc71b111-7738-4540-8e14-283f32eaf934" providerId="ADAL" clId="{37AECDFC-E03B-420F-B105-799A428E32E1}" dt="2019-04-03T16:23:17.213" v="239" actId="552"/>
          <ac:grpSpMkLst>
            <pc:docMk/>
            <pc:sldMk cId="564669943" sldId="260"/>
            <ac:grpSpMk id="148" creationId="{F40ED037-3D01-4476-B339-A0FC15365B2E}"/>
          </ac:grpSpMkLst>
        </pc:grpChg>
        <pc:grpChg chg="mod">
          <ac:chgData name="Archana Suresh" userId="bc71b111-7738-4540-8e14-283f32eaf934" providerId="ADAL" clId="{37AECDFC-E03B-420F-B105-799A428E32E1}" dt="2019-04-07T23:40:08.197" v="870" actId="164"/>
          <ac:grpSpMkLst>
            <pc:docMk/>
            <pc:sldMk cId="564669943" sldId="260"/>
            <ac:grpSpMk id="163" creationId="{C3906092-B6E7-4081-8F5D-50943E35CD7D}"/>
          </ac:grpSpMkLst>
        </pc:grpChg>
        <pc:grpChg chg="add del mod">
          <ac:chgData name="Archana Suresh" userId="bc71b111-7738-4540-8e14-283f32eaf934" providerId="ADAL" clId="{37AECDFC-E03B-420F-B105-799A428E32E1}" dt="2019-04-07T23:41:14.326" v="877"/>
          <ac:grpSpMkLst>
            <pc:docMk/>
            <pc:sldMk cId="564669943" sldId="260"/>
            <ac:grpSpMk id="174" creationId="{444741EF-90C8-4615-8C98-9FF26CAA069A}"/>
          </ac:grpSpMkLst>
        </pc:grpChg>
        <pc:grpChg chg="add del mod">
          <ac:chgData name="Archana Suresh" userId="bc71b111-7738-4540-8e14-283f32eaf934" providerId="ADAL" clId="{37AECDFC-E03B-420F-B105-799A428E32E1}" dt="2019-04-03T16:31:34.141" v="363" actId="165"/>
          <ac:grpSpMkLst>
            <pc:docMk/>
            <pc:sldMk cId="564669943" sldId="260"/>
            <ac:grpSpMk id="182" creationId="{6699B128-4A90-495D-9AD7-26CC6635E61B}"/>
          </ac:grpSpMkLst>
        </pc:grpChg>
        <pc:grpChg chg="del">
          <ac:chgData name="Archana Suresh" userId="bc71b111-7738-4540-8e14-283f32eaf934" providerId="ADAL" clId="{37AECDFC-E03B-420F-B105-799A428E32E1}" dt="2019-04-05T04:57:43.561" v="694" actId="478"/>
          <ac:grpSpMkLst>
            <pc:docMk/>
            <pc:sldMk cId="564669943" sldId="260"/>
            <ac:grpSpMk id="188" creationId="{2D7E0D88-CEBA-4D5D-A0DA-9F9000CA7AC8}"/>
          </ac:grpSpMkLst>
        </pc:grpChg>
        <pc:grpChg chg="add mod">
          <ac:chgData name="Archana Suresh" userId="bc71b111-7738-4540-8e14-283f32eaf934" providerId="ADAL" clId="{37AECDFC-E03B-420F-B105-799A428E32E1}" dt="2019-04-07T23:49:56.570" v="1101" actId="1036"/>
          <ac:grpSpMkLst>
            <pc:docMk/>
            <pc:sldMk cId="564669943" sldId="260"/>
            <ac:grpSpMk id="190" creationId="{50A956ED-DD59-4E20-B834-F9F4AA99B472}"/>
          </ac:grpSpMkLst>
        </pc:grpChg>
        <pc:graphicFrameChg chg="add del mod topLvl">
          <ac:chgData name="Archana Suresh" userId="bc71b111-7738-4540-8e14-283f32eaf934" providerId="ADAL" clId="{37AECDFC-E03B-420F-B105-799A428E32E1}" dt="2019-04-03T16:32:28.819" v="369" actId="164"/>
          <ac:graphicFrameMkLst>
            <pc:docMk/>
            <pc:sldMk cId="564669943" sldId="260"/>
            <ac:graphicFrameMk id="184" creationId="{B476A845-6DAA-404B-A943-A9ABF1AB773C}"/>
          </ac:graphicFrameMkLst>
        </pc:graphicFrameChg>
        <pc:picChg chg="mod topLvl">
          <ac:chgData name="Archana Suresh" userId="bc71b111-7738-4540-8e14-283f32eaf934" providerId="ADAL" clId="{37AECDFC-E03B-420F-B105-799A428E32E1}" dt="2019-04-03T16:28:13.395" v="306" actId="164"/>
          <ac:picMkLst>
            <pc:docMk/>
            <pc:sldMk cId="564669943" sldId="260"/>
            <ac:picMk id="91" creationId="{B06510E2-73BD-4A9D-BDDC-F1FA99969D1F}"/>
          </ac:picMkLst>
        </pc:picChg>
        <pc:picChg chg="del mod">
          <ac:chgData name="Archana Suresh" userId="bc71b111-7738-4540-8e14-283f32eaf934" providerId="ADAL" clId="{37AECDFC-E03B-420F-B105-799A428E32E1}" dt="2019-04-03T16:27:31.515" v="296"/>
          <ac:picMkLst>
            <pc:docMk/>
            <pc:sldMk cId="564669943" sldId="260"/>
            <ac:picMk id="92" creationId="{DFCFC265-EF73-4D4D-9399-0CE7C1953F96}"/>
          </ac:picMkLst>
        </pc:picChg>
        <pc:picChg chg="add del">
          <ac:chgData name="Archana Suresh" userId="bc71b111-7738-4540-8e14-283f32eaf934" providerId="ADAL" clId="{37AECDFC-E03B-420F-B105-799A428E32E1}" dt="2019-04-03T16:27:42.872" v="299"/>
          <ac:picMkLst>
            <pc:docMk/>
            <pc:sldMk cId="564669943" sldId="260"/>
            <ac:picMk id="172" creationId="{D7F5C544-4C46-4679-BF4B-432551F0D561}"/>
          </ac:picMkLst>
        </pc:picChg>
        <pc:picChg chg="add mod">
          <ac:chgData name="Archana Suresh" userId="bc71b111-7738-4540-8e14-283f32eaf934" providerId="ADAL" clId="{37AECDFC-E03B-420F-B105-799A428E32E1}" dt="2019-04-11T01:30:18.683" v="2754" actId="1038"/>
          <ac:picMkLst>
            <pc:docMk/>
            <pc:sldMk cId="564669943" sldId="260"/>
            <ac:picMk id="173" creationId="{402F39C2-E3A2-421F-B615-0AF7A0DBDC76}"/>
          </ac:picMkLst>
        </pc:picChg>
        <pc:picChg chg="del">
          <ac:chgData name="Archana Suresh" userId="bc71b111-7738-4540-8e14-283f32eaf934" providerId="ADAL" clId="{37AECDFC-E03B-420F-B105-799A428E32E1}" dt="2019-04-05T04:57:43.561" v="694" actId="478"/>
          <ac:picMkLst>
            <pc:docMk/>
            <pc:sldMk cId="564669943" sldId="260"/>
            <ac:picMk id="190" creationId="{B8833E0E-01B0-43A6-9CD4-138E15B4A4F4}"/>
          </ac:picMkLst>
        </pc:picChg>
        <pc:cxnChg chg="del">
          <ac:chgData name="Archana Suresh" userId="bc71b111-7738-4540-8e14-283f32eaf934" providerId="ADAL" clId="{37AECDFC-E03B-420F-B105-799A428E32E1}" dt="2019-04-03T16:09:54.644" v="33" actId="478"/>
          <ac:cxnSpMkLst>
            <pc:docMk/>
            <pc:sldMk cId="564669943" sldId="260"/>
            <ac:cxnSpMk id="88" creationId="{FDBF9FDB-D4F5-453C-8004-FED1507C85E8}"/>
          </ac:cxnSpMkLst>
        </pc:cxnChg>
      </pc:sldChg>
      <pc:sldChg chg="addSp delSp ord">
        <pc:chgData name="Archana Suresh" userId="bc71b111-7738-4540-8e14-283f32eaf934" providerId="ADAL" clId="{37AECDFC-E03B-420F-B105-799A428E32E1}" dt="2019-04-08T00:20:27.403" v="1230"/>
        <pc:sldMkLst>
          <pc:docMk/>
          <pc:sldMk cId="187759470" sldId="261"/>
        </pc:sldMkLst>
        <pc:spChg chg="del">
          <ac:chgData name="Archana Suresh" userId="bc71b111-7738-4540-8e14-283f32eaf934" providerId="ADAL" clId="{37AECDFC-E03B-420F-B105-799A428E32E1}" dt="2019-04-08T00:19:42.710" v="1229" actId="478"/>
          <ac:spMkLst>
            <pc:docMk/>
            <pc:sldMk cId="187759470" sldId="261"/>
            <ac:spMk id="15" creationId="{707FF114-9EF8-4372-97D8-8DEF99092840}"/>
          </ac:spMkLst>
        </pc:spChg>
        <pc:spChg chg="del">
          <ac:chgData name="Archana Suresh" userId="bc71b111-7738-4540-8e14-283f32eaf934" providerId="ADAL" clId="{37AECDFC-E03B-420F-B105-799A428E32E1}" dt="2019-04-08T00:19:42.710" v="1229" actId="478"/>
          <ac:spMkLst>
            <pc:docMk/>
            <pc:sldMk cId="187759470" sldId="261"/>
            <ac:spMk id="23" creationId="{EC8949FD-3D34-4F48-8A82-0F4C43DE044F}"/>
          </ac:spMkLst>
        </pc:spChg>
        <pc:spChg chg="del">
          <ac:chgData name="Archana Suresh" userId="bc71b111-7738-4540-8e14-283f32eaf934" providerId="ADAL" clId="{37AECDFC-E03B-420F-B105-799A428E32E1}" dt="2019-04-08T00:19:42.710" v="1229" actId="478"/>
          <ac:spMkLst>
            <pc:docMk/>
            <pc:sldMk cId="187759470" sldId="261"/>
            <ac:spMk id="26" creationId="{3F2DB3A0-B6A7-4BD9-9676-AA2405B9A812}"/>
          </ac:spMkLst>
        </pc:spChg>
        <pc:spChg chg="del">
          <ac:chgData name="Archana Suresh" userId="bc71b111-7738-4540-8e14-283f32eaf934" providerId="ADAL" clId="{37AECDFC-E03B-420F-B105-799A428E32E1}" dt="2019-04-08T00:19:42.710" v="1229" actId="478"/>
          <ac:spMkLst>
            <pc:docMk/>
            <pc:sldMk cId="187759470" sldId="261"/>
            <ac:spMk id="29" creationId="{F9AB93AE-6028-4217-B103-66C13218639D}"/>
          </ac:spMkLst>
        </pc:spChg>
        <pc:spChg chg="del">
          <ac:chgData name="Archana Suresh" userId="bc71b111-7738-4540-8e14-283f32eaf934" providerId="ADAL" clId="{37AECDFC-E03B-420F-B105-799A428E32E1}" dt="2019-04-08T00:19:42.710" v="1229" actId="478"/>
          <ac:spMkLst>
            <pc:docMk/>
            <pc:sldMk cId="187759470" sldId="261"/>
            <ac:spMk id="32" creationId="{B46AC62B-4A23-4237-90FE-7C0E172858ED}"/>
          </ac:spMkLst>
        </pc:spChg>
        <pc:spChg chg="del">
          <ac:chgData name="Archana Suresh" userId="bc71b111-7738-4540-8e14-283f32eaf934" providerId="ADAL" clId="{37AECDFC-E03B-420F-B105-799A428E32E1}" dt="2019-04-08T00:19:42.710" v="1229" actId="478"/>
          <ac:spMkLst>
            <pc:docMk/>
            <pc:sldMk cId="187759470" sldId="261"/>
            <ac:spMk id="35" creationId="{6566FD46-88A9-4FF0-A698-FB62A101D17B}"/>
          </ac:spMkLst>
        </pc:spChg>
        <pc:spChg chg="del">
          <ac:chgData name="Archana Suresh" userId="bc71b111-7738-4540-8e14-283f32eaf934" providerId="ADAL" clId="{37AECDFC-E03B-420F-B105-799A428E32E1}" dt="2019-04-08T00:19:42.710" v="1229" actId="478"/>
          <ac:spMkLst>
            <pc:docMk/>
            <pc:sldMk cId="187759470" sldId="261"/>
            <ac:spMk id="38" creationId="{52198C17-5957-4B2D-AB7E-985E6F7DAD8C}"/>
          </ac:spMkLst>
        </pc:spChg>
        <pc:spChg chg="del">
          <ac:chgData name="Archana Suresh" userId="bc71b111-7738-4540-8e14-283f32eaf934" providerId="ADAL" clId="{37AECDFC-E03B-420F-B105-799A428E32E1}" dt="2019-04-08T00:19:42.710" v="1229" actId="478"/>
          <ac:spMkLst>
            <pc:docMk/>
            <pc:sldMk cId="187759470" sldId="261"/>
            <ac:spMk id="41" creationId="{13907959-4CB9-447B-B4B3-9F80A98FD658}"/>
          </ac:spMkLst>
        </pc:spChg>
        <pc:spChg chg="del">
          <ac:chgData name="Archana Suresh" userId="bc71b111-7738-4540-8e14-283f32eaf934" providerId="ADAL" clId="{37AECDFC-E03B-420F-B105-799A428E32E1}" dt="2019-04-08T00:19:42.710" v="1229" actId="478"/>
          <ac:spMkLst>
            <pc:docMk/>
            <pc:sldMk cId="187759470" sldId="261"/>
            <ac:spMk id="44" creationId="{72F7F714-DABB-4FCC-8AB9-A6F3BFC0BEF2}"/>
          </ac:spMkLst>
        </pc:spChg>
        <pc:spChg chg="del">
          <ac:chgData name="Archana Suresh" userId="bc71b111-7738-4540-8e14-283f32eaf934" providerId="ADAL" clId="{37AECDFC-E03B-420F-B105-799A428E32E1}" dt="2019-04-08T00:19:42.710" v="1229" actId="478"/>
          <ac:spMkLst>
            <pc:docMk/>
            <pc:sldMk cId="187759470" sldId="261"/>
            <ac:spMk id="47" creationId="{0481AE94-FFBF-42C2-99E5-32ACB26A528C}"/>
          </ac:spMkLst>
        </pc:spChg>
        <pc:spChg chg="add">
          <ac:chgData name="Archana Suresh" userId="bc71b111-7738-4540-8e14-283f32eaf934" providerId="ADAL" clId="{37AECDFC-E03B-420F-B105-799A428E32E1}" dt="2019-04-08T00:20:27.403" v="1230"/>
          <ac:spMkLst>
            <pc:docMk/>
            <pc:sldMk cId="187759470" sldId="261"/>
            <ac:spMk id="49" creationId="{C6D30900-B555-4901-B914-F32DF5A4C2D2}"/>
          </ac:spMkLst>
        </pc:spChg>
        <pc:spChg chg="del">
          <ac:chgData name="Archana Suresh" userId="bc71b111-7738-4540-8e14-283f32eaf934" providerId="ADAL" clId="{37AECDFC-E03B-420F-B105-799A428E32E1}" dt="2019-04-08T00:19:42.710" v="1229" actId="478"/>
          <ac:spMkLst>
            <pc:docMk/>
            <pc:sldMk cId="187759470" sldId="261"/>
            <ac:spMk id="50" creationId="{C92F7AB1-695B-4A3C-9E0C-25B89452595C}"/>
          </ac:spMkLst>
        </pc:spChg>
        <pc:spChg chg="del">
          <ac:chgData name="Archana Suresh" userId="bc71b111-7738-4540-8e14-283f32eaf934" providerId="ADAL" clId="{37AECDFC-E03B-420F-B105-799A428E32E1}" dt="2019-04-08T00:19:42.710" v="1229" actId="478"/>
          <ac:spMkLst>
            <pc:docMk/>
            <pc:sldMk cId="187759470" sldId="261"/>
            <ac:spMk id="53" creationId="{4B004951-4C94-41AD-8B60-FC6D548EA1C7}"/>
          </ac:spMkLst>
        </pc:spChg>
        <pc:spChg chg="add">
          <ac:chgData name="Archana Suresh" userId="bc71b111-7738-4540-8e14-283f32eaf934" providerId="ADAL" clId="{37AECDFC-E03B-420F-B105-799A428E32E1}" dt="2019-04-08T00:20:27.403" v="1230"/>
          <ac:spMkLst>
            <pc:docMk/>
            <pc:sldMk cId="187759470" sldId="261"/>
            <ac:spMk id="55" creationId="{C0A830A9-D060-4BDE-9AB6-79FCE98CA2EF}"/>
          </ac:spMkLst>
        </pc:spChg>
        <pc:spChg chg="del">
          <ac:chgData name="Archana Suresh" userId="bc71b111-7738-4540-8e14-283f32eaf934" providerId="ADAL" clId="{37AECDFC-E03B-420F-B105-799A428E32E1}" dt="2019-04-08T00:19:42.710" v="1229" actId="478"/>
          <ac:spMkLst>
            <pc:docMk/>
            <pc:sldMk cId="187759470" sldId="261"/>
            <ac:spMk id="56" creationId="{FEA542F3-7E7C-4879-BB4F-0155307054E7}"/>
          </ac:spMkLst>
        </pc:spChg>
        <pc:spChg chg="add">
          <ac:chgData name="Archana Suresh" userId="bc71b111-7738-4540-8e14-283f32eaf934" providerId="ADAL" clId="{37AECDFC-E03B-420F-B105-799A428E32E1}" dt="2019-04-08T00:20:27.403" v="1230"/>
          <ac:spMkLst>
            <pc:docMk/>
            <pc:sldMk cId="187759470" sldId="261"/>
            <ac:spMk id="57" creationId="{58E709DB-845B-4720-8523-E7BC86017071}"/>
          </ac:spMkLst>
        </pc:spChg>
        <pc:spChg chg="del">
          <ac:chgData name="Archana Suresh" userId="bc71b111-7738-4540-8e14-283f32eaf934" providerId="ADAL" clId="{37AECDFC-E03B-420F-B105-799A428E32E1}" dt="2019-04-08T00:19:42.710" v="1229" actId="478"/>
          <ac:spMkLst>
            <pc:docMk/>
            <pc:sldMk cId="187759470" sldId="261"/>
            <ac:spMk id="59" creationId="{6BBA62B2-A581-41BC-A841-89E819B4348B}"/>
          </ac:spMkLst>
        </pc:spChg>
        <pc:spChg chg="add">
          <ac:chgData name="Archana Suresh" userId="bc71b111-7738-4540-8e14-283f32eaf934" providerId="ADAL" clId="{37AECDFC-E03B-420F-B105-799A428E32E1}" dt="2019-04-08T00:20:27.403" v="1230"/>
          <ac:spMkLst>
            <pc:docMk/>
            <pc:sldMk cId="187759470" sldId="261"/>
            <ac:spMk id="60" creationId="{B561EF33-A7D9-40F4-BBCA-13DBEF087898}"/>
          </ac:spMkLst>
        </pc:spChg>
        <pc:spChg chg="del">
          <ac:chgData name="Archana Suresh" userId="bc71b111-7738-4540-8e14-283f32eaf934" providerId="ADAL" clId="{37AECDFC-E03B-420F-B105-799A428E32E1}" dt="2019-04-08T00:19:42.710" v="1229" actId="478"/>
          <ac:spMkLst>
            <pc:docMk/>
            <pc:sldMk cId="187759470" sldId="261"/>
            <ac:spMk id="62" creationId="{27B72733-89B4-4F85-887F-8238574FB6E8}"/>
          </ac:spMkLst>
        </pc:spChg>
        <pc:spChg chg="del">
          <ac:chgData name="Archana Suresh" userId="bc71b111-7738-4540-8e14-283f32eaf934" providerId="ADAL" clId="{37AECDFC-E03B-420F-B105-799A428E32E1}" dt="2019-04-08T00:19:42.710" v="1229" actId="478"/>
          <ac:spMkLst>
            <pc:docMk/>
            <pc:sldMk cId="187759470" sldId="261"/>
            <ac:spMk id="65" creationId="{2C62192B-B298-437D-9F9A-D5DF74AD00F9}"/>
          </ac:spMkLst>
        </pc:spChg>
        <pc:spChg chg="del">
          <ac:chgData name="Archana Suresh" userId="bc71b111-7738-4540-8e14-283f32eaf934" providerId="ADAL" clId="{37AECDFC-E03B-420F-B105-799A428E32E1}" dt="2019-04-08T00:19:42.710" v="1229" actId="478"/>
          <ac:spMkLst>
            <pc:docMk/>
            <pc:sldMk cId="187759470" sldId="261"/>
            <ac:spMk id="68" creationId="{F5FF0303-521C-4F84-A920-063A03EE33AB}"/>
          </ac:spMkLst>
        </pc:spChg>
        <pc:grpChg chg="del">
          <ac:chgData name="Archana Suresh" userId="bc71b111-7738-4540-8e14-283f32eaf934" providerId="ADAL" clId="{37AECDFC-E03B-420F-B105-799A428E32E1}" dt="2019-04-08T00:19:42.710" v="1229" actId="478"/>
          <ac:grpSpMkLst>
            <pc:docMk/>
            <pc:sldMk cId="187759470" sldId="261"/>
            <ac:grpSpMk id="2" creationId="{DB3972D2-F0FC-4242-AFDA-1A21B112834F}"/>
          </ac:grpSpMkLst>
        </pc:grpChg>
        <pc:grpChg chg="del">
          <ac:chgData name="Archana Suresh" userId="bc71b111-7738-4540-8e14-283f32eaf934" providerId="ADAL" clId="{37AECDFC-E03B-420F-B105-799A428E32E1}" dt="2019-04-08T00:19:42.710" v="1229" actId="478"/>
          <ac:grpSpMkLst>
            <pc:docMk/>
            <pc:sldMk cId="187759470" sldId="261"/>
            <ac:grpSpMk id="3" creationId="{500BB1CE-5793-4EB6-9ECE-3693FBA3EDA8}"/>
          </ac:grpSpMkLst>
        </pc:grpChg>
        <pc:grpChg chg="add">
          <ac:chgData name="Archana Suresh" userId="bc71b111-7738-4540-8e14-283f32eaf934" providerId="ADAL" clId="{37AECDFC-E03B-420F-B105-799A428E32E1}" dt="2019-04-08T00:20:27.403" v="1230"/>
          <ac:grpSpMkLst>
            <pc:docMk/>
            <pc:sldMk cId="187759470" sldId="261"/>
            <ac:grpSpMk id="63" creationId="{C3A53EA9-B4E6-4AEA-8F41-EBEA9C221959}"/>
          </ac:grpSpMkLst>
        </pc:grpChg>
        <pc:grpChg chg="add">
          <ac:chgData name="Archana Suresh" userId="bc71b111-7738-4540-8e14-283f32eaf934" providerId="ADAL" clId="{37AECDFC-E03B-420F-B105-799A428E32E1}" dt="2019-04-08T00:20:27.403" v="1230"/>
          <ac:grpSpMkLst>
            <pc:docMk/>
            <pc:sldMk cId="187759470" sldId="261"/>
            <ac:grpSpMk id="67" creationId="{5C649431-EF4F-4416-9757-9D716A7886A6}"/>
          </ac:grpSpMkLst>
        </pc:grpChg>
        <pc:grpChg chg="add">
          <ac:chgData name="Archana Suresh" userId="bc71b111-7738-4540-8e14-283f32eaf934" providerId="ADAL" clId="{37AECDFC-E03B-420F-B105-799A428E32E1}" dt="2019-04-08T00:20:27.403" v="1230"/>
          <ac:grpSpMkLst>
            <pc:docMk/>
            <pc:sldMk cId="187759470" sldId="261"/>
            <ac:grpSpMk id="72" creationId="{E7EAEE82-B413-489A-B5DB-B749C045E8DE}"/>
          </ac:grpSpMkLst>
        </pc:grpChg>
        <pc:grpChg chg="add">
          <ac:chgData name="Archana Suresh" userId="bc71b111-7738-4540-8e14-283f32eaf934" providerId="ADAL" clId="{37AECDFC-E03B-420F-B105-799A428E32E1}" dt="2019-04-08T00:20:27.403" v="1230"/>
          <ac:grpSpMkLst>
            <pc:docMk/>
            <pc:sldMk cId="187759470" sldId="261"/>
            <ac:grpSpMk id="75" creationId="{27A8FDDB-5768-43FE-A43D-5CBDC579E5FB}"/>
          </ac:grpSpMkLst>
        </pc:grpChg>
        <pc:picChg chg="del">
          <ac:chgData name="Archana Suresh" userId="bc71b111-7738-4540-8e14-283f32eaf934" providerId="ADAL" clId="{37AECDFC-E03B-420F-B105-799A428E32E1}" dt="2019-04-08T00:19:42.710" v="1229" actId="478"/>
          <ac:picMkLst>
            <pc:docMk/>
            <pc:sldMk cId="187759470" sldId="261"/>
            <ac:picMk id="45" creationId="{CE0A7C30-D6F8-42DD-A3A6-11C95A2080C5}"/>
          </ac:picMkLst>
        </pc:picChg>
        <pc:picChg chg="add">
          <ac:chgData name="Archana Suresh" userId="bc71b111-7738-4540-8e14-283f32eaf934" providerId="ADAL" clId="{37AECDFC-E03B-420F-B105-799A428E32E1}" dt="2019-04-08T00:20:27.403" v="1230"/>
          <ac:picMkLst>
            <pc:docMk/>
            <pc:sldMk cId="187759470" sldId="261"/>
            <ac:picMk id="51" creationId="{18669BE4-2431-4B1C-8BC5-9D2A6D67A7E7}"/>
          </ac:picMkLst>
        </pc:picChg>
        <pc:picChg chg="add">
          <ac:chgData name="Archana Suresh" userId="bc71b111-7738-4540-8e14-283f32eaf934" providerId="ADAL" clId="{37AECDFC-E03B-420F-B105-799A428E32E1}" dt="2019-04-08T00:20:27.403" v="1230"/>
          <ac:picMkLst>
            <pc:docMk/>
            <pc:sldMk cId="187759470" sldId="261"/>
            <ac:picMk id="52" creationId="{0C6DD44C-59D7-441A-BFF7-AE842A4F53EF}"/>
          </ac:picMkLst>
        </pc:picChg>
        <pc:picChg chg="add">
          <ac:chgData name="Archana Suresh" userId="bc71b111-7738-4540-8e14-283f32eaf934" providerId="ADAL" clId="{37AECDFC-E03B-420F-B105-799A428E32E1}" dt="2019-04-08T00:20:27.403" v="1230"/>
          <ac:picMkLst>
            <pc:docMk/>
            <pc:sldMk cId="187759470" sldId="261"/>
            <ac:picMk id="54" creationId="{A8828F45-A946-465B-A9E9-FC0AEF558DAF}"/>
          </ac:picMkLst>
        </pc:picChg>
        <pc:picChg chg="add">
          <ac:chgData name="Archana Suresh" userId="bc71b111-7738-4540-8e14-283f32eaf934" providerId="ADAL" clId="{37AECDFC-E03B-420F-B105-799A428E32E1}" dt="2019-04-08T00:20:27.403" v="1230"/>
          <ac:picMkLst>
            <pc:docMk/>
            <pc:sldMk cId="187759470" sldId="261"/>
            <ac:picMk id="61" creationId="{E3BCF0E8-9965-42F3-A683-E5F0A8A05917}"/>
          </ac:picMkLst>
        </pc:picChg>
        <pc:picChg chg="add">
          <ac:chgData name="Archana Suresh" userId="bc71b111-7738-4540-8e14-283f32eaf934" providerId="ADAL" clId="{37AECDFC-E03B-420F-B105-799A428E32E1}" dt="2019-04-08T00:20:27.403" v="1230"/>
          <ac:picMkLst>
            <pc:docMk/>
            <pc:sldMk cId="187759470" sldId="261"/>
            <ac:picMk id="78" creationId="{5D16AB9F-ECE0-4FA0-85B6-6E9383A714FA}"/>
          </ac:picMkLst>
        </pc:picChg>
        <pc:picChg chg="add">
          <ac:chgData name="Archana Suresh" userId="bc71b111-7738-4540-8e14-283f32eaf934" providerId="ADAL" clId="{37AECDFC-E03B-420F-B105-799A428E32E1}" dt="2019-04-08T00:20:27.403" v="1230"/>
          <ac:picMkLst>
            <pc:docMk/>
            <pc:sldMk cId="187759470" sldId="261"/>
            <ac:picMk id="79" creationId="{7C5CB128-8365-4A83-8C6A-47E061F03A44}"/>
          </ac:picMkLst>
        </pc:picChg>
        <pc:picChg chg="add">
          <ac:chgData name="Archana Suresh" userId="bc71b111-7738-4540-8e14-283f32eaf934" providerId="ADAL" clId="{37AECDFC-E03B-420F-B105-799A428E32E1}" dt="2019-04-08T00:20:27.403" v="1230"/>
          <ac:picMkLst>
            <pc:docMk/>
            <pc:sldMk cId="187759470" sldId="261"/>
            <ac:picMk id="81" creationId="{FE35C7FD-85D7-4C4D-9730-8729D75854C5}"/>
          </ac:picMkLst>
        </pc:picChg>
        <pc:picChg chg="add">
          <ac:chgData name="Archana Suresh" userId="bc71b111-7738-4540-8e14-283f32eaf934" providerId="ADAL" clId="{37AECDFC-E03B-420F-B105-799A428E32E1}" dt="2019-04-08T00:20:27.403" v="1230"/>
          <ac:picMkLst>
            <pc:docMk/>
            <pc:sldMk cId="187759470" sldId="261"/>
            <ac:picMk id="82" creationId="{C5EDFBD6-F0C0-4B82-A10D-B17E5F23D5B7}"/>
          </ac:picMkLst>
        </pc:picChg>
        <pc:picChg chg="add">
          <ac:chgData name="Archana Suresh" userId="bc71b111-7738-4540-8e14-283f32eaf934" providerId="ADAL" clId="{37AECDFC-E03B-420F-B105-799A428E32E1}" dt="2019-04-08T00:20:27.403" v="1230"/>
          <ac:picMkLst>
            <pc:docMk/>
            <pc:sldMk cId="187759470" sldId="261"/>
            <ac:picMk id="83" creationId="{E33E6786-2510-4BCB-8AFA-8885719FBE21}"/>
          </ac:picMkLst>
        </pc:picChg>
        <pc:picChg chg="add">
          <ac:chgData name="Archana Suresh" userId="bc71b111-7738-4540-8e14-283f32eaf934" providerId="ADAL" clId="{37AECDFC-E03B-420F-B105-799A428E32E1}" dt="2019-04-08T00:20:27.403" v="1230"/>
          <ac:picMkLst>
            <pc:docMk/>
            <pc:sldMk cId="187759470" sldId="261"/>
            <ac:picMk id="84" creationId="{DBF5ED07-9D2A-456B-A48E-FD9427664514}"/>
          </ac:picMkLst>
        </pc:picChg>
        <pc:picChg chg="add">
          <ac:chgData name="Archana Suresh" userId="bc71b111-7738-4540-8e14-283f32eaf934" providerId="ADAL" clId="{37AECDFC-E03B-420F-B105-799A428E32E1}" dt="2019-04-08T00:20:27.403" v="1230"/>
          <ac:picMkLst>
            <pc:docMk/>
            <pc:sldMk cId="187759470" sldId="261"/>
            <ac:picMk id="85" creationId="{3027690C-D3EC-4D28-B26E-ADDD776B54B8}"/>
          </ac:picMkLst>
        </pc:picChg>
        <pc:picChg chg="add">
          <ac:chgData name="Archana Suresh" userId="bc71b111-7738-4540-8e14-283f32eaf934" providerId="ADAL" clId="{37AECDFC-E03B-420F-B105-799A428E32E1}" dt="2019-04-08T00:20:27.403" v="1230"/>
          <ac:picMkLst>
            <pc:docMk/>
            <pc:sldMk cId="187759470" sldId="261"/>
            <ac:picMk id="86" creationId="{73302A2A-F516-4595-8756-A6003A9A76E5}"/>
          </ac:picMkLst>
        </pc:picChg>
        <pc:picChg chg="add">
          <ac:chgData name="Archana Suresh" userId="bc71b111-7738-4540-8e14-283f32eaf934" providerId="ADAL" clId="{37AECDFC-E03B-420F-B105-799A428E32E1}" dt="2019-04-08T00:20:27.403" v="1230"/>
          <ac:picMkLst>
            <pc:docMk/>
            <pc:sldMk cId="187759470" sldId="261"/>
            <ac:picMk id="87" creationId="{4A6B9EDE-CC2A-44AD-A6D3-150F32884F8A}"/>
          </ac:picMkLst>
        </pc:picChg>
        <pc:picChg chg="add">
          <ac:chgData name="Archana Suresh" userId="bc71b111-7738-4540-8e14-283f32eaf934" providerId="ADAL" clId="{37AECDFC-E03B-420F-B105-799A428E32E1}" dt="2019-04-08T00:20:27.403" v="1230"/>
          <ac:picMkLst>
            <pc:docMk/>
            <pc:sldMk cId="187759470" sldId="261"/>
            <ac:picMk id="88" creationId="{977BD99E-B3E1-426B-9CF6-DBAB38BA16C6}"/>
          </ac:picMkLst>
        </pc:picChg>
        <pc:picChg chg="add">
          <ac:chgData name="Archana Suresh" userId="bc71b111-7738-4540-8e14-283f32eaf934" providerId="ADAL" clId="{37AECDFC-E03B-420F-B105-799A428E32E1}" dt="2019-04-08T00:20:27.403" v="1230"/>
          <ac:picMkLst>
            <pc:docMk/>
            <pc:sldMk cId="187759470" sldId="261"/>
            <ac:picMk id="89" creationId="{BFC86A4E-70C7-4A8E-8968-7B02E0C83934}"/>
          </ac:picMkLst>
        </pc:picChg>
        <pc:picChg chg="add">
          <ac:chgData name="Archana Suresh" userId="bc71b111-7738-4540-8e14-283f32eaf934" providerId="ADAL" clId="{37AECDFC-E03B-420F-B105-799A428E32E1}" dt="2019-04-08T00:20:27.403" v="1230"/>
          <ac:picMkLst>
            <pc:docMk/>
            <pc:sldMk cId="187759470" sldId="261"/>
            <ac:picMk id="90" creationId="{8615A42D-DD6B-4874-8B17-524E2D3F037A}"/>
          </ac:picMkLst>
        </pc:picChg>
        <pc:picChg chg="add">
          <ac:chgData name="Archana Suresh" userId="bc71b111-7738-4540-8e14-283f32eaf934" providerId="ADAL" clId="{37AECDFC-E03B-420F-B105-799A428E32E1}" dt="2019-04-08T00:20:27.403" v="1230"/>
          <ac:picMkLst>
            <pc:docMk/>
            <pc:sldMk cId="187759470" sldId="261"/>
            <ac:picMk id="110" creationId="{48885A04-6CDA-4C47-9FA5-38D9B7A30517}"/>
          </ac:picMkLst>
        </pc:picChg>
        <pc:picChg chg="add">
          <ac:chgData name="Archana Suresh" userId="bc71b111-7738-4540-8e14-283f32eaf934" providerId="ADAL" clId="{37AECDFC-E03B-420F-B105-799A428E32E1}" dt="2019-04-08T00:20:27.403" v="1230"/>
          <ac:picMkLst>
            <pc:docMk/>
            <pc:sldMk cId="187759470" sldId="261"/>
            <ac:picMk id="111" creationId="{D467BB41-03CF-4945-9724-9D1D5B5AFBE8}"/>
          </ac:picMkLst>
        </pc:picChg>
        <pc:picChg chg="add">
          <ac:chgData name="Archana Suresh" userId="bc71b111-7738-4540-8e14-283f32eaf934" providerId="ADAL" clId="{37AECDFC-E03B-420F-B105-799A428E32E1}" dt="2019-04-08T00:20:27.403" v="1230"/>
          <ac:picMkLst>
            <pc:docMk/>
            <pc:sldMk cId="187759470" sldId="261"/>
            <ac:picMk id="112" creationId="{6B7A59F3-C4F6-44ED-837D-F385AD708D23}"/>
          </ac:picMkLst>
        </pc:picChg>
        <pc:picChg chg="add">
          <ac:chgData name="Archana Suresh" userId="bc71b111-7738-4540-8e14-283f32eaf934" providerId="ADAL" clId="{37AECDFC-E03B-420F-B105-799A428E32E1}" dt="2019-04-08T00:20:27.403" v="1230"/>
          <ac:picMkLst>
            <pc:docMk/>
            <pc:sldMk cId="187759470" sldId="261"/>
            <ac:picMk id="113" creationId="{5B6A2A54-714A-413A-8042-AD8802A37169}"/>
          </ac:picMkLst>
        </pc:picChg>
        <pc:picChg chg="add">
          <ac:chgData name="Archana Suresh" userId="bc71b111-7738-4540-8e14-283f32eaf934" providerId="ADAL" clId="{37AECDFC-E03B-420F-B105-799A428E32E1}" dt="2019-04-08T00:20:27.403" v="1230"/>
          <ac:picMkLst>
            <pc:docMk/>
            <pc:sldMk cId="187759470" sldId="261"/>
            <ac:picMk id="114" creationId="{154B8893-0B42-4C32-8B9E-3F6FDBDA67A9}"/>
          </ac:picMkLst>
        </pc:picChg>
        <pc:picChg chg="add">
          <ac:chgData name="Archana Suresh" userId="bc71b111-7738-4540-8e14-283f32eaf934" providerId="ADAL" clId="{37AECDFC-E03B-420F-B105-799A428E32E1}" dt="2019-04-08T00:20:27.403" v="1230"/>
          <ac:picMkLst>
            <pc:docMk/>
            <pc:sldMk cId="187759470" sldId="261"/>
            <ac:picMk id="115" creationId="{0A05A797-1552-4224-8965-F075766A66EE}"/>
          </ac:picMkLst>
        </pc:picChg>
        <pc:picChg chg="add">
          <ac:chgData name="Archana Suresh" userId="bc71b111-7738-4540-8e14-283f32eaf934" providerId="ADAL" clId="{37AECDFC-E03B-420F-B105-799A428E32E1}" dt="2019-04-08T00:20:27.403" v="1230"/>
          <ac:picMkLst>
            <pc:docMk/>
            <pc:sldMk cId="187759470" sldId="261"/>
            <ac:picMk id="116" creationId="{955B5674-A2FD-4B38-941B-BAA4863047DD}"/>
          </ac:picMkLst>
        </pc:picChg>
        <pc:picChg chg="add">
          <ac:chgData name="Archana Suresh" userId="bc71b111-7738-4540-8e14-283f32eaf934" providerId="ADAL" clId="{37AECDFC-E03B-420F-B105-799A428E32E1}" dt="2019-04-08T00:20:27.403" v="1230"/>
          <ac:picMkLst>
            <pc:docMk/>
            <pc:sldMk cId="187759470" sldId="261"/>
            <ac:picMk id="117" creationId="{FF11DBB5-C8E8-4597-8EE9-753A3C2FACCE}"/>
          </ac:picMkLst>
        </pc:picChg>
        <pc:picChg chg="add">
          <ac:chgData name="Archana Suresh" userId="bc71b111-7738-4540-8e14-283f32eaf934" providerId="ADAL" clId="{37AECDFC-E03B-420F-B105-799A428E32E1}" dt="2019-04-08T00:20:27.403" v="1230"/>
          <ac:picMkLst>
            <pc:docMk/>
            <pc:sldMk cId="187759470" sldId="261"/>
            <ac:picMk id="118" creationId="{BB2A7341-7D60-4347-A541-42E3023F4141}"/>
          </ac:picMkLst>
        </pc:picChg>
        <pc:picChg chg="add">
          <ac:chgData name="Archana Suresh" userId="bc71b111-7738-4540-8e14-283f32eaf934" providerId="ADAL" clId="{37AECDFC-E03B-420F-B105-799A428E32E1}" dt="2019-04-08T00:20:27.403" v="1230"/>
          <ac:picMkLst>
            <pc:docMk/>
            <pc:sldMk cId="187759470" sldId="261"/>
            <ac:picMk id="119" creationId="{9EE6E4C1-8371-440D-9477-5BE270EFD35C}"/>
          </ac:picMkLst>
        </pc:picChg>
        <pc:cxnChg chg="del">
          <ac:chgData name="Archana Suresh" userId="bc71b111-7738-4540-8e14-283f32eaf934" providerId="ADAL" clId="{37AECDFC-E03B-420F-B105-799A428E32E1}" dt="2019-04-08T00:19:42.710" v="1229" actId="478"/>
          <ac:cxnSpMkLst>
            <pc:docMk/>
            <pc:sldMk cId="187759470" sldId="261"/>
            <ac:cxnSpMk id="14" creationId="{29A25241-25B7-4BC9-8C69-FE8093559C72}"/>
          </ac:cxnSpMkLst>
        </pc:cxnChg>
        <pc:cxnChg chg="del">
          <ac:chgData name="Archana Suresh" userId="bc71b111-7738-4540-8e14-283f32eaf934" providerId="ADAL" clId="{37AECDFC-E03B-420F-B105-799A428E32E1}" dt="2019-04-08T00:19:42.710" v="1229" actId="478"/>
          <ac:cxnSpMkLst>
            <pc:docMk/>
            <pc:sldMk cId="187759470" sldId="261"/>
            <ac:cxnSpMk id="46" creationId="{2C66E47B-D0CA-4856-9028-B07B6C2E0902}"/>
          </ac:cxnSpMkLst>
        </pc:cxnChg>
        <pc:cxnChg chg="add">
          <ac:chgData name="Archana Suresh" userId="bc71b111-7738-4540-8e14-283f32eaf934" providerId="ADAL" clId="{37AECDFC-E03B-420F-B105-799A428E32E1}" dt="2019-04-08T00:20:27.403" v="1230"/>
          <ac:cxnSpMkLst>
            <pc:docMk/>
            <pc:sldMk cId="187759470" sldId="261"/>
            <ac:cxnSpMk id="48" creationId="{9FA22D06-C561-4D77-8D07-BA9099C8BFC0}"/>
          </ac:cxnSpMkLst>
        </pc:cxnChg>
        <pc:cxnChg chg="add">
          <ac:chgData name="Archana Suresh" userId="bc71b111-7738-4540-8e14-283f32eaf934" providerId="ADAL" clId="{37AECDFC-E03B-420F-B105-799A428E32E1}" dt="2019-04-08T00:20:27.403" v="1230"/>
          <ac:cxnSpMkLst>
            <pc:docMk/>
            <pc:sldMk cId="187759470" sldId="261"/>
            <ac:cxnSpMk id="58" creationId="{9B6CC2F8-96CF-4BDE-AF2B-E761914C0504}"/>
          </ac:cxnSpMkLst>
        </pc:cxnChg>
        <pc:cxnChg chg="add">
          <ac:chgData name="Archana Suresh" userId="bc71b111-7738-4540-8e14-283f32eaf934" providerId="ADAL" clId="{37AECDFC-E03B-420F-B105-799A428E32E1}" dt="2019-04-08T00:20:27.403" v="1230"/>
          <ac:cxnSpMkLst>
            <pc:docMk/>
            <pc:sldMk cId="187759470" sldId="261"/>
            <ac:cxnSpMk id="80" creationId="{CF2C86C3-1866-4C63-A2D8-3ABE912C23E3}"/>
          </ac:cxnSpMkLst>
        </pc:cxnChg>
      </pc:sldChg>
      <pc:sldChg chg="ord">
        <pc:chgData name="Archana Suresh" userId="bc71b111-7738-4540-8e14-283f32eaf934" providerId="ADAL" clId="{37AECDFC-E03B-420F-B105-799A428E32E1}" dt="2019-04-08T00:18:41.389" v="1226"/>
        <pc:sldMkLst>
          <pc:docMk/>
          <pc:sldMk cId="824160014" sldId="262"/>
        </pc:sldMkLst>
      </pc:sldChg>
      <pc:sldChg chg="modSp add">
        <pc:chgData name="Archana Suresh" userId="bc71b111-7738-4540-8e14-283f32eaf934" providerId="ADAL" clId="{37AECDFC-E03B-420F-B105-799A428E32E1}" dt="2019-04-11T01:24:23.255" v="2263"/>
        <pc:sldMkLst>
          <pc:docMk/>
          <pc:sldMk cId="583157312" sldId="263"/>
        </pc:sldMkLst>
        <pc:graphicFrameChg chg="mod modGraphic">
          <ac:chgData name="Archana Suresh" userId="bc71b111-7738-4540-8e14-283f32eaf934" providerId="ADAL" clId="{37AECDFC-E03B-420F-B105-799A428E32E1}" dt="2019-04-11T01:24:23.255" v="2263"/>
          <ac:graphicFrameMkLst>
            <pc:docMk/>
            <pc:sldMk cId="583157312" sldId="263"/>
            <ac:graphicFrameMk id="97" creationId="{6639B066-6BA4-4911-B2ED-1488987AD1E5}"/>
          </ac:graphicFrameMkLst>
        </pc:graphicFrameChg>
      </pc:sldChg>
      <pc:sldChg chg="addSp delSp modSp del">
        <pc:chgData name="Archana Suresh" userId="bc71b111-7738-4540-8e14-283f32eaf934" providerId="ADAL" clId="{37AECDFC-E03B-420F-B105-799A428E32E1}" dt="2019-04-08T00:00:46.668" v="1169" actId="2696"/>
        <pc:sldMkLst>
          <pc:docMk/>
          <pc:sldMk cId="967280421" sldId="263"/>
        </pc:sldMkLst>
        <pc:spChg chg="add mod">
          <ac:chgData name="Archana Suresh" userId="bc71b111-7738-4540-8e14-283f32eaf934" providerId="ADAL" clId="{37AECDFC-E03B-420F-B105-799A428E32E1}" dt="2019-04-03T16:51:35.558" v="382" actId="20577"/>
          <ac:spMkLst>
            <pc:docMk/>
            <pc:sldMk cId="967280421" sldId="263"/>
            <ac:spMk id="19" creationId="{D46FCA2F-B7FE-456F-8138-6226395B1546}"/>
          </ac:spMkLst>
        </pc:spChg>
        <pc:spChg chg="del">
          <ac:chgData name="Archana Suresh" userId="bc71b111-7738-4540-8e14-283f32eaf934" providerId="ADAL" clId="{37AECDFC-E03B-420F-B105-799A428E32E1}" dt="2019-04-03T16:51:26.250" v="376" actId="478"/>
          <ac:spMkLst>
            <pc:docMk/>
            <pc:sldMk cId="967280421" sldId="263"/>
            <ac:spMk id="87" creationId="{C4A86EDA-E576-8A49-A98E-A3E275FF76D4}"/>
          </ac:spMkLst>
        </pc:spChg>
        <pc:spChg chg="add mod">
          <ac:chgData name="Archana Suresh" userId="bc71b111-7738-4540-8e14-283f32eaf934" providerId="ADAL" clId="{37AECDFC-E03B-420F-B105-799A428E32E1}" dt="2019-04-03T16:53:09.437" v="409" actId="1076"/>
          <ac:spMkLst>
            <pc:docMk/>
            <pc:sldMk cId="967280421" sldId="263"/>
            <ac:spMk id="89" creationId="{2EAE6D32-9979-4A44-82CE-70285EB15844}"/>
          </ac:spMkLst>
        </pc:spChg>
        <pc:spChg chg="add mod">
          <ac:chgData name="Archana Suresh" userId="bc71b111-7738-4540-8e14-283f32eaf934" providerId="ADAL" clId="{37AECDFC-E03B-420F-B105-799A428E32E1}" dt="2019-04-03T16:53:16.620" v="410" actId="1076"/>
          <ac:spMkLst>
            <pc:docMk/>
            <pc:sldMk cId="967280421" sldId="263"/>
            <ac:spMk id="90" creationId="{C1C76F22-4A02-4424-9B3E-E59B29CFE936}"/>
          </ac:spMkLst>
        </pc:spChg>
        <pc:spChg chg="mod">
          <ac:chgData name="Archana Suresh" userId="bc71b111-7738-4540-8e14-283f32eaf934" providerId="ADAL" clId="{37AECDFC-E03B-420F-B105-799A428E32E1}" dt="2019-04-03T16:55:54.661" v="429" actId="1037"/>
          <ac:spMkLst>
            <pc:docMk/>
            <pc:sldMk cId="967280421" sldId="263"/>
            <ac:spMk id="92" creationId="{A9F71559-857C-4802-8780-26093509D069}"/>
          </ac:spMkLst>
        </pc:spChg>
        <pc:spChg chg="del">
          <ac:chgData name="Archana Suresh" userId="bc71b111-7738-4540-8e14-283f32eaf934" providerId="ADAL" clId="{37AECDFC-E03B-420F-B105-799A428E32E1}" dt="2019-04-03T16:51:21.759" v="374" actId="478"/>
          <ac:spMkLst>
            <pc:docMk/>
            <pc:sldMk cId="967280421" sldId="263"/>
            <ac:spMk id="115" creationId="{E5CD362E-8AEA-44B4-A39B-97D19EFD4B4D}"/>
          </ac:spMkLst>
        </pc:spChg>
        <pc:grpChg chg="mod">
          <ac:chgData name="Archana Suresh" userId="bc71b111-7738-4540-8e14-283f32eaf934" providerId="ADAL" clId="{37AECDFC-E03B-420F-B105-799A428E32E1}" dt="2019-04-03T16:55:34.589" v="422" actId="554"/>
          <ac:grpSpMkLst>
            <pc:docMk/>
            <pc:sldMk cId="967280421" sldId="263"/>
            <ac:grpSpMk id="7" creationId="{97033D03-D516-480C-9D90-F4E80344CD72}"/>
          </ac:grpSpMkLst>
        </pc:grpChg>
        <pc:grpChg chg="mod">
          <ac:chgData name="Archana Suresh" userId="bc71b111-7738-4540-8e14-283f32eaf934" providerId="ADAL" clId="{37AECDFC-E03B-420F-B105-799A428E32E1}" dt="2019-04-03T16:55:34.589" v="422" actId="554"/>
          <ac:grpSpMkLst>
            <pc:docMk/>
            <pc:sldMk cId="967280421" sldId="263"/>
            <ac:grpSpMk id="8" creationId="{E9940249-76B2-4962-8AC5-6866A8CD068A}"/>
          </ac:grpSpMkLst>
        </pc:grpChg>
        <pc:grpChg chg="mod">
          <ac:chgData name="Archana Suresh" userId="bc71b111-7738-4540-8e14-283f32eaf934" providerId="ADAL" clId="{37AECDFC-E03B-420F-B105-799A428E32E1}" dt="2019-04-03T16:55:34.589" v="422" actId="554"/>
          <ac:grpSpMkLst>
            <pc:docMk/>
            <pc:sldMk cId="967280421" sldId="263"/>
            <ac:grpSpMk id="10" creationId="{B1F997BA-7E24-4845-B7F2-F451F8BFD961}"/>
          </ac:grpSpMkLst>
        </pc:grpChg>
        <pc:grpChg chg="mod">
          <ac:chgData name="Archana Suresh" userId="bc71b111-7738-4540-8e14-283f32eaf934" providerId="ADAL" clId="{37AECDFC-E03B-420F-B105-799A428E32E1}" dt="2019-04-03T16:56:13.367" v="444" actId="1036"/>
          <ac:grpSpMkLst>
            <pc:docMk/>
            <pc:sldMk cId="967280421" sldId="263"/>
            <ac:grpSpMk id="12" creationId="{BBA863F4-A7F9-4726-98C4-D199CED353FC}"/>
          </ac:grpSpMkLst>
        </pc:grpChg>
        <pc:grpChg chg="mod">
          <ac:chgData name="Archana Suresh" userId="bc71b111-7738-4540-8e14-283f32eaf934" providerId="ADAL" clId="{37AECDFC-E03B-420F-B105-799A428E32E1}" dt="2019-04-03T16:56:13.367" v="444" actId="1036"/>
          <ac:grpSpMkLst>
            <pc:docMk/>
            <pc:sldMk cId="967280421" sldId="263"/>
            <ac:grpSpMk id="14" creationId="{2F16ED83-C565-4646-9792-0D898EA947F8}"/>
          </ac:grpSpMkLst>
        </pc:grpChg>
        <pc:grpChg chg="mod">
          <ac:chgData name="Archana Suresh" userId="bc71b111-7738-4540-8e14-283f32eaf934" providerId="ADAL" clId="{37AECDFC-E03B-420F-B105-799A428E32E1}" dt="2019-04-03T16:56:13.367" v="444" actId="1036"/>
          <ac:grpSpMkLst>
            <pc:docMk/>
            <pc:sldMk cId="967280421" sldId="263"/>
            <ac:grpSpMk id="15" creationId="{10ABBC67-11FA-451A-AE3F-54094BE64209}"/>
          </ac:grpSpMkLst>
        </pc:grpChg>
        <pc:grpChg chg="add mod">
          <ac:chgData name="Archana Suresh" userId="bc71b111-7738-4540-8e14-283f32eaf934" providerId="ADAL" clId="{37AECDFC-E03B-420F-B105-799A428E32E1}" dt="2019-04-03T16:55:34.589" v="422" actId="554"/>
          <ac:grpSpMkLst>
            <pc:docMk/>
            <pc:sldMk cId="967280421" sldId="263"/>
            <ac:grpSpMk id="91" creationId="{84BF8939-BACB-4F0D-BB8C-4FF9639B2DF9}"/>
          </ac:grpSpMkLst>
        </pc:grpChg>
        <pc:picChg chg="mod">
          <ac:chgData name="Archana Suresh" userId="bc71b111-7738-4540-8e14-283f32eaf934" providerId="ADAL" clId="{37AECDFC-E03B-420F-B105-799A428E32E1}" dt="2019-04-03T16:55:45.303" v="427" actId="1035"/>
          <ac:picMkLst>
            <pc:docMk/>
            <pc:sldMk cId="967280421" sldId="263"/>
            <ac:picMk id="93" creationId="{E43FD562-AD6C-4C26-BCE9-A22022FDF32C}"/>
          </ac:picMkLst>
        </pc:picChg>
        <pc:picChg chg="mod">
          <ac:chgData name="Archana Suresh" userId="bc71b111-7738-4540-8e14-283f32eaf934" providerId="ADAL" clId="{37AECDFC-E03B-420F-B105-799A428E32E1}" dt="2019-04-03T16:54:52.182" v="418" actId="29295"/>
          <ac:picMkLst>
            <pc:docMk/>
            <pc:sldMk cId="967280421" sldId="263"/>
            <ac:picMk id="140" creationId="{A4CED86A-0D46-4F89-812C-841CF20BF72F}"/>
          </ac:picMkLst>
        </pc:picChg>
        <pc:cxnChg chg="del">
          <ac:chgData name="Archana Suresh" userId="bc71b111-7738-4540-8e14-283f32eaf934" providerId="ADAL" clId="{37AECDFC-E03B-420F-B105-799A428E32E1}" dt="2019-04-03T16:51:23.730" v="375" actId="478"/>
          <ac:cxnSpMkLst>
            <pc:docMk/>
            <pc:sldMk cId="967280421" sldId="263"/>
            <ac:cxnSpMk id="116" creationId="{F91AA892-CD66-490F-9909-0BEFC743E24C}"/>
          </ac:cxnSpMkLst>
        </pc:cxnChg>
      </pc:sldChg>
      <pc:sldChg chg="add">
        <pc:chgData name="Archana Suresh" userId="bc71b111-7738-4540-8e14-283f32eaf934" providerId="ADAL" clId="{37AECDFC-E03B-420F-B105-799A428E32E1}" dt="2019-04-08T00:00:56.496" v="1170"/>
        <pc:sldMkLst>
          <pc:docMk/>
          <pc:sldMk cId="1886958619" sldId="264"/>
        </pc:sldMkLst>
      </pc:sldChg>
      <pc:sldChg chg="del">
        <pc:chgData name="Archana Suresh" userId="bc71b111-7738-4540-8e14-283f32eaf934" providerId="ADAL" clId="{37AECDFC-E03B-420F-B105-799A428E32E1}" dt="2019-04-08T00:00:46.498" v="1168" actId="2696"/>
        <pc:sldMkLst>
          <pc:docMk/>
          <pc:sldMk cId="3359240233" sldId="264"/>
        </pc:sldMkLst>
      </pc:sldChg>
      <pc:sldChg chg="modSp">
        <pc:chgData name="Archana Suresh" userId="bc71b111-7738-4540-8e14-283f32eaf934" providerId="ADAL" clId="{37AECDFC-E03B-420F-B105-799A428E32E1}" dt="2019-04-10T23:19:14.715" v="2258" actId="20577"/>
        <pc:sldMkLst>
          <pc:docMk/>
          <pc:sldMk cId="1902404088" sldId="267"/>
        </pc:sldMkLst>
        <pc:spChg chg="mod">
          <ac:chgData name="Archana Suresh" userId="bc71b111-7738-4540-8e14-283f32eaf934" providerId="ADAL" clId="{37AECDFC-E03B-420F-B105-799A428E32E1}" dt="2019-04-05T05:00:11.383" v="719" actId="1582"/>
          <ac:spMkLst>
            <pc:docMk/>
            <pc:sldMk cId="1902404088" sldId="267"/>
            <ac:spMk id="13" creationId="{35566A5F-0BCA-4940-80B6-7894EF03D2B8}"/>
          </ac:spMkLst>
        </pc:spChg>
        <pc:spChg chg="mod">
          <ac:chgData name="Archana Suresh" userId="bc71b111-7738-4540-8e14-283f32eaf934" providerId="ADAL" clId="{37AECDFC-E03B-420F-B105-799A428E32E1}" dt="2019-04-05T05:00:40.655" v="720" actId="1582"/>
          <ac:spMkLst>
            <pc:docMk/>
            <pc:sldMk cId="1902404088" sldId="267"/>
            <ac:spMk id="48" creationId="{9EA2ADFD-1511-415D-BC40-2E57F847B51D}"/>
          </ac:spMkLst>
        </pc:spChg>
        <pc:spChg chg="mod">
          <ac:chgData name="Archana Suresh" userId="bc71b111-7738-4540-8e14-283f32eaf934" providerId="ADAL" clId="{37AECDFC-E03B-420F-B105-799A428E32E1}" dt="2019-04-05T05:00:40.655" v="720" actId="1582"/>
          <ac:spMkLst>
            <pc:docMk/>
            <pc:sldMk cId="1902404088" sldId="267"/>
            <ac:spMk id="51" creationId="{C4A22CA7-EBEA-4248-8BF1-1DABFB6526A2}"/>
          </ac:spMkLst>
        </pc:spChg>
        <pc:spChg chg="mod">
          <ac:chgData name="Archana Suresh" userId="bc71b111-7738-4540-8e14-283f32eaf934" providerId="ADAL" clId="{37AECDFC-E03B-420F-B105-799A428E32E1}" dt="2019-04-10T23:19:09.509" v="2252" actId="20577"/>
          <ac:spMkLst>
            <pc:docMk/>
            <pc:sldMk cId="1902404088" sldId="267"/>
            <ac:spMk id="56" creationId="{583AEE7A-0A72-4404-AEE2-A313BCD5B7CE}"/>
          </ac:spMkLst>
        </pc:spChg>
        <pc:spChg chg="mod">
          <ac:chgData name="Archana Suresh" userId="bc71b111-7738-4540-8e14-283f32eaf934" providerId="ADAL" clId="{37AECDFC-E03B-420F-B105-799A428E32E1}" dt="2019-04-10T23:19:14.715" v="2258" actId="20577"/>
          <ac:spMkLst>
            <pc:docMk/>
            <pc:sldMk cId="1902404088" sldId="267"/>
            <ac:spMk id="57" creationId="{61A2AB79-F7D3-46E6-BDF6-6FF002F4C4D9}"/>
          </ac:spMkLst>
        </pc:spChg>
        <pc:spChg chg="mod">
          <ac:chgData name="Archana Suresh" userId="bc71b111-7738-4540-8e14-283f32eaf934" providerId="ADAL" clId="{37AECDFC-E03B-420F-B105-799A428E32E1}" dt="2019-04-05T05:00:40.655" v="720" actId="1582"/>
          <ac:spMkLst>
            <pc:docMk/>
            <pc:sldMk cId="1902404088" sldId="267"/>
            <ac:spMk id="187" creationId="{031064B5-4BE7-4CA8-BB2A-32FE4179F8A1}"/>
          </ac:spMkLst>
        </pc:spChg>
        <pc:spChg chg="mod">
          <ac:chgData name="Archana Suresh" userId="bc71b111-7738-4540-8e14-283f32eaf934" providerId="ADAL" clId="{37AECDFC-E03B-420F-B105-799A428E32E1}" dt="2019-04-05T05:00:40.655" v="720" actId="1582"/>
          <ac:spMkLst>
            <pc:docMk/>
            <pc:sldMk cId="1902404088" sldId="267"/>
            <ac:spMk id="191" creationId="{13168851-C8E8-43D8-A1F8-E471A74ADFDA}"/>
          </ac:spMkLst>
        </pc:spChg>
        <pc:spChg chg="mod">
          <ac:chgData name="Archana Suresh" userId="bc71b111-7738-4540-8e14-283f32eaf934" providerId="ADAL" clId="{37AECDFC-E03B-420F-B105-799A428E32E1}" dt="2019-04-05T05:00:40.655" v="720" actId="1582"/>
          <ac:spMkLst>
            <pc:docMk/>
            <pc:sldMk cId="1902404088" sldId="267"/>
            <ac:spMk id="195" creationId="{999C8050-02C9-4ECC-8001-FCCFD904D82A}"/>
          </ac:spMkLst>
        </pc:spChg>
      </pc:sldChg>
      <pc:sldChg chg="addSp delSp ord">
        <pc:chgData name="Archana Suresh" userId="bc71b111-7738-4540-8e14-283f32eaf934" providerId="ADAL" clId="{37AECDFC-E03B-420F-B105-799A428E32E1}" dt="2019-04-08T00:19:32.195" v="1228"/>
        <pc:sldMkLst>
          <pc:docMk/>
          <pc:sldMk cId="2143508901" sldId="268"/>
        </pc:sldMkLst>
        <pc:spChg chg="del">
          <ac:chgData name="Archana Suresh" userId="bc71b111-7738-4540-8e14-283f32eaf934" providerId="ADAL" clId="{37AECDFC-E03B-420F-B105-799A428E32E1}" dt="2019-04-08T00:18:59.735" v="1227" actId="478"/>
          <ac:spMkLst>
            <pc:docMk/>
            <pc:sldMk cId="2143508901" sldId="268"/>
            <ac:spMk id="67" creationId="{1A3A8B7A-E90D-4A2F-8C58-AA0CA7EB22FA}"/>
          </ac:spMkLst>
        </pc:spChg>
        <pc:spChg chg="add">
          <ac:chgData name="Archana Suresh" userId="bc71b111-7738-4540-8e14-283f32eaf934" providerId="ADAL" clId="{37AECDFC-E03B-420F-B105-799A428E32E1}" dt="2019-04-08T00:19:32.195" v="1228"/>
          <ac:spMkLst>
            <pc:docMk/>
            <pc:sldMk cId="2143508901" sldId="268"/>
            <ac:spMk id="73" creationId="{75326A16-47CB-49D5-83D3-67BAA84CE5E2}"/>
          </ac:spMkLst>
        </pc:spChg>
        <pc:spChg chg="add">
          <ac:chgData name="Archana Suresh" userId="bc71b111-7738-4540-8e14-283f32eaf934" providerId="ADAL" clId="{37AECDFC-E03B-420F-B105-799A428E32E1}" dt="2019-04-08T00:19:32.195" v="1228"/>
          <ac:spMkLst>
            <pc:docMk/>
            <pc:sldMk cId="2143508901" sldId="268"/>
            <ac:spMk id="74" creationId="{A861C567-0887-4C52-9AAC-6811DABCD52C}"/>
          </ac:spMkLst>
        </pc:spChg>
        <pc:spChg chg="add">
          <ac:chgData name="Archana Suresh" userId="bc71b111-7738-4540-8e14-283f32eaf934" providerId="ADAL" clId="{37AECDFC-E03B-420F-B105-799A428E32E1}" dt="2019-04-08T00:19:32.195" v="1228"/>
          <ac:spMkLst>
            <pc:docMk/>
            <pc:sldMk cId="2143508901" sldId="268"/>
            <ac:spMk id="75" creationId="{DADDD2DB-CD9B-482D-928E-0CF1B20227C7}"/>
          </ac:spMkLst>
        </pc:spChg>
        <pc:spChg chg="add">
          <ac:chgData name="Archana Suresh" userId="bc71b111-7738-4540-8e14-283f32eaf934" providerId="ADAL" clId="{37AECDFC-E03B-420F-B105-799A428E32E1}" dt="2019-04-08T00:19:32.195" v="1228"/>
          <ac:spMkLst>
            <pc:docMk/>
            <pc:sldMk cId="2143508901" sldId="268"/>
            <ac:spMk id="76" creationId="{C4D7A575-D4F8-4417-9462-B56BB1B765B9}"/>
          </ac:spMkLst>
        </pc:spChg>
        <pc:spChg chg="add">
          <ac:chgData name="Archana Suresh" userId="bc71b111-7738-4540-8e14-283f32eaf934" providerId="ADAL" clId="{37AECDFC-E03B-420F-B105-799A428E32E1}" dt="2019-04-08T00:19:32.195" v="1228"/>
          <ac:spMkLst>
            <pc:docMk/>
            <pc:sldMk cId="2143508901" sldId="268"/>
            <ac:spMk id="77" creationId="{5DD037C2-B8AE-490F-B22A-233D98C5C01A}"/>
          </ac:spMkLst>
        </pc:spChg>
        <pc:spChg chg="add">
          <ac:chgData name="Archana Suresh" userId="bc71b111-7738-4540-8e14-283f32eaf934" providerId="ADAL" clId="{37AECDFC-E03B-420F-B105-799A428E32E1}" dt="2019-04-08T00:19:32.195" v="1228"/>
          <ac:spMkLst>
            <pc:docMk/>
            <pc:sldMk cId="2143508901" sldId="268"/>
            <ac:spMk id="78" creationId="{0FC99134-84DF-484B-9B52-18A01C9D65EC}"/>
          </ac:spMkLst>
        </pc:spChg>
        <pc:spChg chg="add">
          <ac:chgData name="Archana Suresh" userId="bc71b111-7738-4540-8e14-283f32eaf934" providerId="ADAL" clId="{37AECDFC-E03B-420F-B105-799A428E32E1}" dt="2019-04-08T00:19:32.195" v="1228"/>
          <ac:spMkLst>
            <pc:docMk/>
            <pc:sldMk cId="2143508901" sldId="268"/>
            <ac:spMk id="79" creationId="{DFBCE42A-7D0C-4BED-9E77-46BD6A86D917}"/>
          </ac:spMkLst>
        </pc:spChg>
        <pc:spChg chg="add">
          <ac:chgData name="Archana Suresh" userId="bc71b111-7738-4540-8e14-283f32eaf934" providerId="ADAL" clId="{37AECDFC-E03B-420F-B105-799A428E32E1}" dt="2019-04-08T00:19:32.195" v="1228"/>
          <ac:spMkLst>
            <pc:docMk/>
            <pc:sldMk cId="2143508901" sldId="268"/>
            <ac:spMk id="80" creationId="{69D0D1F4-178A-4D24-AB2E-C538F23C07A4}"/>
          </ac:spMkLst>
        </pc:spChg>
        <pc:spChg chg="del">
          <ac:chgData name="Archana Suresh" userId="bc71b111-7738-4540-8e14-283f32eaf934" providerId="ADAL" clId="{37AECDFC-E03B-420F-B105-799A428E32E1}" dt="2019-04-08T00:18:59.735" v="1227" actId="478"/>
          <ac:spMkLst>
            <pc:docMk/>
            <pc:sldMk cId="2143508901" sldId="268"/>
            <ac:spMk id="81" creationId="{8218F976-6703-40BC-84BE-7717E3BF3901}"/>
          </ac:spMkLst>
        </pc:spChg>
        <pc:spChg chg="add">
          <ac:chgData name="Archana Suresh" userId="bc71b111-7738-4540-8e14-283f32eaf934" providerId="ADAL" clId="{37AECDFC-E03B-420F-B105-799A428E32E1}" dt="2019-04-08T00:19:32.195" v="1228"/>
          <ac:spMkLst>
            <pc:docMk/>
            <pc:sldMk cId="2143508901" sldId="268"/>
            <ac:spMk id="96" creationId="{BF73F279-2925-42EB-A3A2-FB5785825A1D}"/>
          </ac:spMkLst>
        </pc:spChg>
        <pc:spChg chg="add">
          <ac:chgData name="Archana Suresh" userId="bc71b111-7738-4540-8e14-283f32eaf934" providerId="ADAL" clId="{37AECDFC-E03B-420F-B105-799A428E32E1}" dt="2019-04-08T00:19:32.195" v="1228"/>
          <ac:spMkLst>
            <pc:docMk/>
            <pc:sldMk cId="2143508901" sldId="268"/>
            <ac:spMk id="97" creationId="{029A5CF6-39BD-4AB7-BD51-62785EE6CD95}"/>
          </ac:spMkLst>
        </pc:spChg>
        <pc:spChg chg="add">
          <ac:chgData name="Archana Suresh" userId="bc71b111-7738-4540-8e14-283f32eaf934" providerId="ADAL" clId="{37AECDFC-E03B-420F-B105-799A428E32E1}" dt="2019-04-08T00:19:32.195" v="1228"/>
          <ac:spMkLst>
            <pc:docMk/>
            <pc:sldMk cId="2143508901" sldId="268"/>
            <ac:spMk id="98" creationId="{9A826DBA-E391-47D2-9AC8-227C0D212858}"/>
          </ac:spMkLst>
        </pc:spChg>
        <pc:spChg chg="add">
          <ac:chgData name="Archana Suresh" userId="bc71b111-7738-4540-8e14-283f32eaf934" providerId="ADAL" clId="{37AECDFC-E03B-420F-B105-799A428E32E1}" dt="2019-04-08T00:19:32.195" v="1228"/>
          <ac:spMkLst>
            <pc:docMk/>
            <pc:sldMk cId="2143508901" sldId="268"/>
            <ac:spMk id="99" creationId="{9BF90611-3BF6-4E40-9113-3E28BE450C67}"/>
          </ac:spMkLst>
        </pc:spChg>
        <pc:spChg chg="add">
          <ac:chgData name="Archana Suresh" userId="bc71b111-7738-4540-8e14-283f32eaf934" providerId="ADAL" clId="{37AECDFC-E03B-420F-B105-799A428E32E1}" dt="2019-04-08T00:19:32.195" v="1228"/>
          <ac:spMkLst>
            <pc:docMk/>
            <pc:sldMk cId="2143508901" sldId="268"/>
            <ac:spMk id="100" creationId="{9C0345FE-431D-404B-B5FF-45E13FDCB66E}"/>
          </ac:spMkLst>
        </pc:spChg>
        <pc:spChg chg="add">
          <ac:chgData name="Archana Suresh" userId="bc71b111-7738-4540-8e14-283f32eaf934" providerId="ADAL" clId="{37AECDFC-E03B-420F-B105-799A428E32E1}" dt="2019-04-08T00:19:32.195" v="1228"/>
          <ac:spMkLst>
            <pc:docMk/>
            <pc:sldMk cId="2143508901" sldId="268"/>
            <ac:spMk id="101" creationId="{EA441CC1-2E33-4DE3-B33E-2192A7562F66}"/>
          </ac:spMkLst>
        </pc:spChg>
        <pc:spChg chg="add">
          <ac:chgData name="Archana Suresh" userId="bc71b111-7738-4540-8e14-283f32eaf934" providerId="ADAL" clId="{37AECDFC-E03B-420F-B105-799A428E32E1}" dt="2019-04-08T00:19:32.195" v="1228"/>
          <ac:spMkLst>
            <pc:docMk/>
            <pc:sldMk cId="2143508901" sldId="268"/>
            <ac:spMk id="102" creationId="{21BDFB1F-FB48-4637-B50B-5DD6F87DF7CB}"/>
          </ac:spMkLst>
        </pc:spChg>
        <pc:spChg chg="add">
          <ac:chgData name="Archana Suresh" userId="bc71b111-7738-4540-8e14-283f32eaf934" providerId="ADAL" clId="{37AECDFC-E03B-420F-B105-799A428E32E1}" dt="2019-04-08T00:19:32.195" v="1228"/>
          <ac:spMkLst>
            <pc:docMk/>
            <pc:sldMk cId="2143508901" sldId="268"/>
            <ac:spMk id="103" creationId="{CD90AF68-59AB-42B0-8981-21065F424FDB}"/>
          </ac:spMkLst>
        </pc:spChg>
        <pc:spChg chg="add">
          <ac:chgData name="Archana Suresh" userId="bc71b111-7738-4540-8e14-283f32eaf934" providerId="ADAL" clId="{37AECDFC-E03B-420F-B105-799A428E32E1}" dt="2019-04-08T00:19:32.195" v="1228"/>
          <ac:spMkLst>
            <pc:docMk/>
            <pc:sldMk cId="2143508901" sldId="268"/>
            <ac:spMk id="104" creationId="{A889F2E7-2C1C-418F-B8D4-6A815B9D375B}"/>
          </ac:spMkLst>
        </pc:spChg>
        <pc:spChg chg="add">
          <ac:chgData name="Archana Suresh" userId="bc71b111-7738-4540-8e14-283f32eaf934" providerId="ADAL" clId="{37AECDFC-E03B-420F-B105-799A428E32E1}" dt="2019-04-08T00:19:32.195" v="1228"/>
          <ac:spMkLst>
            <pc:docMk/>
            <pc:sldMk cId="2143508901" sldId="268"/>
            <ac:spMk id="105" creationId="{EC8B677D-5E05-4951-B73B-B50B905F2CE1}"/>
          </ac:spMkLst>
        </pc:spChg>
        <pc:spChg chg="add">
          <ac:chgData name="Archana Suresh" userId="bc71b111-7738-4540-8e14-283f32eaf934" providerId="ADAL" clId="{37AECDFC-E03B-420F-B105-799A428E32E1}" dt="2019-04-08T00:19:32.195" v="1228"/>
          <ac:spMkLst>
            <pc:docMk/>
            <pc:sldMk cId="2143508901" sldId="268"/>
            <ac:spMk id="106" creationId="{073E23B4-D999-484B-AAD6-47F87A932CF2}"/>
          </ac:spMkLst>
        </pc:spChg>
        <pc:spChg chg="add">
          <ac:chgData name="Archana Suresh" userId="bc71b111-7738-4540-8e14-283f32eaf934" providerId="ADAL" clId="{37AECDFC-E03B-420F-B105-799A428E32E1}" dt="2019-04-08T00:19:32.195" v="1228"/>
          <ac:spMkLst>
            <pc:docMk/>
            <pc:sldMk cId="2143508901" sldId="268"/>
            <ac:spMk id="107" creationId="{9EC7575C-0BCD-4F95-82B3-648B47BB4997}"/>
          </ac:spMkLst>
        </pc:spChg>
        <pc:spChg chg="add">
          <ac:chgData name="Archana Suresh" userId="bc71b111-7738-4540-8e14-283f32eaf934" providerId="ADAL" clId="{37AECDFC-E03B-420F-B105-799A428E32E1}" dt="2019-04-08T00:19:32.195" v="1228"/>
          <ac:spMkLst>
            <pc:docMk/>
            <pc:sldMk cId="2143508901" sldId="268"/>
            <ac:spMk id="148" creationId="{CB472CFC-C03F-4D26-98A3-18224D3FC6E9}"/>
          </ac:spMkLst>
        </pc:spChg>
        <pc:spChg chg="add">
          <ac:chgData name="Archana Suresh" userId="bc71b111-7738-4540-8e14-283f32eaf934" providerId="ADAL" clId="{37AECDFC-E03B-420F-B105-799A428E32E1}" dt="2019-04-08T00:19:32.195" v="1228"/>
          <ac:spMkLst>
            <pc:docMk/>
            <pc:sldMk cId="2143508901" sldId="268"/>
            <ac:spMk id="149" creationId="{402F36CB-68A8-4A74-A751-9D0E0F4D0FF4}"/>
          </ac:spMkLst>
        </pc:spChg>
        <pc:spChg chg="add">
          <ac:chgData name="Archana Suresh" userId="bc71b111-7738-4540-8e14-283f32eaf934" providerId="ADAL" clId="{37AECDFC-E03B-420F-B105-799A428E32E1}" dt="2019-04-08T00:19:32.195" v="1228"/>
          <ac:spMkLst>
            <pc:docMk/>
            <pc:sldMk cId="2143508901" sldId="268"/>
            <ac:spMk id="150" creationId="{35712314-697D-4BE4-9941-F8D10020D2A5}"/>
          </ac:spMkLst>
        </pc:spChg>
        <pc:spChg chg="add">
          <ac:chgData name="Archana Suresh" userId="bc71b111-7738-4540-8e14-283f32eaf934" providerId="ADAL" clId="{37AECDFC-E03B-420F-B105-799A428E32E1}" dt="2019-04-08T00:19:32.195" v="1228"/>
          <ac:spMkLst>
            <pc:docMk/>
            <pc:sldMk cId="2143508901" sldId="268"/>
            <ac:spMk id="151" creationId="{08D151C0-C5D5-493D-ABFE-A848C58C1EC9}"/>
          </ac:spMkLst>
        </pc:spChg>
        <pc:spChg chg="add">
          <ac:chgData name="Archana Suresh" userId="bc71b111-7738-4540-8e14-283f32eaf934" providerId="ADAL" clId="{37AECDFC-E03B-420F-B105-799A428E32E1}" dt="2019-04-08T00:19:32.195" v="1228"/>
          <ac:spMkLst>
            <pc:docMk/>
            <pc:sldMk cId="2143508901" sldId="268"/>
            <ac:spMk id="152" creationId="{73165813-3BA5-4B75-B219-86FDA028FC88}"/>
          </ac:spMkLst>
        </pc:spChg>
        <pc:spChg chg="add">
          <ac:chgData name="Archana Suresh" userId="bc71b111-7738-4540-8e14-283f32eaf934" providerId="ADAL" clId="{37AECDFC-E03B-420F-B105-799A428E32E1}" dt="2019-04-08T00:19:32.195" v="1228"/>
          <ac:spMkLst>
            <pc:docMk/>
            <pc:sldMk cId="2143508901" sldId="268"/>
            <ac:spMk id="153" creationId="{6945DA56-DB60-4185-AF49-ACB1277E3F1E}"/>
          </ac:spMkLst>
        </pc:spChg>
        <pc:spChg chg="add">
          <ac:chgData name="Archana Suresh" userId="bc71b111-7738-4540-8e14-283f32eaf934" providerId="ADAL" clId="{37AECDFC-E03B-420F-B105-799A428E32E1}" dt="2019-04-08T00:19:32.195" v="1228"/>
          <ac:spMkLst>
            <pc:docMk/>
            <pc:sldMk cId="2143508901" sldId="268"/>
            <ac:spMk id="154" creationId="{CE2C5147-955C-4CC8-9505-E664E79352AC}"/>
          </ac:spMkLst>
        </pc:spChg>
        <pc:spChg chg="add">
          <ac:chgData name="Archana Suresh" userId="bc71b111-7738-4540-8e14-283f32eaf934" providerId="ADAL" clId="{37AECDFC-E03B-420F-B105-799A428E32E1}" dt="2019-04-08T00:19:32.195" v="1228"/>
          <ac:spMkLst>
            <pc:docMk/>
            <pc:sldMk cId="2143508901" sldId="268"/>
            <ac:spMk id="155" creationId="{49C6C1A9-E997-4A80-82F5-AF7EBC5D992E}"/>
          </ac:spMkLst>
        </pc:spChg>
        <pc:spChg chg="add">
          <ac:chgData name="Archana Suresh" userId="bc71b111-7738-4540-8e14-283f32eaf934" providerId="ADAL" clId="{37AECDFC-E03B-420F-B105-799A428E32E1}" dt="2019-04-08T00:19:32.195" v="1228"/>
          <ac:spMkLst>
            <pc:docMk/>
            <pc:sldMk cId="2143508901" sldId="268"/>
            <ac:spMk id="156" creationId="{7E12D6E8-CC10-4535-A72D-A25242B979FE}"/>
          </ac:spMkLst>
        </pc:spChg>
        <pc:spChg chg="add">
          <ac:chgData name="Archana Suresh" userId="bc71b111-7738-4540-8e14-283f32eaf934" providerId="ADAL" clId="{37AECDFC-E03B-420F-B105-799A428E32E1}" dt="2019-04-08T00:19:32.195" v="1228"/>
          <ac:spMkLst>
            <pc:docMk/>
            <pc:sldMk cId="2143508901" sldId="268"/>
            <ac:spMk id="157" creationId="{2E10C228-9C3C-4AE0-B220-E92A5F2496D0}"/>
          </ac:spMkLst>
        </pc:spChg>
        <pc:spChg chg="add">
          <ac:chgData name="Archana Suresh" userId="bc71b111-7738-4540-8e14-283f32eaf934" providerId="ADAL" clId="{37AECDFC-E03B-420F-B105-799A428E32E1}" dt="2019-04-08T00:19:32.195" v="1228"/>
          <ac:spMkLst>
            <pc:docMk/>
            <pc:sldMk cId="2143508901" sldId="268"/>
            <ac:spMk id="158" creationId="{37BB1CC2-AC0D-4773-B056-F8D97B7C92AC}"/>
          </ac:spMkLst>
        </pc:spChg>
        <pc:spChg chg="add">
          <ac:chgData name="Archana Suresh" userId="bc71b111-7738-4540-8e14-283f32eaf934" providerId="ADAL" clId="{37AECDFC-E03B-420F-B105-799A428E32E1}" dt="2019-04-08T00:19:32.195" v="1228"/>
          <ac:spMkLst>
            <pc:docMk/>
            <pc:sldMk cId="2143508901" sldId="268"/>
            <ac:spMk id="159" creationId="{A279CDA2-0DDB-4D99-9EDE-0C5A8943E65C}"/>
          </ac:spMkLst>
        </pc:spChg>
        <pc:spChg chg="add">
          <ac:chgData name="Archana Suresh" userId="bc71b111-7738-4540-8e14-283f32eaf934" providerId="ADAL" clId="{37AECDFC-E03B-420F-B105-799A428E32E1}" dt="2019-04-08T00:19:32.195" v="1228"/>
          <ac:spMkLst>
            <pc:docMk/>
            <pc:sldMk cId="2143508901" sldId="268"/>
            <ac:spMk id="160" creationId="{2003E105-2D84-451E-B199-88D98BF8C0A0}"/>
          </ac:spMkLst>
        </pc:spChg>
        <pc:spChg chg="add">
          <ac:chgData name="Archana Suresh" userId="bc71b111-7738-4540-8e14-283f32eaf934" providerId="ADAL" clId="{37AECDFC-E03B-420F-B105-799A428E32E1}" dt="2019-04-08T00:19:32.195" v="1228"/>
          <ac:spMkLst>
            <pc:docMk/>
            <pc:sldMk cId="2143508901" sldId="268"/>
            <ac:spMk id="161" creationId="{3E800EEF-3DAE-481A-96C4-A592254B3C53}"/>
          </ac:spMkLst>
        </pc:spChg>
        <pc:spChg chg="add">
          <ac:chgData name="Archana Suresh" userId="bc71b111-7738-4540-8e14-283f32eaf934" providerId="ADAL" clId="{37AECDFC-E03B-420F-B105-799A428E32E1}" dt="2019-04-08T00:19:32.195" v="1228"/>
          <ac:spMkLst>
            <pc:docMk/>
            <pc:sldMk cId="2143508901" sldId="268"/>
            <ac:spMk id="162" creationId="{D4CFA99A-37C7-4E5B-A59A-71010EFAD684}"/>
          </ac:spMkLst>
        </pc:spChg>
        <pc:spChg chg="add">
          <ac:chgData name="Archana Suresh" userId="bc71b111-7738-4540-8e14-283f32eaf934" providerId="ADAL" clId="{37AECDFC-E03B-420F-B105-799A428E32E1}" dt="2019-04-08T00:19:32.195" v="1228"/>
          <ac:spMkLst>
            <pc:docMk/>
            <pc:sldMk cId="2143508901" sldId="268"/>
            <ac:spMk id="163" creationId="{CDDC6D2C-AE56-4E79-BD66-F6436DDBFA58}"/>
          </ac:spMkLst>
        </pc:spChg>
        <pc:spChg chg="add">
          <ac:chgData name="Archana Suresh" userId="bc71b111-7738-4540-8e14-283f32eaf934" providerId="ADAL" clId="{37AECDFC-E03B-420F-B105-799A428E32E1}" dt="2019-04-08T00:19:32.195" v="1228"/>
          <ac:spMkLst>
            <pc:docMk/>
            <pc:sldMk cId="2143508901" sldId="268"/>
            <ac:spMk id="164" creationId="{52CE8B15-33EA-4EE0-8391-8AA3974AA774}"/>
          </ac:spMkLst>
        </pc:spChg>
        <pc:spChg chg="add">
          <ac:chgData name="Archana Suresh" userId="bc71b111-7738-4540-8e14-283f32eaf934" providerId="ADAL" clId="{37AECDFC-E03B-420F-B105-799A428E32E1}" dt="2019-04-08T00:19:32.195" v="1228"/>
          <ac:spMkLst>
            <pc:docMk/>
            <pc:sldMk cId="2143508901" sldId="268"/>
            <ac:spMk id="165" creationId="{3301FB19-670C-414B-8561-05EF3FA38709}"/>
          </ac:spMkLst>
        </pc:spChg>
        <pc:spChg chg="add">
          <ac:chgData name="Archana Suresh" userId="bc71b111-7738-4540-8e14-283f32eaf934" providerId="ADAL" clId="{37AECDFC-E03B-420F-B105-799A428E32E1}" dt="2019-04-08T00:19:32.195" v="1228"/>
          <ac:spMkLst>
            <pc:docMk/>
            <pc:sldMk cId="2143508901" sldId="268"/>
            <ac:spMk id="166" creationId="{C674ED0A-E6CE-4501-8E5A-ECA7AB48792E}"/>
          </ac:spMkLst>
        </pc:spChg>
        <pc:spChg chg="add">
          <ac:chgData name="Archana Suresh" userId="bc71b111-7738-4540-8e14-283f32eaf934" providerId="ADAL" clId="{37AECDFC-E03B-420F-B105-799A428E32E1}" dt="2019-04-08T00:19:32.195" v="1228"/>
          <ac:spMkLst>
            <pc:docMk/>
            <pc:sldMk cId="2143508901" sldId="268"/>
            <ac:spMk id="167" creationId="{31B138D1-0B61-4A25-ADE0-9C9782C2A442}"/>
          </ac:spMkLst>
        </pc:spChg>
        <pc:spChg chg="add">
          <ac:chgData name="Archana Suresh" userId="bc71b111-7738-4540-8e14-283f32eaf934" providerId="ADAL" clId="{37AECDFC-E03B-420F-B105-799A428E32E1}" dt="2019-04-08T00:19:32.195" v="1228"/>
          <ac:spMkLst>
            <pc:docMk/>
            <pc:sldMk cId="2143508901" sldId="268"/>
            <ac:spMk id="169" creationId="{3D457498-8A08-4127-8B17-B9B76CAB959E}"/>
          </ac:spMkLst>
        </pc:spChg>
        <pc:spChg chg="add">
          <ac:chgData name="Archana Suresh" userId="bc71b111-7738-4540-8e14-283f32eaf934" providerId="ADAL" clId="{37AECDFC-E03B-420F-B105-799A428E32E1}" dt="2019-04-08T00:19:32.195" v="1228"/>
          <ac:spMkLst>
            <pc:docMk/>
            <pc:sldMk cId="2143508901" sldId="268"/>
            <ac:spMk id="184" creationId="{9E7F1EF4-E014-4CE6-94EC-2ABB86143C3A}"/>
          </ac:spMkLst>
        </pc:spChg>
        <pc:spChg chg="add">
          <ac:chgData name="Archana Suresh" userId="bc71b111-7738-4540-8e14-283f32eaf934" providerId="ADAL" clId="{37AECDFC-E03B-420F-B105-799A428E32E1}" dt="2019-04-08T00:19:32.195" v="1228"/>
          <ac:spMkLst>
            <pc:docMk/>
            <pc:sldMk cId="2143508901" sldId="268"/>
            <ac:spMk id="187" creationId="{EECD942E-9D08-400A-AEE5-827463F79848}"/>
          </ac:spMkLst>
        </pc:spChg>
        <pc:spChg chg="add">
          <ac:chgData name="Archana Suresh" userId="bc71b111-7738-4540-8e14-283f32eaf934" providerId="ADAL" clId="{37AECDFC-E03B-420F-B105-799A428E32E1}" dt="2019-04-08T00:19:32.195" v="1228"/>
          <ac:spMkLst>
            <pc:docMk/>
            <pc:sldMk cId="2143508901" sldId="268"/>
            <ac:spMk id="188" creationId="{90059A53-63FF-423B-A3B0-5A82DEA062D8}"/>
          </ac:spMkLst>
        </pc:spChg>
        <pc:spChg chg="add">
          <ac:chgData name="Archana Suresh" userId="bc71b111-7738-4540-8e14-283f32eaf934" providerId="ADAL" clId="{37AECDFC-E03B-420F-B105-799A428E32E1}" dt="2019-04-08T00:19:32.195" v="1228"/>
          <ac:spMkLst>
            <pc:docMk/>
            <pc:sldMk cId="2143508901" sldId="268"/>
            <ac:spMk id="189" creationId="{649C8808-3B26-44B1-9585-8D047E18E14F}"/>
          </ac:spMkLst>
        </pc:spChg>
        <pc:spChg chg="add">
          <ac:chgData name="Archana Suresh" userId="bc71b111-7738-4540-8e14-283f32eaf934" providerId="ADAL" clId="{37AECDFC-E03B-420F-B105-799A428E32E1}" dt="2019-04-08T00:19:32.195" v="1228"/>
          <ac:spMkLst>
            <pc:docMk/>
            <pc:sldMk cId="2143508901" sldId="268"/>
            <ac:spMk id="190" creationId="{391A1FA6-899B-45F0-9D40-65AFBB3E5BB5}"/>
          </ac:spMkLst>
        </pc:spChg>
        <pc:spChg chg="add">
          <ac:chgData name="Archana Suresh" userId="bc71b111-7738-4540-8e14-283f32eaf934" providerId="ADAL" clId="{37AECDFC-E03B-420F-B105-799A428E32E1}" dt="2019-04-08T00:19:32.195" v="1228"/>
          <ac:spMkLst>
            <pc:docMk/>
            <pc:sldMk cId="2143508901" sldId="268"/>
            <ac:spMk id="191" creationId="{E852B154-9749-4389-980D-491AF2B20E93}"/>
          </ac:spMkLst>
        </pc:spChg>
        <pc:spChg chg="add">
          <ac:chgData name="Archana Suresh" userId="bc71b111-7738-4540-8e14-283f32eaf934" providerId="ADAL" clId="{37AECDFC-E03B-420F-B105-799A428E32E1}" dt="2019-04-08T00:19:32.195" v="1228"/>
          <ac:spMkLst>
            <pc:docMk/>
            <pc:sldMk cId="2143508901" sldId="268"/>
            <ac:spMk id="193" creationId="{57BBDF61-A863-4779-8689-5EE5796D4995}"/>
          </ac:spMkLst>
        </pc:spChg>
        <pc:spChg chg="add">
          <ac:chgData name="Archana Suresh" userId="bc71b111-7738-4540-8e14-283f32eaf934" providerId="ADAL" clId="{37AECDFC-E03B-420F-B105-799A428E32E1}" dt="2019-04-08T00:19:32.195" v="1228"/>
          <ac:spMkLst>
            <pc:docMk/>
            <pc:sldMk cId="2143508901" sldId="268"/>
            <ac:spMk id="194" creationId="{51CCBE26-9B90-453A-8300-78A6B32537D8}"/>
          </ac:spMkLst>
        </pc:spChg>
        <pc:spChg chg="add">
          <ac:chgData name="Archana Suresh" userId="bc71b111-7738-4540-8e14-283f32eaf934" providerId="ADAL" clId="{37AECDFC-E03B-420F-B105-799A428E32E1}" dt="2019-04-08T00:19:32.195" v="1228"/>
          <ac:spMkLst>
            <pc:docMk/>
            <pc:sldMk cId="2143508901" sldId="268"/>
            <ac:spMk id="195" creationId="{E5F82718-0938-4C5F-8D4A-26A4BE61BDA1}"/>
          </ac:spMkLst>
        </pc:spChg>
        <pc:spChg chg="add">
          <ac:chgData name="Archana Suresh" userId="bc71b111-7738-4540-8e14-283f32eaf934" providerId="ADAL" clId="{37AECDFC-E03B-420F-B105-799A428E32E1}" dt="2019-04-08T00:19:32.195" v="1228"/>
          <ac:spMkLst>
            <pc:docMk/>
            <pc:sldMk cId="2143508901" sldId="268"/>
            <ac:spMk id="198" creationId="{C7F9F144-BA4E-4A81-8A6F-5457AB674EE7}"/>
          </ac:spMkLst>
        </pc:spChg>
        <pc:spChg chg="add">
          <ac:chgData name="Archana Suresh" userId="bc71b111-7738-4540-8e14-283f32eaf934" providerId="ADAL" clId="{37AECDFC-E03B-420F-B105-799A428E32E1}" dt="2019-04-08T00:19:32.195" v="1228"/>
          <ac:spMkLst>
            <pc:docMk/>
            <pc:sldMk cId="2143508901" sldId="268"/>
            <ac:spMk id="199" creationId="{38F8B321-EB6B-435E-A0B6-3ADB5D23192E}"/>
          </ac:spMkLst>
        </pc:spChg>
        <pc:spChg chg="add">
          <ac:chgData name="Archana Suresh" userId="bc71b111-7738-4540-8e14-283f32eaf934" providerId="ADAL" clId="{37AECDFC-E03B-420F-B105-799A428E32E1}" dt="2019-04-08T00:19:32.195" v="1228"/>
          <ac:spMkLst>
            <pc:docMk/>
            <pc:sldMk cId="2143508901" sldId="268"/>
            <ac:spMk id="201" creationId="{6A294C29-F7C8-4E88-8A5D-5309D73FC703}"/>
          </ac:spMkLst>
        </pc:spChg>
        <pc:spChg chg="add">
          <ac:chgData name="Archana Suresh" userId="bc71b111-7738-4540-8e14-283f32eaf934" providerId="ADAL" clId="{37AECDFC-E03B-420F-B105-799A428E32E1}" dt="2019-04-08T00:19:32.195" v="1228"/>
          <ac:spMkLst>
            <pc:docMk/>
            <pc:sldMk cId="2143508901" sldId="268"/>
            <ac:spMk id="202" creationId="{056C0F20-41B3-4339-BC5D-7F6C5B97F8C2}"/>
          </ac:spMkLst>
        </pc:spChg>
        <pc:grpChg chg="del">
          <ac:chgData name="Archana Suresh" userId="bc71b111-7738-4540-8e14-283f32eaf934" providerId="ADAL" clId="{37AECDFC-E03B-420F-B105-799A428E32E1}" dt="2019-04-08T00:18:59.735" v="1227" actId="478"/>
          <ac:grpSpMkLst>
            <pc:docMk/>
            <pc:sldMk cId="2143508901" sldId="268"/>
            <ac:grpSpMk id="2" creationId="{2ADBD38D-E39E-4DFC-813A-3ACB2BF3560A}"/>
          </ac:grpSpMkLst>
        </pc:grpChg>
        <pc:grpChg chg="del">
          <ac:chgData name="Archana Suresh" userId="bc71b111-7738-4540-8e14-283f32eaf934" providerId="ADAL" clId="{37AECDFC-E03B-420F-B105-799A428E32E1}" dt="2019-04-08T00:18:59.735" v="1227" actId="478"/>
          <ac:grpSpMkLst>
            <pc:docMk/>
            <pc:sldMk cId="2143508901" sldId="268"/>
            <ac:grpSpMk id="3" creationId="{67609407-778B-49D2-AC6F-BD0D3D877063}"/>
          </ac:grpSpMkLst>
        </pc:grpChg>
        <pc:grpChg chg="add">
          <ac:chgData name="Archana Suresh" userId="bc71b111-7738-4540-8e14-283f32eaf934" providerId="ADAL" clId="{37AECDFC-E03B-420F-B105-799A428E32E1}" dt="2019-04-08T00:19:32.195" v="1228"/>
          <ac:grpSpMkLst>
            <pc:docMk/>
            <pc:sldMk cId="2143508901" sldId="268"/>
            <ac:grpSpMk id="171" creationId="{AA715EA0-E472-4606-B894-6B03451666D3}"/>
          </ac:grpSpMkLst>
        </pc:grpChg>
        <pc:grpChg chg="add">
          <ac:chgData name="Archana Suresh" userId="bc71b111-7738-4540-8e14-283f32eaf934" providerId="ADAL" clId="{37AECDFC-E03B-420F-B105-799A428E32E1}" dt="2019-04-08T00:19:32.195" v="1228"/>
          <ac:grpSpMkLst>
            <pc:docMk/>
            <pc:sldMk cId="2143508901" sldId="268"/>
            <ac:grpSpMk id="174" creationId="{5F9DD555-9BF8-49C0-888F-4D223D2B9C9D}"/>
          </ac:grpSpMkLst>
        </pc:grpChg>
        <pc:grpChg chg="add">
          <ac:chgData name="Archana Suresh" userId="bc71b111-7738-4540-8e14-283f32eaf934" providerId="ADAL" clId="{37AECDFC-E03B-420F-B105-799A428E32E1}" dt="2019-04-08T00:19:32.195" v="1228"/>
          <ac:grpSpMkLst>
            <pc:docMk/>
            <pc:sldMk cId="2143508901" sldId="268"/>
            <ac:grpSpMk id="177" creationId="{9FAF1E4D-8591-4B93-9A77-92DB028225C0}"/>
          </ac:grpSpMkLst>
        </pc:grpChg>
        <pc:grpChg chg="add">
          <ac:chgData name="Archana Suresh" userId="bc71b111-7738-4540-8e14-283f32eaf934" providerId="ADAL" clId="{37AECDFC-E03B-420F-B105-799A428E32E1}" dt="2019-04-08T00:19:32.195" v="1228"/>
          <ac:grpSpMkLst>
            <pc:docMk/>
            <pc:sldMk cId="2143508901" sldId="268"/>
            <ac:grpSpMk id="180" creationId="{AD0FFC54-6237-4B42-B3FB-4C3A7A05EA03}"/>
          </ac:grpSpMkLst>
        </pc:grpChg>
        <pc:picChg chg="del">
          <ac:chgData name="Archana Suresh" userId="bc71b111-7738-4540-8e14-283f32eaf934" providerId="ADAL" clId="{37AECDFC-E03B-420F-B105-799A428E32E1}" dt="2019-04-08T00:18:59.735" v="1227" actId="478"/>
          <ac:picMkLst>
            <pc:docMk/>
            <pc:sldMk cId="2143508901" sldId="268"/>
            <ac:picMk id="68" creationId="{61936342-C246-41A0-8E7C-3CFF7C0223B0}"/>
          </ac:picMkLst>
        </pc:picChg>
        <pc:picChg chg="add">
          <ac:chgData name="Archana Suresh" userId="bc71b111-7738-4540-8e14-283f32eaf934" providerId="ADAL" clId="{37AECDFC-E03B-420F-B105-799A428E32E1}" dt="2019-04-08T00:19:32.195" v="1228"/>
          <ac:picMkLst>
            <pc:docMk/>
            <pc:sldMk cId="2143508901" sldId="268"/>
            <ac:picMk id="108" creationId="{F4D53B01-70CA-48D1-BD2C-8F52A945B34E}"/>
          </ac:picMkLst>
        </pc:picChg>
        <pc:picChg chg="add">
          <ac:chgData name="Archana Suresh" userId="bc71b111-7738-4540-8e14-283f32eaf934" providerId="ADAL" clId="{37AECDFC-E03B-420F-B105-799A428E32E1}" dt="2019-04-08T00:19:32.195" v="1228"/>
          <ac:picMkLst>
            <pc:docMk/>
            <pc:sldMk cId="2143508901" sldId="268"/>
            <ac:picMk id="109" creationId="{8D26823B-72C1-42D2-A5FB-99CF43D0D3CE}"/>
          </ac:picMkLst>
        </pc:picChg>
        <pc:picChg chg="add">
          <ac:chgData name="Archana Suresh" userId="bc71b111-7738-4540-8e14-283f32eaf934" providerId="ADAL" clId="{37AECDFC-E03B-420F-B105-799A428E32E1}" dt="2019-04-08T00:19:32.195" v="1228"/>
          <ac:picMkLst>
            <pc:docMk/>
            <pc:sldMk cId="2143508901" sldId="268"/>
            <ac:picMk id="131" creationId="{F34D6147-B84E-4232-B637-06066A8197FD}"/>
          </ac:picMkLst>
        </pc:picChg>
        <pc:picChg chg="add">
          <ac:chgData name="Archana Suresh" userId="bc71b111-7738-4540-8e14-283f32eaf934" providerId="ADAL" clId="{37AECDFC-E03B-420F-B105-799A428E32E1}" dt="2019-04-08T00:19:32.195" v="1228"/>
          <ac:picMkLst>
            <pc:docMk/>
            <pc:sldMk cId="2143508901" sldId="268"/>
            <ac:picMk id="132" creationId="{8CA4A142-9647-48F8-9691-E272856A14E8}"/>
          </ac:picMkLst>
        </pc:picChg>
        <pc:picChg chg="add">
          <ac:chgData name="Archana Suresh" userId="bc71b111-7738-4540-8e14-283f32eaf934" providerId="ADAL" clId="{37AECDFC-E03B-420F-B105-799A428E32E1}" dt="2019-04-08T00:19:32.195" v="1228"/>
          <ac:picMkLst>
            <pc:docMk/>
            <pc:sldMk cId="2143508901" sldId="268"/>
            <ac:picMk id="133" creationId="{BA5C3688-CC66-4D5C-BF2C-D83232142906}"/>
          </ac:picMkLst>
        </pc:picChg>
        <pc:picChg chg="add">
          <ac:chgData name="Archana Suresh" userId="bc71b111-7738-4540-8e14-283f32eaf934" providerId="ADAL" clId="{37AECDFC-E03B-420F-B105-799A428E32E1}" dt="2019-04-08T00:19:32.195" v="1228"/>
          <ac:picMkLst>
            <pc:docMk/>
            <pc:sldMk cId="2143508901" sldId="268"/>
            <ac:picMk id="134" creationId="{50EB054F-3CD2-47B5-BCA4-071E68E3247A}"/>
          </ac:picMkLst>
        </pc:picChg>
        <pc:picChg chg="add">
          <ac:chgData name="Archana Suresh" userId="bc71b111-7738-4540-8e14-283f32eaf934" providerId="ADAL" clId="{37AECDFC-E03B-420F-B105-799A428E32E1}" dt="2019-04-08T00:19:32.195" v="1228"/>
          <ac:picMkLst>
            <pc:docMk/>
            <pc:sldMk cId="2143508901" sldId="268"/>
            <ac:picMk id="135" creationId="{E25B7914-B590-4624-A4E4-7CED92AD8D87}"/>
          </ac:picMkLst>
        </pc:picChg>
        <pc:picChg chg="add">
          <ac:chgData name="Archana Suresh" userId="bc71b111-7738-4540-8e14-283f32eaf934" providerId="ADAL" clId="{37AECDFC-E03B-420F-B105-799A428E32E1}" dt="2019-04-08T00:19:32.195" v="1228"/>
          <ac:picMkLst>
            <pc:docMk/>
            <pc:sldMk cId="2143508901" sldId="268"/>
            <ac:picMk id="136" creationId="{9FB183C2-0DBF-4034-8D44-B6CE62C9E278}"/>
          </ac:picMkLst>
        </pc:picChg>
        <pc:picChg chg="add">
          <ac:chgData name="Archana Suresh" userId="bc71b111-7738-4540-8e14-283f32eaf934" providerId="ADAL" clId="{37AECDFC-E03B-420F-B105-799A428E32E1}" dt="2019-04-08T00:19:32.195" v="1228"/>
          <ac:picMkLst>
            <pc:docMk/>
            <pc:sldMk cId="2143508901" sldId="268"/>
            <ac:picMk id="137" creationId="{10E4BD37-5829-4DE3-AC96-D42FDF7D8301}"/>
          </ac:picMkLst>
        </pc:picChg>
        <pc:picChg chg="add">
          <ac:chgData name="Archana Suresh" userId="bc71b111-7738-4540-8e14-283f32eaf934" providerId="ADAL" clId="{37AECDFC-E03B-420F-B105-799A428E32E1}" dt="2019-04-08T00:19:32.195" v="1228"/>
          <ac:picMkLst>
            <pc:docMk/>
            <pc:sldMk cId="2143508901" sldId="268"/>
            <ac:picMk id="138" creationId="{09CCCC3B-1F07-4E6F-9013-6DE4182819B0}"/>
          </ac:picMkLst>
        </pc:picChg>
        <pc:picChg chg="add">
          <ac:chgData name="Archana Suresh" userId="bc71b111-7738-4540-8e14-283f32eaf934" providerId="ADAL" clId="{37AECDFC-E03B-420F-B105-799A428E32E1}" dt="2019-04-08T00:19:32.195" v="1228"/>
          <ac:picMkLst>
            <pc:docMk/>
            <pc:sldMk cId="2143508901" sldId="268"/>
            <ac:picMk id="139" creationId="{5C93DA95-A20C-4FB9-9616-54C540E22306}"/>
          </ac:picMkLst>
        </pc:picChg>
        <pc:picChg chg="add">
          <ac:chgData name="Archana Suresh" userId="bc71b111-7738-4540-8e14-283f32eaf934" providerId="ADAL" clId="{37AECDFC-E03B-420F-B105-799A428E32E1}" dt="2019-04-08T00:19:32.195" v="1228"/>
          <ac:picMkLst>
            <pc:docMk/>
            <pc:sldMk cId="2143508901" sldId="268"/>
            <ac:picMk id="140" creationId="{1CDCC048-BBE1-4FAB-A63F-51F4278A7177}"/>
          </ac:picMkLst>
        </pc:picChg>
        <pc:picChg chg="add">
          <ac:chgData name="Archana Suresh" userId="bc71b111-7738-4540-8e14-283f32eaf934" providerId="ADAL" clId="{37AECDFC-E03B-420F-B105-799A428E32E1}" dt="2019-04-08T00:19:32.195" v="1228"/>
          <ac:picMkLst>
            <pc:docMk/>
            <pc:sldMk cId="2143508901" sldId="268"/>
            <ac:picMk id="141" creationId="{C1E7C019-03B2-4F78-843B-D6FE04B469F1}"/>
          </ac:picMkLst>
        </pc:picChg>
        <pc:picChg chg="add">
          <ac:chgData name="Archana Suresh" userId="bc71b111-7738-4540-8e14-283f32eaf934" providerId="ADAL" clId="{37AECDFC-E03B-420F-B105-799A428E32E1}" dt="2019-04-08T00:19:32.195" v="1228"/>
          <ac:picMkLst>
            <pc:docMk/>
            <pc:sldMk cId="2143508901" sldId="268"/>
            <ac:picMk id="142" creationId="{44376666-7C32-4318-9C33-1F68CAE76F70}"/>
          </ac:picMkLst>
        </pc:picChg>
        <pc:picChg chg="add">
          <ac:chgData name="Archana Suresh" userId="bc71b111-7738-4540-8e14-283f32eaf934" providerId="ADAL" clId="{37AECDFC-E03B-420F-B105-799A428E32E1}" dt="2019-04-08T00:19:32.195" v="1228"/>
          <ac:picMkLst>
            <pc:docMk/>
            <pc:sldMk cId="2143508901" sldId="268"/>
            <ac:picMk id="143" creationId="{016F7E98-CC8A-4DD1-89E1-EC546321629C}"/>
          </ac:picMkLst>
        </pc:picChg>
        <pc:picChg chg="add">
          <ac:chgData name="Archana Suresh" userId="bc71b111-7738-4540-8e14-283f32eaf934" providerId="ADAL" clId="{37AECDFC-E03B-420F-B105-799A428E32E1}" dt="2019-04-08T00:19:32.195" v="1228"/>
          <ac:picMkLst>
            <pc:docMk/>
            <pc:sldMk cId="2143508901" sldId="268"/>
            <ac:picMk id="144" creationId="{0C4AC60A-352B-4EC9-9881-7DA2EB10BAED}"/>
          </ac:picMkLst>
        </pc:picChg>
        <pc:picChg chg="add">
          <ac:chgData name="Archana Suresh" userId="bc71b111-7738-4540-8e14-283f32eaf934" providerId="ADAL" clId="{37AECDFC-E03B-420F-B105-799A428E32E1}" dt="2019-04-08T00:19:32.195" v="1228"/>
          <ac:picMkLst>
            <pc:docMk/>
            <pc:sldMk cId="2143508901" sldId="268"/>
            <ac:picMk id="145" creationId="{A8E51AB4-BFFF-4641-A706-F095D92D66FC}"/>
          </ac:picMkLst>
        </pc:picChg>
        <pc:picChg chg="add">
          <ac:chgData name="Archana Suresh" userId="bc71b111-7738-4540-8e14-283f32eaf934" providerId="ADAL" clId="{37AECDFC-E03B-420F-B105-799A428E32E1}" dt="2019-04-08T00:19:32.195" v="1228"/>
          <ac:picMkLst>
            <pc:docMk/>
            <pc:sldMk cId="2143508901" sldId="268"/>
            <ac:picMk id="146" creationId="{B82046F0-E313-405E-8EFD-00B6C7C27DB0}"/>
          </ac:picMkLst>
        </pc:picChg>
        <pc:picChg chg="add">
          <ac:chgData name="Archana Suresh" userId="bc71b111-7738-4540-8e14-283f32eaf934" providerId="ADAL" clId="{37AECDFC-E03B-420F-B105-799A428E32E1}" dt="2019-04-08T00:19:32.195" v="1228"/>
          <ac:picMkLst>
            <pc:docMk/>
            <pc:sldMk cId="2143508901" sldId="268"/>
            <ac:picMk id="147" creationId="{CEB8CFC2-8787-43A9-9D60-07A2709F917C}"/>
          </ac:picMkLst>
        </pc:picChg>
        <pc:picChg chg="add">
          <ac:chgData name="Archana Suresh" userId="bc71b111-7738-4540-8e14-283f32eaf934" providerId="ADAL" clId="{37AECDFC-E03B-420F-B105-799A428E32E1}" dt="2019-04-08T00:19:32.195" v="1228"/>
          <ac:picMkLst>
            <pc:docMk/>
            <pc:sldMk cId="2143508901" sldId="268"/>
            <ac:picMk id="170" creationId="{FD5C604C-94ED-4C0E-869F-DF0B4E1AAA31}"/>
          </ac:picMkLst>
        </pc:picChg>
        <pc:picChg chg="add">
          <ac:chgData name="Archana Suresh" userId="bc71b111-7738-4540-8e14-283f32eaf934" providerId="ADAL" clId="{37AECDFC-E03B-420F-B105-799A428E32E1}" dt="2019-04-08T00:19:32.195" v="1228"/>
          <ac:picMkLst>
            <pc:docMk/>
            <pc:sldMk cId="2143508901" sldId="268"/>
            <ac:picMk id="183" creationId="{78E45B94-AEFB-4777-9F99-B15EFA54801C}"/>
          </ac:picMkLst>
        </pc:picChg>
        <pc:picChg chg="add">
          <ac:chgData name="Archana Suresh" userId="bc71b111-7738-4540-8e14-283f32eaf934" providerId="ADAL" clId="{37AECDFC-E03B-420F-B105-799A428E32E1}" dt="2019-04-08T00:19:32.195" v="1228"/>
          <ac:picMkLst>
            <pc:docMk/>
            <pc:sldMk cId="2143508901" sldId="268"/>
            <ac:picMk id="185" creationId="{4572BE0D-163F-423C-8591-9CC9D6E36CEB}"/>
          </ac:picMkLst>
        </pc:picChg>
        <pc:picChg chg="add">
          <ac:chgData name="Archana Suresh" userId="bc71b111-7738-4540-8e14-283f32eaf934" providerId="ADAL" clId="{37AECDFC-E03B-420F-B105-799A428E32E1}" dt="2019-04-08T00:19:32.195" v="1228"/>
          <ac:picMkLst>
            <pc:docMk/>
            <pc:sldMk cId="2143508901" sldId="268"/>
            <ac:picMk id="192" creationId="{16A2C04C-0BBF-4E5B-B9E5-912C372030DB}"/>
          </ac:picMkLst>
        </pc:picChg>
        <pc:picChg chg="add">
          <ac:chgData name="Archana Suresh" userId="bc71b111-7738-4540-8e14-283f32eaf934" providerId="ADAL" clId="{37AECDFC-E03B-420F-B105-799A428E32E1}" dt="2019-04-08T00:19:32.195" v="1228"/>
          <ac:picMkLst>
            <pc:docMk/>
            <pc:sldMk cId="2143508901" sldId="268"/>
            <ac:picMk id="200" creationId="{1501D87D-36EF-4309-8BC2-8775186F70E4}"/>
          </ac:picMkLst>
        </pc:picChg>
        <pc:picChg chg="add">
          <ac:chgData name="Archana Suresh" userId="bc71b111-7738-4540-8e14-283f32eaf934" providerId="ADAL" clId="{37AECDFC-E03B-420F-B105-799A428E32E1}" dt="2019-04-08T00:19:32.195" v="1228"/>
          <ac:picMkLst>
            <pc:docMk/>
            <pc:sldMk cId="2143508901" sldId="268"/>
            <ac:picMk id="203" creationId="{C1263128-2C65-44D6-A9F7-D04D5CECB55E}"/>
          </ac:picMkLst>
        </pc:picChg>
        <pc:picChg chg="add">
          <ac:chgData name="Archana Suresh" userId="bc71b111-7738-4540-8e14-283f32eaf934" providerId="ADAL" clId="{37AECDFC-E03B-420F-B105-799A428E32E1}" dt="2019-04-08T00:19:32.195" v="1228"/>
          <ac:picMkLst>
            <pc:docMk/>
            <pc:sldMk cId="2143508901" sldId="268"/>
            <ac:picMk id="204" creationId="{327BC8EF-BF5E-4309-A225-64F6F8C48E11}"/>
          </ac:picMkLst>
        </pc:picChg>
        <pc:picChg chg="add">
          <ac:chgData name="Archana Suresh" userId="bc71b111-7738-4540-8e14-283f32eaf934" providerId="ADAL" clId="{37AECDFC-E03B-420F-B105-799A428E32E1}" dt="2019-04-08T00:19:32.195" v="1228"/>
          <ac:picMkLst>
            <pc:docMk/>
            <pc:sldMk cId="2143508901" sldId="268"/>
            <ac:picMk id="205" creationId="{CB07E33D-95A7-49D1-80A4-493EBD6D4531}"/>
          </ac:picMkLst>
        </pc:picChg>
        <pc:cxnChg chg="del">
          <ac:chgData name="Archana Suresh" userId="bc71b111-7738-4540-8e14-283f32eaf934" providerId="ADAL" clId="{37AECDFC-E03B-420F-B105-799A428E32E1}" dt="2019-04-08T00:18:59.735" v="1227" actId="478"/>
          <ac:cxnSpMkLst>
            <pc:docMk/>
            <pc:sldMk cId="2143508901" sldId="268"/>
            <ac:cxnSpMk id="12" creationId="{A58CE23E-BC45-4875-926C-868769BD03F5}"/>
          </ac:cxnSpMkLst>
        </pc:cxnChg>
        <pc:cxnChg chg="del">
          <ac:chgData name="Archana Suresh" userId="bc71b111-7738-4540-8e14-283f32eaf934" providerId="ADAL" clId="{37AECDFC-E03B-420F-B105-799A428E32E1}" dt="2019-04-08T00:18:59.735" v="1227" actId="478"/>
          <ac:cxnSpMkLst>
            <pc:docMk/>
            <pc:sldMk cId="2143508901" sldId="268"/>
            <ac:cxnSpMk id="70" creationId="{433F331C-5C2F-4AE7-93B1-679CFB28271B}"/>
          </ac:cxnSpMkLst>
        </pc:cxnChg>
        <pc:cxnChg chg="add">
          <ac:chgData name="Archana Suresh" userId="bc71b111-7738-4540-8e14-283f32eaf934" providerId="ADAL" clId="{37AECDFC-E03B-420F-B105-799A428E32E1}" dt="2019-04-08T00:19:32.195" v="1228"/>
          <ac:cxnSpMkLst>
            <pc:docMk/>
            <pc:sldMk cId="2143508901" sldId="268"/>
            <ac:cxnSpMk id="72" creationId="{849FE4A6-09FE-4292-8F4D-4E893B5B7812}"/>
          </ac:cxnSpMkLst>
        </pc:cxnChg>
        <pc:cxnChg chg="add">
          <ac:chgData name="Archana Suresh" userId="bc71b111-7738-4540-8e14-283f32eaf934" providerId="ADAL" clId="{37AECDFC-E03B-420F-B105-799A428E32E1}" dt="2019-04-08T00:19:32.195" v="1228"/>
          <ac:cxnSpMkLst>
            <pc:docMk/>
            <pc:sldMk cId="2143508901" sldId="268"/>
            <ac:cxnSpMk id="168" creationId="{2CE0491D-0FCE-4813-BC43-E12414171D99}"/>
          </ac:cxnSpMkLst>
        </pc:cxnChg>
        <pc:cxnChg chg="add">
          <ac:chgData name="Archana Suresh" userId="bc71b111-7738-4540-8e14-283f32eaf934" providerId="ADAL" clId="{37AECDFC-E03B-420F-B105-799A428E32E1}" dt="2019-04-08T00:19:32.195" v="1228"/>
          <ac:cxnSpMkLst>
            <pc:docMk/>
            <pc:sldMk cId="2143508901" sldId="268"/>
            <ac:cxnSpMk id="186" creationId="{1F7B9BAC-ABBE-4DBF-A095-81FF29804971}"/>
          </ac:cxnSpMkLst>
        </pc:cxnChg>
        <pc:cxnChg chg="add">
          <ac:chgData name="Archana Suresh" userId="bc71b111-7738-4540-8e14-283f32eaf934" providerId="ADAL" clId="{37AECDFC-E03B-420F-B105-799A428E32E1}" dt="2019-04-08T00:19:32.195" v="1228"/>
          <ac:cxnSpMkLst>
            <pc:docMk/>
            <pc:sldMk cId="2143508901" sldId="268"/>
            <ac:cxnSpMk id="196" creationId="{A0B0CA63-1161-4421-8789-45E900B57E36}"/>
          </ac:cxnSpMkLst>
        </pc:cxnChg>
        <pc:cxnChg chg="add">
          <ac:chgData name="Archana Suresh" userId="bc71b111-7738-4540-8e14-283f32eaf934" providerId="ADAL" clId="{37AECDFC-E03B-420F-B105-799A428E32E1}" dt="2019-04-08T00:19:32.195" v="1228"/>
          <ac:cxnSpMkLst>
            <pc:docMk/>
            <pc:sldMk cId="2143508901" sldId="268"/>
            <ac:cxnSpMk id="197" creationId="{2195F173-430B-49C6-9267-E0715F4B0E31}"/>
          </ac:cxnSpMkLst>
        </pc:cxnChg>
      </pc:sldChg>
      <pc:sldChg chg="modSp">
        <pc:chgData name="Archana Suresh" userId="bc71b111-7738-4540-8e14-283f32eaf934" providerId="ADAL" clId="{37AECDFC-E03B-420F-B105-799A428E32E1}" dt="2019-04-10T22:59:29.633" v="2174" actId="1076"/>
        <pc:sldMkLst>
          <pc:docMk/>
          <pc:sldMk cId="461638052" sldId="271"/>
        </pc:sldMkLst>
        <pc:spChg chg="mod">
          <ac:chgData name="Archana Suresh" userId="bc71b111-7738-4540-8e14-283f32eaf934" providerId="ADAL" clId="{37AECDFC-E03B-420F-B105-799A428E32E1}" dt="2019-04-10T22:59:29.633" v="2174" actId="1076"/>
          <ac:spMkLst>
            <pc:docMk/>
            <pc:sldMk cId="461638052" sldId="271"/>
            <ac:spMk id="107" creationId="{5BD4A079-EEAB-4A84-8AE4-96C042751B6E}"/>
          </ac:spMkLst>
        </pc:spChg>
      </pc:sldChg>
      <pc:sldChg chg="addSp modSp">
        <pc:chgData name="Archana Suresh" userId="bc71b111-7738-4540-8e14-283f32eaf934" providerId="ADAL" clId="{37AECDFC-E03B-420F-B105-799A428E32E1}" dt="2019-04-10T23:13:18.078" v="2228" actId="20577"/>
        <pc:sldMkLst>
          <pc:docMk/>
          <pc:sldMk cId="3911174211" sldId="274"/>
        </pc:sldMkLst>
        <pc:spChg chg="mod">
          <ac:chgData name="Archana Suresh" userId="bc71b111-7738-4540-8e14-283f32eaf934" providerId="ADAL" clId="{37AECDFC-E03B-420F-B105-799A428E32E1}" dt="2019-04-10T22:57:09.279" v="2148" actId="1076"/>
          <ac:spMkLst>
            <pc:docMk/>
            <pc:sldMk cId="3911174211" sldId="274"/>
            <ac:spMk id="3" creationId="{17A86526-B40E-41BD-B56E-6CF3E9C904CE}"/>
          </ac:spMkLst>
        </pc:spChg>
        <pc:spChg chg="mod">
          <ac:chgData name="Archana Suresh" userId="bc71b111-7738-4540-8e14-283f32eaf934" providerId="ADAL" clId="{37AECDFC-E03B-420F-B105-799A428E32E1}" dt="2019-04-10T23:09:47.258" v="2212" actId="1076"/>
          <ac:spMkLst>
            <pc:docMk/>
            <pc:sldMk cId="3911174211" sldId="274"/>
            <ac:spMk id="27" creationId="{4DE3F293-0EE4-48AD-A738-4676004C77BD}"/>
          </ac:spMkLst>
        </pc:spChg>
        <pc:spChg chg="mod">
          <ac:chgData name="Archana Suresh" userId="bc71b111-7738-4540-8e14-283f32eaf934" providerId="ADAL" clId="{37AECDFC-E03B-420F-B105-799A428E32E1}" dt="2019-04-10T23:09:47.258" v="2212" actId="1076"/>
          <ac:spMkLst>
            <pc:docMk/>
            <pc:sldMk cId="3911174211" sldId="274"/>
            <ac:spMk id="28" creationId="{870791F5-131B-44BB-8E45-D6FC47F5FD29}"/>
          </ac:spMkLst>
        </pc:spChg>
        <pc:spChg chg="mod">
          <ac:chgData name="Archana Suresh" userId="bc71b111-7738-4540-8e14-283f32eaf934" providerId="ADAL" clId="{37AECDFC-E03B-420F-B105-799A428E32E1}" dt="2019-04-10T23:09:47.258" v="2212" actId="1076"/>
          <ac:spMkLst>
            <pc:docMk/>
            <pc:sldMk cId="3911174211" sldId="274"/>
            <ac:spMk id="29" creationId="{D14E8523-F959-4251-8CB5-BAF4BB96F624}"/>
          </ac:spMkLst>
        </pc:spChg>
        <pc:spChg chg="mod">
          <ac:chgData name="Archana Suresh" userId="bc71b111-7738-4540-8e14-283f32eaf934" providerId="ADAL" clId="{37AECDFC-E03B-420F-B105-799A428E32E1}" dt="2019-04-10T23:09:47.258" v="2212" actId="1076"/>
          <ac:spMkLst>
            <pc:docMk/>
            <pc:sldMk cId="3911174211" sldId="274"/>
            <ac:spMk id="33" creationId="{175980EB-99DC-461A-8EF3-4E4E24ED066A}"/>
          </ac:spMkLst>
        </pc:spChg>
        <pc:spChg chg="mod">
          <ac:chgData name="Archana Suresh" userId="bc71b111-7738-4540-8e14-283f32eaf934" providerId="ADAL" clId="{37AECDFC-E03B-420F-B105-799A428E32E1}" dt="2019-04-10T23:09:47.258" v="2212" actId="1076"/>
          <ac:spMkLst>
            <pc:docMk/>
            <pc:sldMk cId="3911174211" sldId="274"/>
            <ac:spMk id="34" creationId="{EDCB3E39-A648-43F5-862D-AD53A2CF8B9F}"/>
          </ac:spMkLst>
        </pc:spChg>
        <pc:spChg chg="mod">
          <ac:chgData name="Archana Suresh" userId="bc71b111-7738-4540-8e14-283f32eaf934" providerId="ADAL" clId="{37AECDFC-E03B-420F-B105-799A428E32E1}" dt="2019-04-10T23:09:47.258" v="2212" actId="1076"/>
          <ac:spMkLst>
            <pc:docMk/>
            <pc:sldMk cId="3911174211" sldId="274"/>
            <ac:spMk id="35" creationId="{2BC1FA1F-127F-48D6-9668-C7942897B2C3}"/>
          </ac:spMkLst>
        </pc:spChg>
        <pc:spChg chg="mod">
          <ac:chgData name="Archana Suresh" userId="bc71b111-7738-4540-8e14-283f32eaf934" providerId="ADAL" clId="{37AECDFC-E03B-420F-B105-799A428E32E1}" dt="2019-04-10T23:09:47.258" v="2212" actId="1076"/>
          <ac:spMkLst>
            <pc:docMk/>
            <pc:sldMk cId="3911174211" sldId="274"/>
            <ac:spMk id="36" creationId="{2BCC362C-88D3-405D-9B3E-824E53D44AAC}"/>
          </ac:spMkLst>
        </pc:spChg>
        <pc:spChg chg="mod">
          <ac:chgData name="Archana Suresh" userId="bc71b111-7738-4540-8e14-283f32eaf934" providerId="ADAL" clId="{37AECDFC-E03B-420F-B105-799A428E32E1}" dt="2019-04-10T23:09:47.258" v="2212" actId="1076"/>
          <ac:spMkLst>
            <pc:docMk/>
            <pc:sldMk cId="3911174211" sldId="274"/>
            <ac:spMk id="37" creationId="{0F88DD3B-6A18-4CD1-B888-798D1AACA209}"/>
          </ac:spMkLst>
        </pc:spChg>
        <pc:spChg chg="mod">
          <ac:chgData name="Archana Suresh" userId="bc71b111-7738-4540-8e14-283f32eaf934" providerId="ADAL" clId="{37AECDFC-E03B-420F-B105-799A428E32E1}" dt="2019-04-10T23:09:47.258" v="2212" actId="1076"/>
          <ac:spMkLst>
            <pc:docMk/>
            <pc:sldMk cId="3911174211" sldId="274"/>
            <ac:spMk id="38" creationId="{DB1F9B46-AF7E-48D3-8A59-12122215E895}"/>
          </ac:spMkLst>
        </pc:spChg>
        <pc:spChg chg="mod">
          <ac:chgData name="Archana Suresh" userId="bc71b111-7738-4540-8e14-283f32eaf934" providerId="ADAL" clId="{37AECDFC-E03B-420F-B105-799A428E32E1}" dt="2019-04-10T23:09:47.258" v="2212" actId="1076"/>
          <ac:spMkLst>
            <pc:docMk/>
            <pc:sldMk cId="3911174211" sldId="274"/>
            <ac:spMk id="39" creationId="{57E61AD3-1636-459C-B21B-501F9184A278}"/>
          </ac:spMkLst>
        </pc:spChg>
        <pc:spChg chg="mod">
          <ac:chgData name="Archana Suresh" userId="bc71b111-7738-4540-8e14-283f32eaf934" providerId="ADAL" clId="{37AECDFC-E03B-420F-B105-799A428E32E1}" dt="2019-04-10T23:09:47.258" v="2212" actId="1076"/>
          <ac:spMkLst>
            <pc:docMk/>
            <pc:sldMk cId="3911174211" sldId="274"/>
            <ac:spMk id="40" creationId="{EF4A6D5F-2C25-4F12-A5D0-D0CE776DC4D5}"/>
          </ac:spMkLst>
        </pc:spChg>
        <pc:spChg chg="mod">
          <ac:chgData name="Archana Suresh" userId="bc71b111-7738-4540-8e14-283f32eaf934" providerId="ADAL" clId="{37AECDFC-E03B-420F-B105-799A428E32E1}" dt="2019-04-10T23:09:47.258" v="2212" actId="1076"/>
          <ac:spMkLst>
            <pc:docMk/>
            <pc:sldMk cId="3911174211" sldId="274"/>
            <ac:spMk id="41" creationId="{127FF405-09B9-4CA6-BEDD-D0C6AE2D88D1}"/>
          </ac:spMkLst>
        </pc:spChg>
        <pc:spChg chg="mod">
          <ac:chgData name="Archana Suresh" userId="bc71b111-7738-4540-8e14-283f32eaf934" providerId="ADAL" clId="{37AECDFC-E03B-420F-B105-799A428E32E1}" dt="2019-04-10T23:09:47.258" v="2212" actId="1076"/>
          <ac:spMkLst>
            <pc:docMk/>
            <pc:sldMk cId="3911174211" sldId="274"/>
            <ac:spMk id="42" creationId="{8EA3F8B4-DBDC-44C7-80BB-2F9BECCE6EAC}"/>
          </ac:spMkLst>
        </pc:spChg>
        <pc:spChg chg="mod">
          <ac:chgData name="Archana Suresh" userId="bc71b111-7738-4540-8e14-283f32eaf934" providerId="ADAL" clId="{37AECDFC-E03B-420F-B105-799A428E32E1}" dt="2019-04-10T23:09:47.258" v="2212" actId="1076"/>
          <ac:spMkLst>
            <pc:docMk/>
            <pc:sldMk cId="3911174211" sldId="274"/>
            <ac:spMk id="43" creationId="{6188002A-4725-4FB0-9E4C-263DF616F3ED}"/>
          </ac:spMkLst>
        </pc:spChg>
        <pc:spChg chg="mod">
          <ac:chgData name="Archana Suresh" userId="bc71b111-7738-4540-8e14-283f32eaf934" providerId="ADAL" clId="{37AECDFC-E03B-420F-B105-799A428E32E1}" dt="2019-04-10T23:09:47.258" v="2212" actId="1076"/>
          <ac:spMkLst>
            <pc:docMk/>
            <pc:sldMk cId="3911174211" sldId="274"/>
            <ac:spMk id="44" creationId="{38360227-BBE3-4CD8-88DF-90289DA39A10}"/>
          </ac:spMkLst>
        </pc:spChg>
        <pc:spChg chg="mod">
          <ac:chgData name="Archana Suresh" userId="bc71b111-7738-4540-8e14-283f32eaf934" providerId="ADAL" clId="{37AECDFC-E03B-420F-B105-799A428E32E1}" dt="2019-04-10T23:09:47.258" v="2212" actId="1076"/>
          <ac:spMkLst>
            <pc:docMk/>
            <pc:sldMk cId="3911174211" sldId="274"/>
            <ac:spMk id="45" creationId="{881EE8E4-C6C1-40FF-852D-8A415E7AEA54}"/>
          </ac:spMkLst>
        </pc:spChg>
        <pc:spChg chg="mod">
          <ac:chgData name="Archana Suresh" userId="bc71b111-7738-4540-8e14-283f32eaf934" providerId="ADAL" clId="{37AECDFC-E03B-420F-B105-799A428E32E1}" dt="2019-04-10T23:09:47.258" v="2212" actId="1076"/>
          <ac:spMkLst>
            <pc:docMk/>
            <pc:sldMk cId="3911174211" sldId="274"/>
            <ac:spMk id="46" creationId="{C1D8DA9B-7D5F-40EC-B6DB-E4A074FAD7C1}"/>
          </ac:spMkLst>
        </pc:spChg>
        <pc:spChg chg="mod">
          <ac:chgData name="Archana Suresh" userId="bc71b111-7738-4540-8e14-283f32eaf934" providerId="ADAL" clId="{37AECDFC-E03B-420F-B105-799A428E32E1}" dt="2019-04-10T23:09:47.258" v="2212" actId="1076"/>
          <ac:spMkLst>
            <pc:docMk/>
            <pc:sldMk cId="3911174211" sldId="274"/>
            <ac:spMk id="47" creationId="{410C0C3F-6B2F-4FD4-B64F-B2C67414A130}"/>
          </ac:spMkLst>
        </pc:spChg>
        <pc:spChg chg="mod">
          <ac:chgData name="Archana Suresh" userId="bc71b111-7738-4540-8e14-283f32eaf934" providerId="ADAL" clId="{37AECDFC-E03B-420F-B105-799A428E32E1}" dt="2019-04-10T23:09:47.258" v="2212" actId="1076"/>
          <ac:spMkLst>
            <pc:docMk/>
            <pc:sldMk cId="3911174211" sldId="274"/>
            <ac:spMk id="48" creationId="{2373ED9E-E6FB-485A-8A0E-35CC4404A2D5}"/>
          </ac:spMkLst>
        </pc:spChg>
        <pc:spChg chg="mod">
          <ac:chgData name="Archana Suresh" userId="bc71b111-7738-4540-8e14-283f32eaf934" providerId="ADAL" clId="{37AECDFC-E03B-420F-B105-799A428E32E1}" dt="2019-04-10T23:09:47.258" v="2212" actId="1076"/>
          <ac:spMkLst>
            <pc:docMk/>
            <pc:sldMk cId="3911174211" sldId="274"/>
            <ac:spMk id="49" creationId="{E3283185-3843-430E-89B7-C017114A9B3D}"/>
          </ac:spMkLst>
        </pc:spChg>
        <pc:spChg chg="mod">
          <ac:chgData name="Archana Suresh" userId="bc71b111-7738-4540-8e14-283f32eaf934" providerId="ADAL" clId="{37AECDFC-E03B-420F-B105-799A428E32E1}" dt="2019-04-10T23:09:47.258" v="2212" actId="1076"/>
          <ac:spMkLst>
            <pc:docMk/>
            <pc:sldMk cId="3911174211" sldId="274"/>
            <ac:spMk id="50" creationId="{4AB4A06B-1176-47DA-ADDB-16BC412DBE6C}"/>
          </ac:spMkLst>
        </pc:spChg>
        <pc:spChg chg="add mod">
          <ac:chgData name="Archana Suresh" userId="bc71b111-7738-4540-8e14-283f32eaf934" providerId="ADAL" clId="{37AECDFC-E03B-420F-B105-799A428E32E1}" dt="2019-04-10T23:13:18.078" v="2228" actId="20577"/>
          <ac:spMkLst>
            <pc:docMk/>
            <pc:sldMk cId="3911174211" sldId="274"/>
            <ac:spMk id="51" creationId="{D87DD898-BF0F-4CA5-AA86-B8084631E70D}"/>
          </ac:spMkLst>
        </pc:spChg>
        <pc:spChg chg="mod">
          <ac:chgData name="Archana Suresh" userId="bc71b111-7738-4540-8e14-283f32eaf934" providerId="ADAL" clId="{37AECDFC-E03B-420F-B105-799A428E32E1}" dt="2019-04-10T23:09:47.258" v="2212" actId="1076"/>
          <ac:spMkLst>
            <pc:docMk/>
            <pc:sldMk cId="3911174211" sldId="274"/>
            <ac:spMk id="53" creationId="{809AE8E4-7BCB-452F-9C73-91890AFF18C5}"/>
          </ac:spMkLst>
        </pc:spChg>
        <pc:spChg chg="mod">
          <ac:chgData name="Archana Suresh" userId="bc71b111-7738-4540-8e14-283f32eaf934" providerId="ADAL" clId="{37AECDFC-E03B-420F-B105-799A428E32E1}" dt="2019-04-10T23:09:47.258" v="2212" actId="1076"/>
          <ac:spMkLst>
            <pc:docMk/>
            <pc:sldMk cId="3911174211" sldId="274"/>
            <ac:spMk id="54" creationId="{9F92536B-8ADB-4C5C-BB83-53B23C6E7A78}"/>
          </ac:spMkLst>
        </pc:spChg>
        <pc:spChg chg="mod">
          <ac:chgData name="Archana Suresh" userId="bc71b111-7738-4540-8e14-283f32eaf934" providerId="ADAL" clId="{37AECDFC-E03B-420F-B105-799A428E32E1}" dt="2019-04-10T23:09:47.258" v="2212" actId="1076"/>
          <ac:spMkLst>
            <pc:docMk/>
            <pc:sldMk cId="3911174211" sldId="274"/>
            <ac:spMk id="61" creationId="{22F37A9D-B473-489C-A596-A368D198D27F}"/>
          </ac:spMkLst>
        </pc:spChg>
        <pc:spChg chg="mod">
          <ac:chgData name="Archana Suresh" userId="bc71b111-7738-4540-8e14-283f32eaf934" providerId="ADAL" clId="{37AECDFC-E03B-420F-B105-799A428E32E1}" dt="2019-04-10T23:09:47.258" v="2212" actId="1076"/>
          <ac:spMkLst>
            <pc:docMk/>
            <pc:sldMk cId="3911174211" sldId="274"/>
            <ac:spMk id="62" creationId="{CF9E0F32-1592-44D5-8B12-6B49D5A61C51}"/>
          </ac:spMkLst>
        </pc:spChg>
        <pc:spChg chg="mod">
          <ac:chgData name="Archana Suresh" userId="bc71b111-7738-4540-8e14-283f32eaf934" providerId="ADAL" clId="{37AECDFC-E03B-420F-B105-799A428E32E1}" dt="2019-04-10T23:09:47.258" v="2212" actId="1076"/>
          <ac:spMkLst>
            <pc:docMk/>
            <pc:sldMk cId="3911174211" sldId="274"/>
            <ac:spMk id="63" creationId="{71D108FC-305D-42EB-8C1E-F4E574AABC43}"/>
          </ac:spMkLst>
        </pc:spChg>
        <pc:spChg chg="mod">
          <ac:chgData name="Archana Suresh" userId="bc71b111-7738-4540-8e14-283f32eaf934" providerId="ADAL" clId="{37AECDFC-E03B-420F-B105-799A428E32E1}" dt="2019-04-10T23:09:47.258" v="2212" actId="1076"/>
          <ac:spMkLst>
            <pc:docMk/>
            <pc:sldMk cId="3911174211" sldId="274"/>
            <ac:spMk id="64" creationId="{85C1CE11-AFC2-46EA-8144-7D62808101AE}"/>
          </ac:spMkLst>
        </pc:spChg>
        <pc:grpChg chg="mod">
          <ac:chgData name="Archana Suresh" userId="bc71b111-7738-4540-8e14-283f32eaf934" providerId="ADAL" clId="{37AECDFC-E03B-420F-B105-799A428E32E1}" dt="2019-04-10T23:09:47.258" v="2212" actId="1076"/>
          <ac:grpSpMkLst>
            <pc:docMk/>
            <pc:sldMk cId="3911174211" sldId="274"/>
            <ac:grpSpMk id="30" creationId="{065323BF-73A8-41FF-B35F-3C48FE905F57}"/>
          </ac:grpSpMkLst>
        </pc:grpChg>
        <pc:grpChg chg="mod">
          <ac:chgData name="Archana Suresh" userId="bc71b111-7738-4540-8e14-283f32eaf934" providerId="ADAL" clId="{37AECDFC-E03B-420F-B105-799A428E32E1}" dt="2019-04-10T23:09:47.258" v="2212" actId="1076"/>
          <ac:grpSpMkLst>
            <pc:docMk/>
            <pc:sldMk cId="3911174211" sldId="274"/>
            <ac:grpSpMk id="55" creationId="{154B63F9-E9FA-4189-A13A-AE14155CDC8C}"/>
          </ac:grpSpMkLst>
        </pc:grpChg>
        <pc:grpChg chg="mod">
          <ac:chgData name="Archana Suresh" userId="bc71b111-7738-4540-8e14-283f32eaf934" providerId="ADAL" clId="{37AECDFC-E03B-420F-B105-799A428E32E1}" dt="2019-04-10T23:09:47.258" v="2212" actId="1076"/>
          <ac:grpSpMkLst>
            <pc:docMk/>
            <pc:sldMk cId="3911174211" sldId="274"/>
            <ac:grpSpMk id="58" creationId="{9F2C6AC7-F430-4A4A-B26F-FCA802360875}"/>
          </ac:grpSpMkLst>
        </pc:grpChg>
      </pc:sldChg>
      <pc:sldChg chg="delSp modSp">
        <pc:chgData name="Archana Suresh" userId="bc71b111-7738-4540-8e14-283f32eaf934" providerId="ADAL" clId="{37AECDFC-E03B-420F-B105-799A428E32E1}" dt="2019-04-10T23:13:00.342" v="2226" actId="20577"/>
        <pc:sldMkLst>
          <pc:docMk/>
          <pc:sldMk cId="3655237851" sldId="276"/>
        </pc:sldMkLst>
        <pc:spChg chg="mod">
          <ac:chgData name="Archana Suresh" userId="bc71b111-7738-4540-8e14-283f32eaf934" providerId="ADAL" clId="{37AECDFC-E03B-420F-B105-799A428E32E1}" dt="2019-04-10T23:13:00.342" v="2226" actId="20577"/>
          <ac:spMkLst>
            <pc:docMk/>
            <pc:sldMk cId="3655237851" sldId="276"/>
            <ac:spMk id="2" creationId="{F888CEB2-67B2-46AA-9139-C10B3CDC6842}"/>
          </ac:spMkLst>
        </pc:spChg>
        <pc:spChg chg="mod">
          <ac:chgData name="Archana Suresh" userId="bc71b111-7738-4540-8e14-283f32eaf934" providerId="ADAL" clId="{37AECDFC-E03B-420F-B105-799A428E32E1}" dt="2019-04-10T23:12:33.408" v="2215" actId="1076"/>
          <ac:spMkLst>
            <pc:docMk/>
            <pc:sldMk cId="3655237851" sldId="276"/>
            <ac:spMk id="3" creationId="{32A4CC3A-3D01-4F7B-A213-5B903EA7D7FE}"/>
          </ac:spMkLst>
        </pc:spChg>
        <pc:spChg chg="mod">
          <ac:chgData name="Archana Suresh" userId="bc71b111-7738-4540-8e14-283f32eaf934" providerId="ADAL" clId="{37AECDFC-E03B-420F-B105-799A428E32E1}" dt="2019-04-10T23:12:33.408" v="2215" actId="1076"/>
          <ac:spMkLst>
            <pc:docMk/>
            <pc:sldMk cId="3655237851" sldId="276"/>
            <ac:spMk id="8" creationId="{F28733EF-DBB6-42C0-84BA-015A75FFEF90}"/>
          </ac:spMkLst>
        </pc:spChg>
        <pc:spChg chg="mod">
          <ac:chgData name="Archana Suresh" userId="bc71b111-7738-4540-8e14-283f32eaf934" providerId="ADAL" clId="{37AECDFC-E03B-420F-B105-799A428E32E1}" dt="2019-04-10T23:12:33.408" v="2215" actId="1076"/>
          <ac:spMkLst>
            <pc:docMk/>
            <pc:sldMk cId="3655237851" sldId="276"/>
            <ac:spMk id="14" creationId="{AC4FC211-B6AA-4985-B9FE-29E5351BD04E}"/>
          </ac:spMkLst>
        </pc:spChg>
        <pc:spChg chg="mod">
          <ac:chgData name="Archana Suresh" userId="bc71b111-7738-4540-8e14-283f32eaf934" providerId="ADAL" clId="{37AECDFC-E03B-420F-B105-799A428E32E1}" dt="2019-04-10T23:12:33.408" v="2215" actId="1076"/>
          <ac:spMkLst>
            <pc:docMk/>
            <pc:sldMk cId="3655237851" sldId="276"/>
            <ac:spMk id="19" creationId="{6D608A5E-1B8D-4163-BEF8-DDEBA0E135D9}"/>
          </ac:spMkLst>
        </pc:spChg>
        <pc:spChg chg="mod">
          <ac:chgData name="Archana Suresh" userId="bc71b111-7738-4540-8e14-283f32eaf934" providerId="ADAL" clId="{37AECDFC-E03B-420F-B105-799A428E32E1}" dt="2019-04-10T23:12:33.408" v="2215" actId="1076"/>
          <ac:spMkLst>
            <pc:docMk/>
            <pc:sldMk cId="3655237851" sldId="276"/>
            <ac:spMk id="24" creationId="{1AD63F87-7D2B-4676-8426-C32C80398AB8}"/>
          </ac:spMkLst>
        </pc:spChg>
        <pc:spChg chg="mod">
          <ac:chgData name="Archana Suresh" userId="bc71b111-7738-4540-8e14-283f32eaf934" providerId="ADAL" clId="{37AECDFC-E03B-420F-B105-799A428E32E1}" dt="2019-04-10T23:12:26.450" v="2214" actId="1076"/>
          <ac:spMkLst>
            <pc:docMk/>
            <pc:sldMk cId="3655237851" sldId="276"/>
            <ac:spMk id="33" creationId="{6F0DE415-501F-4D46-B564-BB7824AB7DEB}"/>
          </ac:spMkLst>
        </pc:spChg>
        <pc:spChg chg="mod">
          <ac:chgData name="Archana Suresh" userId="bc71b111-7738-4540-8e14-283f32eaf934" providerId="ADAL" clId="{37AECDFC-E03B-420F-B105-799A428E32E1}" dt="2019-04-10T23:12:26.450" v="2214" actId="1076"/>
          <ac:spMkLst>
            <pc:docMk/>
            <pc:sldMk cId="3655237851" sldId="276"/>
            <ac:spMk id="34" creationId="{95B58841-96C6-431B-B167-410959B97647}"/>
          </ac:spMkLst>
        </pc:spChg>
        <pc:spChg chg="mod">
          <ac:chgData name="Archana Suresh" userId="bc71b111-7738-4540-8e14-283f32eaf934" providerId="ADAL" clId="{37AECDFC-E03B-420F-B105-799A428E32E1}" dt="2019-04-10T23:12:26.450" v="2214" actId="1076"/>
          <ac:spMkLst>
            <pc:docMk/>
            <pc:sldMk cId="3655237851" sldId="276"/>
            <ac:spMk id="44" creationId="{FA88A74A-F090-4F5E-8503-4A21C8638D04}"/>
          </ac:spMkLst>
        </pc:spChg>
        <pc:spChg chg="mod">
          <ac:chgData name="Archana Suresh" userId="bc71b111-7738-4540-8e14-283f32eaf934" providerId="ADAL" clId="{37AECDFC-E03B-420F-B105-799A428E32E1}" dt="2019-04-10T23:12:26.450" v="2214" actId="1076"/>
          <ac:spMkLst>
            <pc:docMk/>
            <pc:sldMk cId="3655237851" sldId="276"/>
            <ac:spMk id="45" creationId="{4C4DE812-89A8-438B-97B2-91D4076C0AA8}"/>
          </ac:spMkLst>
        </pc:spChg>
        <pc:spChg chg="mod">
          <ac:chgData name="Archana Suresh" userId="bc71b111-7738-4540-8e14-283f32eaf934" providerId="ADAL" clId="{37AECDFC-E03B-420F-B105-799A428E32E1}" dt="2019-04-10T23:12:26.450" v="2214" actId="1076"/>
          <ac:spMkLst>
            <pc:docMk/>
            <pc:sldMk cId="3655237851" sldId="276"/>
            <ac:spMk id="54" creationId="{B8C64CB5-C602-47E6-9798-75CA017A34B6}"/>
          </ac:spMkLst>
        </pc:spChg>
        <pc:spChg chg="mod">
          <ac:chgData name="Archana Suresh" userId="bc71b111-7738-4540-8e14-283f32eaf934" providerId="ADAL" clId="{37AECDFC-E03B-420F-B105-799A428E32E1}" dt="2019-04-10T23:12:26.450" v="2214" actId="1076"/>
          <ac:spMkLst>
            <pc:docMk/>
            <pc:sldMk cId="3655237851" sldId="276"/>
            <ac:spMk id="55" creationId="{7AE7048A-6F6B-4849-9545-C77BA8ECFB3C}"/>
          </ac:spMkLst>
        </pc:spChg>
        <pc:spChg chg="del mod">
          <ac:chgData name="Archana Suresh" userId="bc71b111-7738-4540-8e14-283f32eaf934" providerId="ADAL" clId="{37AECDFC-E03B-420F-B105-799A428E32E1}" dt="2019-04-10T23:12:56.760" v="2220" actId="478"/>
          <ac:spMkLst>
            <pc:docMk/>
            <pc:sldMk cId="3655237851" sldId="276"/>
            <ac:spMk id="62" creationId="{8C81D458-F49C-43D9-8ADD-52BEA1C2984A}"/>
          </ac:spMkLst>
        </pc:spChg>
        <pc:spChg chg="del">
          <ac:chgData name="Archana Suresh" userId="bc71b111-7738-4540-8e14-283f32eaf934" providerId="ADAL" clId="{37AECDFC-E03B-420F-B105-799A428E32E1}" dt="2019-04-08T01:41:32.961" v="1945" actId="478"/>
          <ac:spMkLst>
            <pc:docMk/>
            <pc:sldMk cId="3655237851" sldId="276"/>
            <ac:spMk id="63" creationId="{84AFB2EE-D0E7-CA4C-94B6-FEE4B87838C2}"/>
          </ac:spMkLst>
        </pc:spChg>
        <pc:grpChg chg="mod">
          <ac:chgData name="Archana Suresh" userId="bc71b111-7738-4540-8e14-283f32eaf934" providerId="ADAL" clId="{37AECDFC-E03B-420F-B105-799A428E32E1}" dt="2019-04-10T23:12:33.408" v="2215" actId="1076"/>
          <ac:grpSpMkLst>
            <pc:docMk/>
            <pc:sldMk cId="3655237851" sldId="276"/>
            <ac:grpSpMk id="4" creationId="{4D4842DD-4F09-4F11-A72F-BF4E65C3B6D2}"/>
          </ac:grpSpMkLst>
        </pc:grpChg>
        <pc:grpChg chg="mod">
          <ac:chgData name="Archana Suresh" userId="bc71b111-7738-4540-8e14-283f32eaf934" providerId="ADAL" clId="{37AECDFC-E03B-420F-B105-799A428E32E1}" dt="2019-04-10T23:12:33.408" v="2215" actId="1076"/>
          <ac:grpSpMkLst>
            <pc:docMk/>
            <pc:sldMk cId="3655237851" sldId="276"/>
            <ac:grpSpMk id="9" creationId="{86EA90BF-0416-4948-A7E5-5D00CF55995F}"/>
          </ac:grpSpMkLst>
        </pc:grpChg>
        <pc:grpChg chg="mod">
          <ac:chgData name="Archana Suresh" userId="bc71b111-7738-4540-8e14-283f32eaf934" providerId="ADAL" clId="{37AECDFC-E03B-420F-B105-799A428E32E1}" dt="2019-04-10T23:12:33.408" v="2215" actId="1076"/>
          <ac:grpSpMkLst>
            <pc:docMk/>
            <pc:sldMk cId="3655237851" sldId="276"/>
            <ac:grpSpMk id="15" creationId="{F007E173-D970-4BA8-8E9F-1FD97F2C9C9A}"/>
          </ac:grpSpMkLst>
        </pc:grpChg>
        <pc:grpChg chg="mod">
          <ac:chgData name="Archana Suresh" userId="bc71b111-7738-4540-8e14-283f32eaf934" providerId="ADAL" clId="{37AECDFC-E03B-420F-B105-799A428E32E1}" dt="2019-04-10T23:12:33.408" v="2215" actId="1076"/>
          <ac:grpSpMkLst>
            <pc:docMk/>
            <pc:sldMk cId="3655237851" sldId="276"/>
            <ac:grpSpMk id="20" creationId="{11290454-9781-4097-A5D8-B2371716856B}"/>
          </ac:grpSpMkLst>
        </pc:grpChg>
        <pc:grpChg chg="mod">
          <ac:chgData name="Archana Suresh" userId="bc71b111-7738-4540-8e14-283f32eaf934" providerId="ADAL" clId="{37AECDFC-E03B-420F-B105-799A428E32E1}" dt="2019-04-10T23:12:33.408" v="2215" actId="1076"/>
          <ac:grpSpMkLst>
            <pc:docMk/>
            <pc:sldMk cId="3655237851" sldId="276"/>
            <ac:grpSpMk id="25" creationId="{1BABC090-8A47-406A-84D9-8A22A52DD200}"/>
          </ac:grpSpMkLst>
        </pc:grpChg>
        <pc:grpChg chg="mod">
          <ac:chgData name="Archana Suresh" userId="bc71b111-7738-4540-8e14-283f32eaf934" providerId="ADAL" clId="{37AECDFC-E03B-420F-B105-799A428E32E1}" dt="2019-04-10T23:12:26.450" v="2214" actId="1076"/>
          <ac:grpSpMkLst>
            <pc:docMk/>
            <pc:sldMk cId="3655237851" sldId="276"/>
            <ac:grpSpMk id="29" creationId="{855B3908-484A-421E-A2F5-C08ADB5D0820}"/>
          </ac:grpSpMkLst>
        </pc:grpChg>
        <pc:grpChg chg="mod">
          <ac:chgData name="Archana Suresh" userId="bc71b111-7738-4540-8e14-283f32eaf934" providerId="ADAL" clId="{37AECDFC-E03B-420F-B105-799A428E32E1}" dt="2019-04-10T23:12:26.450" v="2214" actId="1076"/>
          <ac:grpSpMkLst>
            <pc:docMk/>
            <pc:sldMk cId="3655237851" sldId="276"/>
            <ac:grpSpMk id="35" creationId="{179E9E6B-6ECF-40A0-8DA4-BD1302428486}"/>
          </ac:grpSpMkLst>
        </pc:grpChg>
        <pc:grpChg chg="mod">
          <ac:chgData name="Archana Suresh" userId="bc71b111-7738-4540-8e14-283f32eaf934" providerId="ADAL" clId="{37AECDFC-E03B-420F-B105-799A428E32E1}" dt="2019-04-10T23:12:26.450" v="2214" actId="1076"/>
          <ac:grpSpMkLst>
            <pc:docMk/>
            <pc:sldMk cId="3655237851" sldId="276"/>
            <ac:grpSpMk id="40" creationId="{1A79C5F4-5304-467F-893F-FDF885F4032D}"/>
          </ac:grpSpMkLst>
        </pc:grpChg>
        <pc:grpChg chg="mod">
          <ac:chgData name="Archana Suresh" userId="bc71b111-7738-4540-8e14-283f32eaf934" providerId="ADAL" clId="{37AECDFC-E03B-420F-B105-799A428E32E1}" dt="2019-04-10T23:12:26.450" v="2214" actId="1076"/>
          <ac:grpSpMkLst>
            <pc:docMk/>
            <pc:sldMk cId="3655237851" sldId="276"/>
            <ac:grpSpMk id="46" creationId="{EC84A83F-3137-4C1F-A2F0-0667856293F3}"/>
          </ac:grpSpMkLst>
        </pc:grpChg>
        <pc:grpChg chg="mod">
          <ac:chgData name="Archana Suresh" userId="bc71b111-7738-4540-8e14-283f32eaf934" providerId="ADAL" clId="{37AECDFC-E03B-420F-B105-799A428E32E1}" dt="2019-04-10T23:12:26.450" v="2214" actId="1076"/>
          <ac:grpSpMkLst>
            <pc:docMk/>
            <pc:sldMk cId="3655237851" sldId="276"/>
            <ac:grpSpMk id="50" creationId="{E45D7D8C-807F-4207-B9DC-506EAAA4EF72}"/>
          </ac:grpSpMkLst>
        </pc:grpChg>
        <pc:grpChg chg="mod">
          <ac:chgData name="Archana Suresh" userId="bc71b111-7738-4540-8e14-283f32eaf934" providerId="ADAL" clId="{37AECDFC-E03B-420F-B105-799A428E32E1}" dt="2019-04-10T23:12:26.450" v="2214" actId="1076"/>
          <ac:grpSpMkLst>
            <pc:docMk/>
            <pc:sldMk cId="3655237851" sldId="276"/>
            <ac:grpSpMk id="56" creationId="{D4BCE426-8E6F-4FB6-8B5C-571BDFCF1EE8}"/>
          </ac:grpSpMkLst>
        </pc:grpChg>
      </pc:sldChg>
      <pc:sldChg chg="delSp">
        <pc:chgData name="Archana Suresh" userId="bc71b111-7738-4540-8e14-283f32eaf934" providerId="ADAL" clId="{37AECDFC-E03B-420F-B105-799A428E32E1}" dt="2019-04-05T05:14:51.326" v="835" actId="478"/>
        <pc:sldMkLst>
          <pc:docMk/>
          <pc:sldMk cId="3352470177" sldId="279"/>
        </pc:sldMkLst>
        <pc:spChg chg="del">
          <ac:chgData name="Archana Suresh" userId="bc71b111-7738-4540-8e14-283f32eaf934" providerId="ADAL" clId="{37AECDFC-E03B-420F-B105-799A428E32E1}" dt="2019-04-05T05:14:51.326" v="835" actId="478"/>
          <ac:spMkLst>
            <pc:docMk/>
            <pc:sldMk cId="3352470177" sldId="279"/>
            <ac:spMk id="163" creationId="{67D3A272-B1BF-AD4F-B455-12FB25FF2DB5}"/>
          </ac:spMkLst>
        </pc:spChg>
      </pc:sldChg>
      <pc:sldChg chg="del">
        <pc:chgData name="Archana Suresh" userId="bc71b111-7738-4540-8e14-283f32eaf934" providerId="ADAL" clId="{37AECDFC-E03B-420F-B105-799A428E32E1}" dt="2019-04-08T00:10:13.844" v="1181" actId="2696"/>
        <pc:sldMkLst>
          <pc:docMk/>
          <pc:sldMk cId="442947481" sldId="285"/>
        </pc:sldMkLst>
      </pc:sldChg>
      <pc:sldChg chg="addSp delSp modSp add">
        <pc:chgData name="Archana Suresh" userId="bc71b111-7738-4540-8e14-283f32eaf934" providerId="ADAL" clId="{37AECDFC-E03B-420F-B105-799A428E32E1}" dt="2019-04-08T00:17:19.109" v="1222" actId="20577"/>
        <pc:sldMkLst>
          <pc:docMk/>
          <pc:sldMk cId="628628421" sldId="285"/>
        </pc:sldMkLst>
        <pc:spChg chg="del">
          <ac:chgData name="Archana Suresh" userId="bc71b111-7738-4540-8e14-283f32eaf934" providerId="ADAL" clId="{37AECDFC-E03B-420F-B105-799A428E32E1}" dt="2019-04-08T00:17:09.702" v="1211" actId="478"/>
          <ac:spMkLst>
            <pc:docMk/>
            <pc:sldMk cId="628628421" sldId="285"/>
            <ac:spMk id="2" creationId="{3287216D-5A18-4796-97ED-586900240354}"/>
          </ac:spMkLst>
        </pc:spChg>
        <pc:spChg chg="mod">
          <ac:chgData name="Archana Suresh" userId="bc71b111-7738-4540-8e14-283f32eaf934" providerId="ADAL" clId="{37AECDFC-E03B-420F-B105-799A428E32E1}" dt="2019-04-08T00:12:33.967" v="1186" actId="1076"/>
          <ac:spMkLst>
            <pc:docMk/>
            <pc:sldMk cId="628628421" sldId="285"/>
            <ac:spMk id="63" creationId="{E10AA04C-36AF-49A7-9FDB-57A2C5B2D83E}"/>
          </ac:spMkLst>
        </pc:spChg>
        <pc:spChg chg="add mod">
          <ac:chgData name="Archana Suresh" userId="bc71b111-7738-4540-8e14-283f32eaf934" providerId="ADAL" clId="{37AECDFC-E03B-420F-B105-799A428E32E1}" dt="2019-04-08T00:17:19.109" v="1222" actId="20577"/>
          <ac:spMkLst>
            <pc:docMk/>
            <pc:sldMk cId="628628421" sldId="285"/>
            <ac:spMk id="64" creationId="{D4CAB27B-8AE7-4922-A363-07B20D9990C2}"/>
          </ac:spMkLst>
        </pc:spChg>
        <pc:spChg chg="mod">
          <ac:chgData name="Archana Suresh" userId="bc71b111-7738-4540-8e14-283f32eaf934" providerId="ADAL" clId="{37AECDFC-E03B-420F-B105-799A428E32E1}" dt="2019-04-08T00:15:11.521" v="1206" actId="1076"/>
          <ac:spMkLst>
            <pc:docMk/>
            <pc:sldMk cId="628628421" sldId="285"/>
            <ac:spMk id="65" creationId="{B5138FD4-1AF3-470D-B64A-AFC6C2A577C0}"/>
          </ac:spMkLst>
        </pc:spChg>
        <pc:spChg chg="mod">
          <ac:chgData name="Archana Suresh" userId="bc71b111-7738-4540-8e14-283f32eaf934" providerId="ADAL" clId="{37AECDFC-E03B-420F-B105-799A428E32E1}" dt="2019-04-08T00:14:55.684" v="1204" actId="1076"/>
          <ac:spMkLst>
            <pc:docMk/>
            <pc:sldMk cId="628628421" sldId="285"/>
            <ac:spMk id="66" creationId="{5245DEBF-48DA-48A4-974F-E70C71CD3FBF}"/>
          </ac:spMkLst>
        </pc:spChg>
        <pc:grpChg chg="mod">
          <ac:chgData name="Archana Suresh" userId="bc71b111-7738-4540-8e14-283f32eaf934" providerId="ADAL" clId="{37AECDFC-E03B-420F-B105-799A428E32E1}" dt="2019-04-08T00:13:09.414" v="1190" actId="164"/>
          <ac:grpSpMkLst>
            <pc:docMk/>
            <pc:sldMk cId="628628421" sldId="285"/>
            <ac:grpSpMk id="56" creationId="{82221216-2A10-4582-A542-4A2F9CD8F642}"/>
          </ac:grpSpMkLst>
        </pc:grpChg>
        <pc:grpChg chg="add mod">
          <ac:chgData name="Archana Suresh" userId="bc71b111-7738-4540-8e14-283f32eaf934" providerId="ADAL" clId="{37AECDFC-E03B-420F-B105-799A428E32E1}" dt="2019-04-08T00:15:04.461" v="1205" actId="1076"/>
          <ac:grpSpMkLst>
            <pc:docMk/>
            <pc:sldMk cId="628628421" sldId="285"/>
            <ac:grpSpMk id="57" creationId="{82F3B27E-C5C8-4200-A9B8-113D3EAABEE3}"/>
          </ac:grpSpMkLst>
        </pc:grpChg>
        <pc:grpChg chg="add mod">
          <ac:chgData name="Archana Suresh" userId="bc71b111-7738-4540-8e14-283f32eaf934" providerId="ADAL" clId="{37AECDFC-E03B-420F-B105-799A428E32E1}" dt="2019-04-08T00:16:00.441" v="1208" actId="1076"/>
          <ac:grpSpMkLst>
            <pc:docMk/>
            <pc:sldMk cId="628628421" sldId="285"/>
            <ac:grpSpMk id="58" creationId="{96706CB0-06FD-4B85-8725-9C0C8BFC734E}"/>
          </ac:grpSpMkLst>
        </pc:grpChg>
        <pc:grpChg chg="mod">
          <ac:chgData name="Archana Suresh" userId="bc71b111-7738-4540-8e14-283f32eaf934" providerId="ADAL" clId="{37AECDFC-E03B-420F-B105-799A428E32E1}" dt="2019-04-08T00:13:09.414" v="1190" actId="164"/>
          <ac:grpSpMkLst>
            <pc:docMk/>
            <pc:sldMk cId="628628421" sldId="285"/>
            <ac:grpSpMk id="59" creationId="{9C9605E6-B6F3-421B-B58A-07116A4D157F}"/>
          </ac:grpSpMkLst>
        </pc:grpChg>
        <pc:grpChg chg="mod">
          <ac:chgData name="Archana Suresh" userId="bc71b111-7738-4540-8e14-283f32eaf934" providerId="ADAL" clId="{37AECDFC-E03B-420F-B105-799A428E32E1}" dt="2019-04-08T00:13:09.414" v="1190" actId="164"/>
          <ac:grpSpMkLst>
            <pc:docMk/>
            <pc:sldMk cId="628628421" sldId="285"/>
            <ac:grpSpMk id="60" creationId="{D23A2D70-87D4-456E-B62B-4F46C8210BAD}"/>
          </ac:grpSpMkLst>
        </pc:grpChg>
        <pc:grpChg chg="mod">
          <ac:chgData name="Archana Suresh" userId="bc71b111-7738-4540-8e14-283f32eaf934" providerId="ADAL" clId="{37AECDFC-E03B-420F-B105-799A428E32E1}" dt="2019-04-08T00:15:53.444" v="1207" actId="164"/>
          <ac:grpSpMkLst>
            <pc:docMk/>
            <pc:sldMk cId="628628421" sldId="285"/>
            <ac:grpSpMk id="61" creationId="{17FA2947-7274-40D0-BE0C-3FB67EA15588}"/>
          </ac:grpSpMkLst>
        </pc:grpChg>
        <pc:grpChg chg="mod">
          <ac:chgData name="Archana Suresh" userId="bc71b111-7738-4540-8e14-283f32eaf934" providerId="ADAL" clId="{37AECDFC-E03B-420F-B105-799A428E32E1}" dt="2019-04-08T00:15:53.444" v="1207" actId="164"/>
          <ac:grpSpMkLst>
            <pc:docMk/>
            <pc:sldMk cId="628628421" sldId="285"/>
            <ac:grpSpMk id="62" creationId="{DA4AC512-282C-488F-854F-7D8318D51922}"/>
          </ac:grpSpMkLst>
        </pc:grpChg>
        <pc:graphicFrameChg chg="mod modGraphic">
          <ac:chgData name="Archana Suresh" userId="bc71b111-7738-4540-8e14-283f32eaf934" providerId="ADAL" clId="{37AECDFC-E03B-420F-B105-799A428E32E1}" dt="2019-04-08T00:14:10.209" v="1203" actId="1076"/>
          <ac:graphicFrameMkLst>
            <pc:docMk/>
            <pc:sldMk cId="628628421" sldId="285"/>
            <ac:graphicFrameMk id="5" creationId="{99419B90-7B78-4F54-88FF-F6B086E29F8E}"/>
          </ac:graphicFrameMkLst>
        </pc:graphicFrameChg>
        <pc:picChg chg="mod">
          <ac:chgData name="Archana Suresh" userId="bc71b111-7738-4540-8e14-283f32eaf934" providerId="ADAL" clId="{37AECDFC-E03B-420F-B105-799A428E32E1}" dt="2019-04-08T00:14:10.209" v="1203" actId="1076"/>
          <ac:picMkLst>
            <pc:docMk/>
            <pc:sldMk cId="628628421" sldId="285"/>
            <ac:picMk id="49" creationId="{B745D367-7D19-4BF1-A400-DC15DD492B9A}"/>
          </ac:picMkLst>
        </pc:picChg>
        <pc:picChg chg="mod">
          <ac:chgData name="Archana Suresh" userId="bc71b111-7738-4540-8e14-283f32eaf934" providerId="ADAL" clId="{37AECDFC-E03B-420F-B105-799A428E32E1}" dt="2019-04-08T00:14:10.209" v="1203" actId="1076"/>
          <ac:picMkLst>
            <pc:docMk/>
            <pc:sldMk cId="628628421" sldId="285"/>
            <ac:picMk id="50" creationId="{02B9811A-8E22-4499-927A-E8E7C0B314FE}"/>
          </ac:picMkLst>
        </pc:picChg>
        <pc:picChg chg="mod">
          <ac:chgData name="Archana Suresh" userId="bc71b111-7738-4540-8e14-283f32eaf934" providerId="ADAL" clId="{37AECDFC-E03B-420F-B105-799A428E32E1}" dt="2019-04-08T00:14:10.209" v="1203" actId="1076"/>
          <ac:picMkLst>
            <pc:docMk/>
            <pc:sldMk cId="628628421" sldId="285"/>
            <ac:picMk id="51" creationId="{0ACD2A43-D35E-4DE2-AC37-6A34B6D5676B}"/>
          </ac:picMkLst>
        </pc:picChg>
        <pc:picChg chg="mod">
          <ac:chgData name="Archana Suresh" userId="bc71b111-7738-4540-8e14-283f32eaf934" providerId="ADAL" clId="{37AECDFC-E03B-420F-B105-799A428E32E1}" dt="2019-04-08T00:14:10.209" v="1203" actId="1076"/>
          <ac:picMkLst>
            <pc:docMk/>
            <pc:sldMk cId="628628421" sldId="285"/>
            <ac:picMk id="52" creationId="{F3CE9E84-4DE7-4A1C-8C46-6F4173EC7E16}"/>
          </ac:picMkLst>
        </pc:picChg>
        <pc:picChg chg="mod">
          <ac:chgData name="Archana Suresh" userId="bc71b111-7738-4540-8e14-283f32eaf934" providerId="ADAL" clId="{37AECDFC-E03B-420F-B105-799A428E32E1}" dt="2019-04-08T00:14:10.209" v="1203" actId="1076"/>
          <ac:picMkLst>
            <pc:docMk/>
            <pc:sldMk cId="628628421" sldId="285"/>
            <ac:picMk id="53" creationId="{52C08B1D-8FDB-4601-8E95-F45B10CDA6EE}"/>
          </ac:picMkLst>
        </pc:picChg>
        <pc:picChg chg="mod">
          <ac:chgData name="Archana Suresh" userId="bc71b111-7738-4540-8e14-283f32eaf934" providerId="ADAL" clId="{37AECDFC-E03B-420F-B105-799A428E32E1}" dt="2019-04-08T00:14:10.209" v="1203" actId="1076"/>
          <ac:picMkLst>
            <pc:docMk/>
            <pc:sldMk cId="628628421" sldId="285"/>
            <ac:picMk id="54" creationId="{7613247F-898B-46F8-8CE1-B038F726E210}"/>
          </ac:picMkLst>
        </pc:picChg>
        <pc:picChg chg="mod">
          <ac:chgData name="Archana Suresh" userId="bc71b111-7738-4540-8e14-283f32eaf934" providerId="ADAL" clId="{37AECDFC-E03B-420F-B105-799A428E32E1}" dt="2019-04-08T00:14:10.209" v="1203" actId="1076"/>
          <ac:picMkLst>
            <pc:docMk/>
            <pc:sldMk cId="628628421" sldId="285"/>
            <ac:picMk id="55" creationId="{3B1BC7F0-EFE8-4055-BB01-DE497F38E8B3}"/>
          </ac:picMkLst>
        </pc:picChg>
        <pc:cxnChg chg="del">
          <ac:chgData name="Archana Suresh" userId="bc71b111-7738-4540-8e14-283f32eaf934" providerId="ADAL" clId="{37AECDFC-E03B-420F-B105-799A428E32E1}" dt="2019-04-08T00:17:05.937" v="1210" actId="478"/>
          <ac:cxnSpMkLst>
            <pc:docMk/>
            <pc:sldMk cId="628628421" sldId="285"/>
            <ac:cxnSpMk id="3" creationId="{B1A22642-ACCA-42E2-8FFF-A30AB13FDA0B}"/>
          </ac:cxnSpMkLst>
        </pc:cxnChg>
      </pc:sldChg>
      <pc:sldChg chg="modSp">
        <pc:chgData name="Archana Suresh" userId="bc71b111-7738-4540-8e14-283f32eaf934" providerId="ADAL" clId="{37AECDFC-E03B-420F-B105-799A428E32E1}" dt="2019-04-08T00:07:12.878" v="1177" actId="1076"/>
        <pc:sldMkLst>
          <pc:docMk/>
          <pc:sldMk cId="3042736360" sldId="286"/>
        </pc:sldMkLst>
        <pc:grpChg chg="mod">
          <ac:chgData name="Archana Suresh" userId="bc71b111-7738-4540-8e14-283f32eaf934" providerId="ADAL" clId="{37AECDFC-E03B-420F-B105-799A428E32E1}" dt="2019-04-08T00:07:12.878" v="1177" actId="1076"/>
          <ac:grpSpMkLst>
            <pc:docMk/>
            <pc:sldMk cId="3042736360" sldId="286"/>
            <ac:grpSpMk id="13" creationId="{E88C077F-F193-4EB9-8556-72293C72A1B9}"/>
          </ac:grpSpMkLst>
        </pc:grpChg>
      </pc:sldChg>
      <pc:sldChg chg="add">
        <pc:chgData name="Archana Suresh" userId="bc71b111-7738-4540-8e14-283f32eaf934" providerId="ADAL" clId="{37AECDFC-E03B-420F-B105-799A428E32E1}" dt="2019-04-08T00:22:21.403" v="1233"/>
        <pc:sldMkLst>
          <pc:docMk/>
          <pc:sldMk cId="709585803" sldId="287"/>
        </pc:sldMkLst>
      </pc:sldChg>
      <pc:sldChg chg="del">
        <pc:chgData name="Archana Suresh" userId="bc71b111-7738-4540-8e14-283f32eaf934" providerId="ADAL" clId="{37AECDFC-E03B-420F-B105-799A428E32E1}" dt="2019-04-08T00:22:17.724" v="1232" actId="2696"/>
        <pc:sldMkLst>
          <pc:docMk/>
          <pc:sldMk cId="3314521955" sldId="287"/>
        </pc:sldMkLst>
      </pc:sldChg>
      <pc:sldChg chg="addSp delSp modSp">
        <pc:chgData name="Archana Suresh" userId="bc71b111-7738-4540-8e14-283f32eaf934" providerId="ADAL" clId="{37AECDFC-E03B-420F-B105-799A428E32E1}" dt="2019-04-08T01:54:58.024" v="2128" actId="1076"/>
        <pc:sldMkLst>
          <pc:docMk/>
          <pc:sldMk cId="1681206511" sldId="290"/>
        </pc:sldMkLst>
        <pc:spChg chg="del mod topLvl">
          <ac:chgData name="Archana Suresh" userId="bc71b111-7738-4540-8e14-283f32eaf934" providerId="ADAL" clId="{37AECDFC-E03B-420F-B105-799A428E32E1}" dt="2019-04-08T01:44:24.779" v="1984" actId="478"/>
          <ac:spMkLst>
            <pc:docMk/>
            <pc:sldMk cId="1681206511" sldId="290"/>
            <ac:spMk id="94" creationId="{504D034B-2308-4ED2-9CD5-9A0D26FB6F30}"/>
          </ac:spMkLst>
        </pc:spChg>
        <pc:spChg chg="del mod topLvl">
          <ac:chgData name="Archana Suresh" userId="bc71b111-7738-4540-8e14-283f32eaf934" providerId="ADAL" clId="{37AECDFC-E03B-420F-B105-799A428E32E1}" dt="2019-04-08T01:44:24.779" v="1984" actId="478"/>
          <ac:spMkLst>
            <pc:docMk/>
            <pc:sldMk cId="1681206511" sldId="290"/>
            <ac:spMk id="95" creationId="{FFD36B84-2E92-4D05-BAB8-7E6F5D764568}"/>
          </ac:spMkLst>
        </pc:spChg>
        <pc:spChg chg="mod topLvl">
          <ac:chgData name="Archana Suresh" userId="bc71b111-7738-4540-8e14-283f32eaf934" providerId="ADAL" clId="{37AECDFC-E03B-420F-B105-799A428E32E1}" dt="2019-04-08T01:44:41.110" v="1986" actId="164"/>
          <ac:spMkLst>
            <pc:docMk/>
            <pc:sldMk cId="1681206511" sldId="290"/>
            <ac:spMk id="98" creationId="{00D7B779-B7C4-436C-AA8C-1004CC38D926}"/>
          </ac:spMkLst>
        </pc:spChg>
        <pc:spChg chg="mod topLvl">
          <ac:chgData name="Archana Suresh" userId="bc71b111-7738-4540-8e14-283f32eaf934" providerId="ADAL" clId="{37AECDFC-E03B-420F-B105-799A428E32E1}" dt="2019-04-08T01:44:41.110" v="1986" actId="164"/>
          <ac:spMkLst>
            <pc:docMk/>
            <pc:sldMk cId="1681206511" sldId="290"/>
            <ac:spMk id="99" creationId="{506DEB85-919B-45EA-AA2D-33B80BFA1940}"/>
          </ac:spMkLst>
        </pc:spChg>
        <pc:spChg chg="mod topLvl">
          <ac:chgData name="Archana Suresh" userId="bc71b111-7738-4540-8e14-283f32eaf934" providerId="ADAL" clId="{37AECDFC-E03B-420F-B105-799A428E32E1}" dt="2019-04-08T01:44:41.110" v="1986" actId="164"/>
          <ac:spMkLst>
            <pc:docMk/>
            <pc:sldMk cId="1681206511" sldId="290"/>
            <ac:spMk id="100" creationId="{30A78AB1-99BA-4583-A0D5-8EB1A8EC3B13}"/>
          </ac:spMkLst>
        </pc:spChg>
        <pc:spChg chg="mod topLvl">
          <ac:chgData name="Archana Suresh" userId="bc71b111-7738-4540-8e14-283f32eaf934" providerId="ADAL" clId="{37AECDFC-E03B-420F-B105-799A428E32E1}" dt="2019-04-08T01:44:41.110" v="1986" actId="164"/>
          <ac:spMkLst>
            <pc:docMk/>
            <pc:sldMk cId="1681206511" sldId="290"/>
            <ac:spMk id="101" creationId="{0EA916FE-D011-412E-9479-81E7757CD91F}"/>
          </ac:spMkLst>
        </pc:spChg>
        <pc:spChg chg="del mod topLvl">
          <ac:chgData name="Archana Suresh" userId="bc71b111-7738-4540-8e14-283f32eaf934" providerId="ADAL" clId="{37AECDFC-E03B-420F-B105-799A428E32E1}" dt="2019-04-08T01:44:24.779" v="1984" actId="478"/>
          <ac:spMkLst>
            <pc:docMk/>
            <pc:sldMk cId="1681206511" sldId="290"/>
            <ac:spMk id="102" creationId="{02B5BF5F-E54A-4E70-B816-AC58DD3982DB}"/>
          </ac:spMkLst>
        </pc:spChg>
        <pc:spChg chg="del mod topLvl">
          <ac:chgData name="Archana Suresh" userId="bc71b111-7738-4540-8e14-283f32eaf934" providerId="ADAL" clId="{37AECDFC-E03B-420F-B105-799A428E32E1}" dt="2019-04-08T01:44:22.170" v="1983" actId="478"/>
          <ac:spMkLst>
            <pc:docMk/>
            <pc:sldMk cId="1681206511" sldId="290"/>
            <ac:spMk id="104" creationId="{4AA5DC10-C0C8-4638-B5C7-323D73F182F2}"/>
          </ac:spMkLst>
        </pc:spChg>
        <pc:spChg chg="mod">
          <ac:chgData name="Archana Suresh" userId="bc71b111-7738-4540-8e14-283f32eaf934" providerId="ADAL" clId="{37AECDFC-E03B-420F-B105-799A428E32E1}" dt="2019-04-08T01:47:02.570" v="2013" actId="20577"/>
          <ac:spMkLst>
            <pc:docMk/>
            <pc:sldMk cId="1681206511" sldId="290"/>
            <ac:spMk id="108" creationId="{5D92C44E-75C4-4E8C-8593-AD236AF3DE94}"/>
          </ac:spMkLst>
        </pc:spChg>
        <pc:spChg chg="mod topLvl">
          <ac:chgData name="Archana Suresh" userId="bc71b111-7738-4540-8e14-283f32eaf934" providerId="ADAL" clId="{37AECDFC-E03B-420F-B105-799A428E32E1}" dt="2019-04-08T01:48:18.391" v="2030" actId="20577"/>
          <ac:spMkLst>
            <pc:docMk/>
            <pc:sldMk cId="1681206511" sldId="290"/>
            <ac:spMk id="176" creationId="{36E11F4A-5D75-42C9-A5AC-41D3EF36EF3A}"/>
          </ac:spMkLst>
        </pc:spChg>
        <pc:spChg chg="mod topLvl">
          <ac:chgData name="Archana Suresh" userId="bc71b111-7738-4540-8e14-283f32eaf934" providerId="ADAL" clId="{37AECDFC-E03B-420F-B105-799A428E32E1}" dt="2019-04-08T01:48:17.298" v="2029" actId="165"/>
          <ac:spMkLst>
            <pc:docMk/>
            <pc:sldMk cId="1681206511" sldId="290"/>
            <ac:spMk id="177" creationId="{7E228376-5890-45AE-80BD-8B68D3F1BD3C}"/>
          </ac:spMkLst>
        </pc:spChg>
        <pc:spChg chg="mod topLvl">
          <ac:chgData name="Archana Suresh" userId="bc71b111-7738-4540-8e14-283f32eaf934" providerId="ADAL" clId="{37AECDFC-E03B-420F-B105-799A428E32E1}" dt="2019-04-08T01:54:45.642" v="2126" actId="164"/>
          <ac:spMkLst>
            <pc:docMk/>
            <pc:sldMk cId="1681206511" sldId="290"/>
            <ac:spMk id="203" creationId="{AC476703-7C5E-4214-8CB6-7D2C77D2165D}"/>
          </ac:spMkLst>
        </pc:spChg>
        <pc:spChg chg="mod topLvl">
          <ac:chgData name="Archana Suresh" userId="bc71b111-7738-4540-8e14-283f32eaf934" providerId="ADAL" clId="{37AECDFC-E03B-420F-B105-799A428E32E1}" dt="2019-04-08T01:54:45.642" v="2126" actId="164"/>
          <ac:spMkLst>
            <pc:docMk/>
            <pc:sldMk cId="1681206511" sldId="290"/>
            <ac:spMk id="204" creationId="{7D164017-2643-4A74-9187-B9EEE947C708}"/>
          </ac:spMkLst>
        </pc:spChg>
        <pc:spChg chg="mod topLvl">
          <ac:chgData name="Archana Suresh" userId="bc71b111-7738-4540-8e14-283f32eaf934" providerId="ADAL" clId="{37AECDFC-E03B-420F-B105-799A428E32E1}" dt="2019-04-08T01:54:41.991" v="2125" actId="164"/>
          <ac:spMkLst>
            <pc:docMk/>
            <pc:sldMk cId="1681206511" sldId="290"/>
            <ac:spMk id="205" creationId="{C03F52CA-6914-4772-9630-44448C71BC5C}"/>
          </ac:spMkLst>
        </pc:spChg>
        <pc:spChg chg="mod topLvl">
          <ac:chgData name="Archana Suresh" userId="bc71b111-7738-4540-8e14-283f32eaf934" providerId="ADAL" clId="{37AECDFC-E03B-420F-B105-799A428E32E1}" dt="2019-04-08T01:54:45.642" v="2126" actId="164"/>
          <ac:spMkLst>
            <pc:docMk/>
            <pc:sldMk cId="1681206511" sldId="290"/>
            <ac:spMk id="210" creationId="{6C909561-28B1-42F4-A62E-C3FD8D7FDC5B}"/>
          </ac:spMkLst>
        </pc:spChg>
        <pc:spChg chg="mod topLvl">
          <ac:chgData name="Archana Suresh" userId="bc71b111-7738-4540-8e14-283f32eaf934" providerId="ADAL" clId="{37AECDFC-E03B-420F-B105-799A428E32E1}" dt="2019-04-08T01:54:45.642" v="2126" actId="164"/>
          <ac:spMkLst>
            <pc:docMk/>
            <pc:sldMk cId="1681206511" sldId="290"/>
            <ac:spMk id="211" creationId="{EAE61588-FF3E-4D0A-8864-930977934DEA}"/>
          </ac:spMkLst>
        </pc:spChg>
        <pc:spChg chg="mod topLvl">
          <ac:chgData name="Archana Suresh" userId="bc71b111-7738-4540-8e14-283f32eaf934" providerId="ADAL" clId="{37AECDFC-E03B-420F-B105-799A428E32E1}" dt="2019-04-08T01:54:45.642" v="2126" actId="164"/>
          <ac:spMkLst>
            <pc:docMk/>
            <pc:sldMk cId="1681206511" sldId="290"/>
            <ac:spMk id="212" creationId="{32EB3482-CEA8-4E39-AB49-8ED1AEE86772}"/>
          </ac:spMkLst>
        </pc:spChg>
        <pc:spChg chg="del mod topLvl">
          <ac:chgData name="Archana Suresh" userId="bc71b111-7738-4540-8e14-283f32eaf934" providerId="ADAL" clId="{37AECDFC-E03B-420F-B105-799A428E32E1}" dt="2019-04-08T01:54:37.074" v="2124" actId="478"/>
          <ac:spMkLst>
            <pc:docMk/>
            <pc:sldMk cId="1681206511" sldId="290"/>
            <ac:spMk id="215" creationId="{694131A7-DB82-4169-AD9B-F160927E5901}"/>
          </ac:spMkLst>
        </pc:spChg>
        <pc:spChg chg="mod topLvl">
          <ac:chgData name="Archana Suresh" userId="bc71b111-7738-4540-8e14-283f32eaf934" providerId="ADAL" clId="{37AECDFC-E03B-420F-B105-799A428E32E1}" dt="2019-04-08T01:54:45.642" v="2126" actId="164"/>
          <ac:spMkLst>
            <pc:docMk/>
            <pc:sldMk cId="1681206511" sldId="290"/>
            <ac:spMk id="216" creationId="{37F39DAC-2AB4-4A45-B8AF-ABF361761C81}"/>
          </ac:spMkLst>
        </pc:spChg>
        <pc:spChg chg="mod topLvl">
          <ac:chgData name="Archana Suresh" userId="bc71b111-7738-4540-8e14-283f32eaf934" providerId="ADAL" clId="{37AECDFC-E03B-420F-B105-799A428E32E1}" dt="2019-04-08T01:54:45.642" v="2126" actId="164"/>
          <ac:spMkLst>
            <pc:docMk/>
            <pc:sldMk cId="1681206511" sldId="290"/>
            <ac:spMk id="221" creationId="{5B5B4007-0F24-4A13-8837-F38B46DD6CB4}"/>
          </ac:spMkLst>
        </pc:spChg>
        <pc:spChg chg="del mod topLvl">
          <ac:chgData name="Archana Suresh" userId="bc71b111-7738-4540-8e14-283f32eaf934" providerId="ADAL" clId="{37AECDFC-E03B-420F-B105-799A428E32E1}" dt="2019-04-08T01:50:14.085" v="2037" actId="478"/>
          <ac:spMkLst>
            <pc:docMk/>
            <pc:sldMk cId="1681206511" sldId="290"/>
            <ac:spMk id="237" creationId="{C478D988-8E15-4960-953C-9C4089583AB5}"/>
          </ac:spMkLst>
        </pc:spChg>
        <pc:spChg chg="mod topLvl">
          <ac:chgData name="Archana Suresh" userId="bc71b111-7738-4540-8e14-283f32eaf934" providerId="ADAL" clId="{37AECDFC-E03B-420F-B105-799A428E32E1}" dt="2019-04-08T01:54:45.642" v="2126" actId="164"/>
          <ac:spMkLst>
            <pc:docMk/>
            <pc:sldMk cId="1681206511" sldId="290"/>
            <ac:spMk id="239" creationId="{21EAF159-1990-42DC-B4C8-F804C132DAC3}"/>
          </ac:spMkLst>
        </pc:spChg>
        <pc:spChg chg="mod topLvl">
          <ac:chgData name="Archana Suresh" userId="bc71b111-7738-4540-8e14-283f32eaf934" providerId="ADAL" clId="{37AECDFC-E03B-420F-B105-799A428E32E1}" dt="2019-04-08T01:54:45.642" v="2126" actId="164"/>
          <ac:spMkLst>
            <pc:docMk/>
            <pc:sldMk cId="1681206511" sldId="290"/>
            <ac:spMk id="240" creationId="{5CD7C150-B05B-4638-AF9B-8A01219C6350}"/>
          </ac:spMkLst>
        </pc:spChg>
        <pc:spChg chg="mod topLvl">
          <ac:chgData name="Archana Suresh" userId="bc71b111-7738-4540-8e14-283f32eaf934" providerId="ADAL" clId="{37AECDFC-E03B-420F-B105-799A428E32E1}" dt="2019-04-08T01:54:45.642" v="2126" actId="164"/>
          <ac:spMkLst>
            <pc:docMk/>
            <pc:sldMk cId="1681206511" sldId="290"/>
            <ac:spMk id="241" creationId="{BC7A92BA-3977-4EA7-84DC-DCBA84CBAD3E}"/>
          </ac:spMkLst>
        </pc:spChg>
        <pc:spChg chg="add mod topLvl">
          <ac:chgData name="Archana Suresh" userId="bc71b111-7738-4540-8e14-283f32eaf934" providerId="ADAL" clId="{37AECDFC-E03B-420F-B105-799A428E32E1}" dt="2019-04-08T01:54:45.642" v="2126" actId="164"/>
          <ac:spMkLst>
            <pc:docMk/>
            <pc:sldMk cId="1681206511" sldId="290"/>
            <ac:spMk id="242" creationId="{12FB6835-7AF0-4526-83E5-BF39802A6A80}"/>
          </ac:spMkLst>
        </pc:spChg>
        <pc:spChg chg="add mod">
          <ac:chgData name="Archana Suresh" userId="bc71b111-7738-4540-8e14-283f32eaf934" providerId="ADAL" clId="{37AECDFC-E03B-420F-B105-799A428E32E1}" dt="2019-04-08T01:54:41.991" v="2125" actId="164"/>
          <ac:spMkLst>
            <pc:docMk/>
            <pc:sldMk cId="1681206511" sldId="290"/>
            <ac:spMk id="243" creationId="{2005461C-33BC-423B-BA86-29001878F07F}"/>
          </ac:spMkLst>
        </pc:spChg>
        <pc:spChg chg="add mod">
          <ac:chgData name="Archana Suresh" userId="bc71b111-7738-4540-8e14-283f32eaf934" providerId="ADAL" clId="{37AECDFC-E03B-420F-B105-799A428E32E1}" dt="2019-04-08T01:54:41.991" v="2125" actId="164"/>
          <ac:spMkLst>
            <pc:docMk/>
            <pc:sldMk cId="1681206511" sldId="290"/>
            <ac:spMk id="244" creationId="{AD2C5088-0D7D-4203-AF16-2484D5AC6EE3}"/>
          </ac:spMkLst>
        </pc:spChg>
        <pc:spChg chg="add mod">
          <ac:chgData name="Archana Suresh" userId="bc71b111-7738-4540-8e14-283f32eaf934" providerId="ADAL" clId="{37AECDFC-E03B-420F-B105-799A428E32E1}" dt="2019-04-08T01:54:41.991" v="2125" actId="164"/>
          <ac:spMkLst>
            <pc:docMk/>
            <pc:sldMk cId="1681206511" sldId="290"/>
            <ac:spMk id="245" creationId="{F5F90AEA-5577-4380-B2E5-501F0D454696}"/>
          </ac:spMkLst>
        </pc:spChg>
        <pc:spChg chg="add mod">
          <ac:chgData name="Archana Suresh" userId="bc71b111-7738-4540-8e14-283f32eaf934" providerId="ADAL" clId="{37AECDFC-E03B-420F-B105-799A428E32E1}" dt="2019-04-08T01:54:41.991" v="2125" actId="164"/>
          <ac:spMkLst>
            <pc:docMk/>
            <pc:sldMk cId="1681206511" sldId="290"/>
            <ac:spMk id="246" creationId="{58F110A1-73B7-4B18-A388-126C9884FF0F}"/>
          </ac:spMkLst>
        </pc:spChg>
        <pc:spChg chg="add mod">
          <ac:chgData name="Archana Suresh" userId="bc71b111-7738-4540-8e14-283f32eaf934" providerId="ADAL" clId="{37AECDFC-E03B-420F-B105-799A428E32E1}" dt="2019-04-08T01:54:41.991" v="2125" actId="164"/>
          <ac:spMkLst>
            <pc:docMk/>
            <pc:sldMk cId="1681206511" sldId="290"/>
            <ac:spMk id="247" creationId="{A6D89370-C02A-4FA0-BD69-B19D0B207FE0}"/>
          </ac:spMkLst>
        </pc:spChg>
        <pc:spChg chg="add del mod">
          <ac:chgData name="Archana Suresh" userId="bc71b111-7738-4540-8e14-283f32eaf934" providerId="ADAL" clId="{37AECDFC-E03B-420F-B105-799A428E32E1}" dt="2019-04-08T01:53:27.485" v="2090" actId="478"/>
          <ac:spMkLst>
            <pc:docMk/>
            <pc:sldMk cId="1681206511" sldId="290"/>
            <ac:spMk id="248" creationId="{EC8538BA-9E6F-4ED9-8C79-61021B6E989F}"/>
          </ac:spMkLst>
        </pc:spChg>
        <pc:grpChg chg="add mod topLvl">
          <ac:chgData name="Archana Suresh" userId="bc71b111-7738-4540-8e14-283f32eaf934" providerId="ADAL" clId="{37AECDFC-E03B-420F-B105-799A428E32E1}" dt="2019-04-08T01:54:41.991" v="2125" actId="164"/>
          <ac:grpSpMkLst>
            <pc:docMk/>
            <pc:sldMk cId="1681206511" sldId="290"/>
            <ac:grpSpMk id="3" creationId="{14A62051-3FAE-40A3-9B63-E877CB12373A}"/>
          </ac:grpSpMkLst>
        </pc:grpChg>
        <pc:grpChg chg="add del mod">
          <ac:chgData name="Archana Suresh" userId="bc71b111-7738-4540-8e14-283f32eaf934" providerId="ADAL" clId="{37AECDFC-E03B-420F-B105-799A428E32E1}" dt="2019-04-08T01:52:08.015" v="2071" actId="165"/>
          <ac:grpSpMkLst>
            <pc:docMk/>
            <pc:sldMk cId="1681206511" sldId="290"/>
            <ac:grpSpMk id="4" creationId="{E39490B4-E1C0-4E2E-98B2-1FDD19C1F5ED}"/>
          </ac:grpSpMkLst>
        </pc:grpChg>
        <pc:grpChg chg="add del mod">
          <ac:chgData name="Archana Suresh" userId="bc71b111-7738-4540-8e14-283f32eaf934" providerId="ADAL" clId="{37AECDFC-E03B-420F-B105-799A428E32E1}" dt="2019-04-08T01:52:57.979" v="2086" actId="165"/>
          <ac:grpSpMkLst>
            <pc:docMk/>
            <pc:sldMk cId="1681206511" sldId="290"/>
            <ac:grpSpMk id="5" creationId="{9442ABD6-C8B5-4860-B084-25E4EB546100}"/>
          </ac:grpSpMkLst>
        </pc:grpChg>
        <pc:grpChg chg="add mod">
          <ac:chgData name="Archana Suresh" userId="bc71b111-7738-4540-8e14-283f32eaf934" providerId="ADAL" clId="{37AECDFC-E03B-420F-B105-799A428E32E1}" dt="2019-04-08T01:54:41.991" v="2125" actId="164"/>
          <ac:grpSpMkLst>
            <pc:docMk/>
            <pc:sldMk cId="1681206511" sldId="290"/>
            <ac:grpSpMk id="6" creationId="{285305C7-6417-431B-8C5A-CCBDC959F46C}"/>
          </ac:grpSpMkLst>
        </pc:grpChg>
        <pc:grpChg chg="add mod">
          <ac:chgData name="Archana Suresh" userId="bc71b111-7738-4540-8e14-283f32eaf934" providerId="ADAL" clId="{37AECDFC-E03B-420F-B105-799A428E32E1}" dt="2019-04-08T01:54:45.642" v="2126" actId="164"/>
          <ac:grpSpMkLst>
            <pc:docMk/>
            <pc:sldMk cId="1681206511" sldId="290"/>
            <ac:grpSpMk id="7" creationId="{7DCC797C-F671-4F91-9F43-0143208A0260}"/>
          </ac:grpSpMkLst>
        </pc:grpChg>
        <pc:grpChg chg="del">
          <ac:chgData name="Archana Suresh" userId="bc71b111-7738-4540-8e14-283f32eaf934" providerId="ADAL" clId="{37AECDFC-E03B-420F-B105-799A428E32E1}" dt="2019-04-08T01:46:28.710" v="1999" actId="478"/>
          <ac:grpSpMkLst>
            <pc:docMk/>
            <pc:sldMk cId="1681206511" sldId="290"/>
            <ac:grpSpMk id="25" creationId="{0BE8E70F-0B11-4A81-8BCA-3A397423D72D}"/>
          </ac:grpSpMkLst>
        </pc:grpChg>
        <pc:grpChg chg="add del">
          <ac:chgData name="Archana Suresh" userId="bc71b111-7738-4540-8e14-283f32eaf934" providerId="ADAL" clId="{37AECDFC-E03B-420F-B105-799A428E32E1}" dt="2019-04-08T01:45:13.420" v="1992" actId="165"/>
          <ac:grpSpMkLst>
            <pc:docMk/>
            <pc:sldMk cId="1681206511" sldId="290"/>
            <ac:grpSpMk id="26" creationId="{5CD1B5D8-FBA3-4BEA-A16C-E4F58A6291C9}"/>
          </ac:grpSpMkLst>
        </pc:grpChg>
        <pc:grpChg chg="add del mod">
          <ac:chgData name="Archana Suresh" userId="bc71b111-7738-4540-8e14-283f32eaf934" providerId="ADAL" clId="{37AECDFC-E03B-420F-B105-799A428E32E1}" dt="2019-04-08T01:44:17.297" v="1982" actId="165"/>
          <ac:grpSpMkLst>
            <pc:docMk/>
            <pc:sldMk cId="1681206511" sldId="290"/>
            <ac:grpSpMk id="91" creationId="{A1943025-6E87-43B0-89D2-34916745EBFD}"/>
          </ac:grpSpMkLst>
        </pc:grpChg>
        <pc:grpChg chg="add del mod">
          <ac:chgData name="Archana Suresh" userId="bc71b111-7738-4540-8e14-283f32eaf934" providerId="ADAL" clId="{37AECDFC-E03B-420F-B105-799A428E32E1}" dt="2019-04-08T01:50:46.674" v="2039" actId="478"/>
          <ac:grpSpMkLst>
            <pc:docMk/>
            <pc:sldMk cId="1681206511" sldId="290"/>
            <ac:grpSpMk id="107" creationId="{29425E29-9F3D-4800-A38E-49B72DC2C436}"/>
          </ac:grpSpMkLst>
        </pc:grpChg>
        <pc:grpChg chg="mod">
          <ac:chgData name="Archana Suresh" userId="bc71b111-7738-4540-8e14-283f32eaf934" providerId="ADAL" clId="{37AECDFC-E03B-420F-B105-799A428E32E1}" dt="2019-04-08T01:46:37.704" v="2002"/>
          <ac:grpSpMkLst>
            <pc:docMk/>
            <pc:sldMk cId="1681206511" sldId="290"/>
            <ac:grpSpMk id="111" creationId="{C9082768-17AA-4AC3-B3E5-8BD697EC7E81}"/>
          </ac:grpSpMkLst>
        </pc:grpChg>
        <pc:grpChg chg="mod">
          <ac:chgData name="Archana Suresh" userId="bc71b111-7738-4540-8e14-283f32eaf934" providerId="ADAL" clId="{37AECDFC-E03B-420F-B105-799A428E32E1}" dt="2019-04-08T01:46:37.704" v="2002"/>
          <ac:grpSpMkLst>
            <pc:docMk/>
            <pc:sldMk cId="1681206511" sldId="290"/>
            <ac:grpSpMk id="113" creationId="{290051C0-6C52-4DCF-BA92-EBEB6D452738}"/>
          </ac:grpSpMkLst>
        </pc:grpChg>
        <pc:grpChg chg="mod">
          <ac:chgData name="Archana Suresh" userId="bc71b111-7738-4540-8e14-283f32eaf934" providerId="ADAL" clId="{37AECDFC-E03B-420F-B105-799A428E32E1}" dt="2019-04-08T01:46:37.704" v="2002"/>
          <ac:grpSpMkLst>
            <pc:docMk/>
            <pc:sldMk cId="1681206511" sldId="290"/>
            <ac:grpSpMk id="114" creationId="{F20EA579-1E1D-43D2-8244-8F9AC3510ECB}"/>
          </ac:grpSpMkLst>
        </pc:grpChg>
        <pc:grpChg chg="add del mod">
          <ac:chgData name="Archana Suresh" userId="bc71b111-7738-4540-8e14-283f32eaf934" providerId="ADAL" clId="{37AECDFC-E03B-420F-B105-799A428E32E1}" dt="2019-04-08T01:50:43.685" v="2038" actId="478"/>
          <ac:grpSpMkLst>
            <pc:docMk/>
            <pc:sldMk cId="1681206511" sldId="290"/>
            <ac:grpSpMk id="175" creationId="{E67EDCDB-1B5D-4505-8572-C485E39BFE0B}"/>
          </ac:grpSpMkLst>
        </pc:grpChg>
        <pc:grpChg chg="mod topLvl">
          <ac:chgData name="Archana Suresh" userId="bc71b111-7738-4540-8e14-283f32eaf934" providerId="ADAL" clId="{37AECDFC-E03B-420F-B105-799A428E32E1}" dt="2019-04-08T01:48:17.298" v="2029" actId="165"/>
          <ac:grpSpMkLst>
            <pc:docMk/>
            <pc:sldMk cId="1681206511" sldId="290"/>
            <ac:grpSpMk id="178" creationId="{C160F1B9-52BC-4CC0-BBB0-C0BDBFADAC87}"/>
          </ac:grpSpMkLst>
        </pc:grpChg>
        <pc:grpChg chg="mod topLvl">
          <ac:chgData name="Archana Suresh" userId="bc71b111-7738-4540-8e14-283f32eaf934" providerId="ADAL" clId="{37AECDFC-E03B-420F-B105-799A428E32E1}" dt="2019-04-08T01:48:17.298" v="2029" actId="165"/>
          <ac:grpSpMkLst>
            <pc:docMk/>
            <pc:sldMk cId="1681206511" sldId="290"/>
            <ac:grpSpMk id="179" creationId="{D3897CF4-B0D3-45C5-A71D-AB32B4ABE011}"/>
          </ac:grpSpMkLst>
        </pc:grpChg>
        <pc:grpChg chg="add del mod topLvl">
          <ac:chgData name="Archana Suresh" userId="bc71b111-7738-4540-8e14-283f32eaf934" providerId="ADAL" clId="{37AECDFC-E03B-420F-B105-799A428E32E1}" dt="2019-04-08T01:48:17.298" v="2029" actId="165"/>
          <ac:grpSpMkLst>
            <pc:docMk/>
            <pc:sldMk cId="1681206511" sldId="290"/>
            <ac:grpSpMk id="180" creationId="{5FAD6F40-D1D7-4EB7-B407-C622FAB051A0}"/>
          </ac:grpSpMkLst>
        </pc:grpChg>
        <pc:grpChg chg="add del mod">
          <ac:chgData name="Archana Suresh" userId="bc71b111-7738-4540-8e14-283f32eaf934" providerId="ADAL" clId="{37AECDFC-E03B-420F-B105-799A428E32E1}" dt="2019-04-08T01:49:31.386" v="2034" actId="165"/>
          <ac:grpSpMkLst>
            <pc:docMk/>
            <pc:sldMk cId="1681206511" sldId="290"/>
            <ac:grpSpMk id="199" creationId="{867625B4-5079-4C9C-B59C-48386E741107}"/>
          </ac:grpSpMkLst>
        </pc:grpChg>
        <pc:grpChg chg="del mod topLvl">
          <ac:chgData name="Archana Suresh" userId="bc71b111-7738-4540-8e14-283f32eaf934" providerId="ADAL" clId="{37AECDFC-E03B-420F-B105-799A428E32E1}" dt="2019-04-08T01:54:37.074" v="2124" actId="478"/>
          <ac:grpSpMkLst>
            <pc:docMk/>
            <pc:sldMk cId="1681206511" sldId="290"/>
            <ac:grpSpMk id="222" creationId="{64947058-D310-4FCB-9A11-7E8C76E9ADB0}"/>
          </ac:grpSpMkLst>
        </pc:grpChg>
        <pc:grpChg chg="del mod topLvl">
          <ac:chgData name="Archana Suresh" userId="bc71b111-7738-4540-8e14-283f32eaf934" providerId="ADAL" clId="{37AECDFC-E03B-420F-B105-799A428E32E1}" dt="2019-04-08T01:54:37.074" v="2124" actId="478"/>
          <ac:grpSpMkLst>
            <pc:docMk/>
            <pc:sldMk cId="1681206511" sldId="290"/>
            <ac:grpSpMk id="223" creationId="{AF25E9CD-1D78-40E8-8EBF-12768A98F797}"/>
          </ac:grpSpMkLst>
        </pc:grpChg>
        <pc:grpChg chg="del">
          <ac:chgData name="Archana Suresh" userId="bc71b111-7738-4540-8e14-283f32eaf934" providerId="ADAL" clId="{37AECDFC-E03B-420F-B105-799A428E32E1}" dt="2019-04-08T01:46:30.940" v="2000" actId="478"/>
          <ac:grpSpMkLst>
            <pc:docMk/>
            <pc:sldMk cId="1681206511" sldId="290"/>
            <ac:grpSpMk id="224" creationId="{3955A345-29A0-4E6F-8837-2966079E6DDE}"/>
          </ac:grpSpMkLst>
        </pc:grpChg>
        <pc:grpChg chg="add mod">
          <ac:chgData name="Archana Suresh" userId="bc71b111-7738-4540-8e14-283f32eaf934" providerId="ADAL" clId="{37AECDFC-E03B-420F-B105-799A428E32E1}" dt="2019-04-08T01:54:58.024" v="2128" actId="1076"/>
          <ac:grpSpMkLst>
            <pc:docMk/>
            <pc:sldMk cId="1681206511" sldId="290"/>
            <ac:grpSpMk id="249" creationId="{8EBDCEDC-91C6-4E0D-AB9C-E85010D3B6A9}"/>
          </ac:grpSpMkLst>
        </pc:grpChg>
        <pc:grpChg chg="mod">
          <ac:chgData name="Archana Suresh" userId="bc71b111-7738-4540-8e14-283f32eaf934" providerId="ADAL" clId="{37AECDFC-E03B-420F-B105-799A428E32E1}" dt="2019-04-08T01:54:48.982" v="2127"/>
          <ac:grpSpMkLst>
            <pc:docMk/>
            <pc:sldMk cId="1681206511" sldId="290"/>
            <ac:grpSpMk id="252" creationId="{02705A8B-4C23-4322-AF0A-D610FE8CE305}"/>
          </ac:grpSpMkLst>
        </pc:grpChg>
        <pc:graphicFrameChg chg="mod topLvl">
          <ac:chgData name="Archana Suresh" userId="bc71b111-7738-4540-8e14-283f32eaf934" providerId="ADAL" clId="{37AECDFC-E03B-420F-B105-799A428E32E1}" dt="2019-04-08T01:44:41.110" v="1986" actId="164"/>
          <ac:graphicFrameMkLst>
            <pc:docMk/>
            <pc:sldMk cId="1681206511" sldId="290"/>
            <ac:graphicFrameMk id="92" creationId="{80ABA0FD-2943-4B3F-85C7-B4D4767568D5}"/>
          </ac:graphicFrameMkLst>
        </pc:graphicFrameChg>
        <pc:graphicFrameChg chg="mod topLvl">
          <ac:chgData name="Archana Suresh" userId="bc71b111-7738-4540-8e14-283f32eaf934" providerId="ADAL" clId="{37AECDFC-E03B-420F-B105-799A428E32E1}" dt="2019-04-08T01:44:43.601" v="1987"/>
          <ac:graphicFrameMkLst>
            <pc:docMk/>
            <pc:sldMk cId="1681206511" sldId="290"/>
            <ac:graphicFrameMk id="93" creationId="{DDAFE64E-3992-4500-9CA7-F0974CBF5491}"/>
          </ac:graphicFrameMkLst>
        </pc:graphicFrameChg>
        <pc:graphicFrameChg chg="add del">
          <ac:chgData name="Archana Suresh" userId="bc71b111-7738-4540-8e14-283f32eaf934" providerId="ADAL" clId="{37AECDFC-E03B-420F-B105-799A428E32E1}" dt="2019-04-08T01:44:09.275" v="1980" actId="478"/>
          <ac:graphicFrameMkLst>
            <pc:docMk/>
            <pc:sldMk cId="1681206511" sldId="290"/>
            <ac:graphicFrameMk id="105" creationId="{6F2B610C-401E-4860-9BAF-206A18A9F3E7}"/>
          </ac:graphicFrameMkLst>
        </pc:graphicFrameChg>
        <pc:graphicFrameChg chg="mod">
          <ac:chgData name="Archana Suresh" userId="bc71b111-7738-4540-8e14-283f32eaf934" providerId="ADAL" clId="{37AECDFC-E03B-420F-B105-799A428E32E1}" dt="2019-04-08T01:46:39.749" v="2003"/>
          <ac:graphicFrameMkLst>
            <pc:docMk/>
            <pc:sldMk cId="1681206511" sldId="290"/>
            <ac:graphicFrameMk id="117" creationId="{D1775302-DF12-4452-A504-DF90F4AFB1FB}"/>
          </ac:graphicFrameMkLst>
        </pc:graphicFrameChg>
        <pc:graphicFrameChg chg="add del">
          <ac:chgData name="Archana Suresh" userId="bc71b111-7738-4540-8e14-283f32eaf934" providerId="ADAL" clId="{37AECDFC-E03B-420F-B105-799A428E32E1}" dt="2019-04-08T01:48:06.804" v="2027"/>
          <ac:graphicFrameMkLst>
            <pc:docMk/>
            <pc:sldMk cId="1681206511" sldId="290"/>
            <ac:graphicFrameMk id="198" creationId="{6E72C50A-926A-468F-9C66-E53149DCCE06}"/>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00" creationId="{C6FE561F-028A-4209-ACE6-EDF207BAE614}"/>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01" creationId="{9094D5D7-839D-4F91-B42D-1C25DF83E063}"/>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02" creationId="{98BCE701-B0A7-4D8F-BEF5-8E7920F61AC2}"/>
          </ac:graphicFrameMkLst>
        </pc:graphicFrameChg>
        <pc:graphicFrameChg chg="mod">
          <ac:chgData name="Archana Suresh" userId="bc71b111-7738-4540-8e14-283f32eaf934" providerId="ADAL" clId="{37AECDFC-E03B-420F-B105-799A428E32E1}" dt="2019-04-08T01:54:41.991" v="2125" actId="164"/>
          <ac:graphicFrameMkLst>
            <pc:docMk/>
            <pc:sldMk cId="1681206511" sldId="290"/>
            <ac:graphicFrameMk id="213" creationId="{9938304A-20CE-4B1C-A53B-A5A0505FA7DB}"/>
          </ac:graphicFrameMkLst>
        </pc:graphicFrameChg>
        <pc:graphicFrameChg chg="del">
          <ac:chgData name="Archana Suresh" userId="bc71b111-7738-4540-8e14-283f32eaf934" providerId="ADAL" clId="{37AECDFC-E03B-420F-B105-799A428E32E1}" dt="2019-04-08T01:44:56.293" v="1989" actId="478"/>
          <ac:graphicFrameMkLst>
            <pc:docMk/>
            <pc:sldMk cId="1681206511" sldId="290"/>
            <ac:graphicFrameMk id="214" creationId="{9F23F8F4-DAB4-44A5-937F-CB444A8FFC22}"/>
          </ac:graphicFrameMkLst>
        </pc:graphicFrameChg>
        <pc:graphicFrameChg chg="mod topLvl">
          <ac:chgData name="Archana Suresh" userId="bc71b111-7738-4540-8e14-283f32eaf934" providerId="ADAL" clId="{37AECDFC-E03B-420F-B105-799A428E32E1}" dt="2019-04-08T01:54:45.642" v="2126" actId="164"/>
          <ac:graphicFrameMkLst>
            <pc:docMk/>
            <pc:sldMk cId="1681206511" sldId="290"/>
            <ac:graphicFrameMk id="238" creationId="{2230D6B7-53A6-47B1-A656-CD3DC156C01E}"/>
          </ac:graphicFrameMkLst>
        </pc:graphicFrameChg>
        <pc:cxnChg chg="mod topLvl">
          <ac:chgData name="Archana Suresh" userId="bc71b111-7738-4540-8e14-283f32eaf934" providerId="ADAL" clId="{37AECDFC-E03B-420F-B105-799A428E32E1}" dt="2019-04-08T01:44:41.110" v="1986" actId="164"/>
          <ac:cxnSpMkLst>
            <pc:docMk/>
            <pc:sldMk cId="1681206511" sldId="290"/>
            <ac:cxnSpMk id="96" creationId="{75BF414B-277E-4F4F-9A18-0DAFE7F7F8CF}"/>
          </ac:cxnSpMkLst>
        </pc:cxnChg>
        <pc:cxnChg chg="mod topLvl">
          <ac:chgData name="Archana Suresh" userId="bc71b111-7738-4540-8e14-283f32eaf934" providerId="ADAL" clId="{37AECDFC-E03B-420F-B105-799A428E32E1}" dt="2019-04-08T01:44:41.110" v="1986" actId="164"/>
          <ac:cxnSpMkLst>
            <pc:docMk/>
            <pc:sldMk cId="1681206511" sldId="290"/>
            <ac:cxnSpMk id="97" creationId="{26D0B049-97BE-405C-9A1E-DB30EBDC92D9}"/>
          </ac:cxnSpMkLst>
        </pc:cxnChg>
        <pc:cxnChg chg="mod topLvl">
          <ac:chgData name="Archana Suresh" userId="bc71b111-7738-4540-8e14-283f32eaf934" providerId="ADAL" clId="{37AECDFC-E03B-420F-B105-799A428E32E1}" dt="2019-04-08T01:54:45.642" v="2126" actId="164"/>
          <ac:cxnSpMkLst>
            <pc:docMk/>
            <pc:sldMk cId="1681206511" sldId="290"/>
            <ac:cxnSpMk id="206" creationId="{B5BB071C-CFA7-4A85-A033-EAEF2713F623}"/>
          </ac:cxnSpMkLst>
        </pc:cxnChg>
        <pc:cxnChg chg="del mod topLvl">
          <ac:chgData name="Archana Suresh" userId="bc71b111-7738-4540-8e14-283f32eaf934" providerId="ADAL" clId="{37AECDFC-E03B-420F-B105-799A428E32E1}" dt="2019-04-08T01:45:20.028" v="1993" actId="478"/>
          <ac:cxnSpMkLst>
            <pc:docMk/>
            <pc:sldMk cId="1681206511" sldId="290"/>
            <ac:cxnSpMk id="207" creationId="{C3831284-20DF-4350-8FA1-6E4ADD492779}"/>
          </ac:cxnSpMkLst>
        </pc:cxnChg>
        <pc:cxnChg chg="del mod topLvl">
          <ac:chgData name="Archana Suresh" userId="bc71b111-7738-4540-8e14-283f32eaf934" providerId="ADAL" clId="{37AECDFC-E03B-420F-B105-799A428E32E1}" dt="2019-04-08T01:45:22.220" v="1994" actId="478"/>
          <ac:cxnSpMkLst>
            <pc:docMk/>
            <pc:sldMk cId="1681206511" sldId="290"/>
            <ac:cxnSpMk id="208" creationId="{FE9F15BB-6233-45F6-AC04-BEA4190C39DB}"/>
          </ac:cxnSpMkLst>
        </pc:cxnChg>
        <pc:cxnChg chg="mod topLvl">
          <ac:chgData name="Archana Suresh" userId="bc71b111-7738-4540-8e14-283f32eaf934" providerId="ADAL" clId="{37AECDFC-E03B-420F-B105-799A428E32E1}" dt="2019-04-08T01:54:45.642" v="2126" actId="164"/>
          <ac:cxnSpMkLst>
            <pc:docMk/>
            <pc:sldMk cId="1681206511" sldId="290"/>
            <ac:cxnSpMk id="209" creationId="{90C38929-90A4-4AF4-8367-B4E3D7451F46}"/>
          </ac:cxnSpMkLst>
        </pc:cxnChg>
      </pc:sldChg>
      <pc:sldChg chg="add del">
        <pc:chgData name="Archana Suresh" userId="bc71b111-7738-4540-8e14-283f32eaf934" providerId="ADAL" clId="{37AECDFC-E03B-420F-B105-799A428E32E1}" dt="2019-04-08T00:18:27.406" v="1225"/>
        <pc:sldMkLst>
          <pc:docMk/>
          <pc:sldMk cId="1519482006" sldId="292"/>
        </pc:sldMkLst>
      </pc:sldChg>
      <pc:sldChg chg="delSp del">
        <pc:chgData name="Archana Suresh" userId="bc71b111-7738-4540-8e14-283f32eaf934" providerId="ADAL" clId="{37AECDFC-E03B-420F-B105-799A428E32E1}" dt="2019-04-08T00:18:13.053" v="1223" actId="2696"/>
        <pc:sldMkLst>
          <pc:docMk/>
          <pc:sldMk cId="2706215422" sldId="292"/>
        </pc:sldMkLst>
        <pc:spChg chg="del">
          <ac:chgData name="Archana Suresh" userId="bc71b111-7738-4540-8e14-283f32eaf934" providerId="ADAL" clId="{37AECDFC-E03B-420F-B105-799A428E32E1}" dt="2019-04-05T05:01:26.013" v="721" actId="478"/>
          <ac:spMkLst>
            <pc:docMk/>
            <pc:sldMk cId="2706215422" sldId="292"/>
            <ac:spMk id="100" creationId="{9253FF3A-9510-A040-8C66-0C9902C6D243}"/>
          </ac:spMkLst>
        </pc:spChg>
      </pc:sldChg>
      <pc:sldChg chg="modSp">
        <pc:chgData name="Archana Suresh" userId="bc71b111-7738-4540-8e14-283f32eaf934" providerId="ADAL" clId="{37AECDFC-E03B-420F-B105-799A428E32E1}" dt="2019-04-05T05:09:48.847" v="825" actId="1076"/>
        <pc:sldMkLst>
          <pc:docMk/>
          <pc:sldMk cId="1069237948" sldId="295"/>
        </pc:sldMkLst>
        <pc:spChg chg="mod">
          <ac:chgData name="Archana Suresh" userId="bc71b111-7738-4540-8e14-283f32eaf934" providerId="ADAL" clId="{37AECDFC-E03B-420F-B105-799A428E32E1}" dt="2019-04-05T05:09:27.105" v="824" actId="1035"/>
          <ac:spMkLst>
            <pc:docMk/>
            <pc:sldMk cId="1069237948" sldId="295"/>
            <ac:spMk id="3" creationId="{CE2C7F97-3A89-4E47-8866-FB921A3813D9}"/>
          </ac:spMkLst>
        </pc:spChg>
        <pc:spChg chg="mod">
          <ac:chgData name="Archana Suresh" userId="bc71b111-7738-4540-8e14-283f32eaf934" providerId="ADAL" clId="{37AECDFC-E03B-420F-B105-799A428E32E1}" dt="2019-04-05T05:09:27.105" v="824" actId="1035"/>
          <ac:spMkLst>
            <pc:docMk/>
            <pc:sldMk cId="1069237948" sldId="295"/>
            <ac:spMk id="4" creationId="{5E8BA5CE-2292-4CE2-9DEB-8710A691A1C4}"/>
          </ac:spMkLst>
        </pc:spChg>
        <pc:picChg chg="mod">
          <ac:chgData name="Archana Suresh" userId="bc71b111-7738-4540-8e14-283f32eaf934" providerId="ADAL" clId="{37AECDFC-E03B-420F-B105-799A428E32E1}" dt="2019-04-05T05:09:48.847" v="825" actId="1076"/>
          <ac:picMkLst>
            <pc:docMk/>
            <pc:sldMk cId="1069237948" sldId="295"/>
            <ac:picMk id="6" creationId="{9A008886-94FC-444E-9C0E-4D976934C186}"/>
          </ac:picMkLst>
        </pc:picChg>
      </pc:sldChg>
      <pc:sldChg chg="modSp">
        <pc:chgData name="Archana Suresh" userId="bc71b111-7738-4540-8e14-283f32eaf934" providerId="ADAL" clId="{37AECDFC-E03B-420F-B105-799A428E32E1}" dt="2019-04-05T04:50:37.545" v="594" actId="207"/>
        <pc:sldMkLst>
          <pc:docMk/>
          <pc:sldMk cId="3532052404" sldId="296"/>
        </pc:sldMkLst>
        <pc:spChg chg="mod">
          <ac:chgData name="Archana Suresh" userId="bc71b111-7738-4540-8e14-283f32eaf934" providerId="ADAL" clId="{37AECDFC-E03B-420F-B105-799A428E32E1}" dt="2019-04-05T04:50:37.545" v="594" actId="207"/>
          <ac:spMkLst>
            <pc:docMk/>
            <pc:sldMk cId="3532052404" sldId="296"/>
            <ac:spMk id="5" creationId="{E012D94C-E8D3-431D-BBF5-E64FACDC833E}"/>
          </ac:spMkLst>
        </pc:spChg>
      </pc:sldChg>
      <pc:sldChg chg="modSp del">
        <pc:chgData name="Archana Suresh" userId="bc71b111-7738-4540-8e14-283f32eaf934" providerId="ADAL" clId="{37AECDFC-E03B-420F-B105-799A428E32E1}" dt="2019-04-08T00:22:17.607" v="1231" actId="2696"/>
        <pc:sldMkLst>
          <pc:docMk/>
          <pc:sldMk cId="1048409566" sldId="309"/>
        </pc:sldMkLst>
        <pc:spChg chg="mod">
          <ac:chgData name="Archana Suresh" userId="bc71b111-7738-4540-8e14-283f32eaf934" providerId="ADAL" clId="{37AECDFC-E03B-420F-B105-799A428E32E1}" dt="2019-04-05T04:59:06.795" v="715" actId="1582"/>
          <ac:spMkLst>
            <pc:docMk/>
            <pc:sldMk cId="1048409566" sldId="309"/>
            <ac:spMk id="76" creationId="{EB1820AB-61AB-488F-AF0A-450092F004D2}"/>
          </ac:spMkLst>
        </pc:spChg>
        <pc:spChg chg="mod">
          <ac:chgData name="Archana Suresh" userId="bc71b111-7738-4540-8e14-283f32eaf934" providerId="ADAL" clId="{37AECDFC-E03B-420F-B105-799A428E32E1}" dt="2019-04-05T04:59:26.087" v="717" actId="1582"/>
          <ac:spMkLst>
            <pc:docMk/>
            <pc:sldMk cId="1048409566" sldId="309"/>
            <ac:spMk id="79" creationId="{CFA4DF33-0B5F-4CB8-925F-A9E04F43F3F0}"/>
          </ac:spMkLst>
        </pc:spChg>
      </pc:sldChg>
      <pc:sldChg chg="add">
        <pc:chgData name="Archana Suresh" userId="bc71b111-7738-4540-8e14-283f32eaf934" providerId="ADAL" clId="{37AECDFC-E03B-420F-B105-799A428E32E1}" dt="2019-04-08T00:22:21.403" v="1233"/>
        <pc:sldMkLst>
          <pc:docMk/>
          <pc:sldMk cId="3855887051" sldId="309"/>
        </pc:sldMkLst>
      </pc:sldChg>
      <pc:sldChg chg="ord">
        <pc:chgData name="Archana Suresh" userId="bc71b111-7738-4540-8e14-283f32eaf934" providerId="ADAL" clId="{37AECDFC-E03B-420F-B105-799A428E32E1}" dt="2019-04-08T00:16:37.666" v="1209"/>
        <pc:sldMkLst>
          <pc:docMk/>
          <pc:sldMk cId="217412821" sldId="319"/>
        </pc:sldMkLst>
      </pc:sldChg>
      <pc:sldChg chg="delSp modSp ord">
        <pc:chgData name="Archana Suresh" userId="bc71b111-7738-4540-8e14-283f32eaf934" providerId="ADAL" clId="{37AECDFC-E03B-420F-B105-799A428E32E1}" dt="2019-04-08T00:16:37.666" v="1209"/>
        <pc:sldMkLst>
          <pc:docMk/>
          <pc:sldMk cId="2192987059" sldId="320"/>
        </pc:sldMkLst>
        <pc:spChg chg="mod">
          <ac:chgData name="Archana Suresh" userId="bc71b111-7738-4540-8e14-283f32eaf934" providerId="ADAL" clId="{37AECDFC-E03B-420F-B105-799A428E32E1}" dt="2019-04-05T05:05:39.161" v="773" actId="1076"/>
          <ac:spMkLst>
            <pc:docMk/>
            <pc:sldMk cId="2192987059" sldId="320"/>
            <ac:spMk id="84" creationId="{1B12BED1-6836-431F-8B40-F38AE1CF71A5}"/>
          </ac:spMkLst>
        </pc:spChg>
        <pc:spChg chg="mod">
          <ac:chgData name="Archana Suresh" userId="bc71b111-7738-4540-8e14-283f32eaf934" providerId="ADAL" clId="{37AECDFC-E03B-420F-B105-799A428E32E1}" dt="2019-04-05T05:03:47.763" v="764" actId="1582"/>
          <ac:spMkLst>
            <pc:docMk/>
            <pc:sldMk cId="2192987059" sldId="320"/>
            <ac:spMk id="86" creationId="{F4E15CD5-AFF9-4072-B244-58059560AA39}"/>
          </ac:spMkLst>
        </pc:spChg>
        <pc:spChg chg="mod">
          <ac:chgData name="Archana Suresh" userId="bc71b111-7738-4540-8e14-283f32eaf934" providerId="ADAL" clId="{37AECDFC-E03B-420F-B105-799A428E32E1}" dt="2019-04-05T05:06:05.947" v="777" actId="688"/>
          <ac:spMkLst>
            <pc:docMk/>
            <pc:sldMk cId="2192987059" sldId="320"/>
            <ac:spMk id="152" creationId="{BB0381EB-EAA9-4EF5-92FC-D01A05E9603A}"/>
          </ac:spMkLst>
        </pc:spChg>
        <pc:spChg chg="mod">
          <ac:chgData name="Archana Suresh" userId="bc71b111-7738-4540-8e14-283f32eaf934" providerId="ADAL" clId="{37AECDFC-E03B-420F-B105-799A428E32E1}" dt="2019-04-05T05:06:05.947" v="777" actId="688"/>
          <ac:spMkLst>
            <pc:docMk/>
            <pc:sldMk cId="2192987059" sldId="320"/>
            <ac:spMk id="153" creationId="{631610CF-ADC1-4854-BA7D-01695B7BCE17}"/>
          </ac:spMkLst>
        </pc:spChg>
        <pc:spChg chg="mod">
          <ac:chgData name="Archana Suresh" userId="bc71b111-7738-4540-8e14-283f32eaf934" providerId="ADAL" clId="{37AECDFC-E03B-420F-B105-799A428E32E1}" dt="2019-04-05T05:04:04.381" v="765" actId="1582"/>
          <ac:spMkLst>
            <pc:docMk/>
            <pc:sldMk cId="2192987059" sldId="320"/>
            <ac:spMk id="155" creationId="{E74267D0-F410-4ED7-8446-43510DA36569}"/>
          </ac:spMkLst>
        </pc:spChg>
        <pc:spChg chg="mod">
          <ac:chgData name="Archana Suresh" userId="bc71b111-7738-4540-8e14-283f32eaf934" providerId="ADAL" clId="{37AECDFC-E03B-420F-B105-799A428E32E1}" dt="2019-04-05T05:05:05.856" v="772" actId="1582"/>
          <ac:spMkLst>
            <pc:docMk/>
            <pc:sldMk cId="2192987059" sldId="320"/>
            <ac:spMk id="160" creationId="{5D3AC5D6-32E1-49ED-84B0-EF798E4514B4}"/>
          </ac:spMkLst>
        </pc:spChg>
        <pc:grpChg chg="mod">
          <ac:chgData name="Archana Suresh" userId="bc71b111-7738-4540-8e14-283f32eaf934" providerId="ADAL" clId="{37AECDFC-E03B-420F-B105-799A428E32E1}" dt="2019-04-05T05:05:39.161" v="773" actId="1076"/>
          <ac:grpSpMkLst>
            <pc:docMk/>
            <pc:sldMk cId="2192987059" sldId="320"/>
            <ac:grpSpMk id="85" creationId="{B79D3F34-416F-42A3-9C59-957570B61A93}"/>
          </ac:grpSpMkLst>
        </pc:grpChg>
        <pc:grpChg chg="mod">
          <ac:chgData name="Archana Suresh" userId="bc71b111-7738-4540-8e14-283f32eaf934" providerId="ADAL" clId="{37AECDFC-E03B-420F-B105-799A428E32E1}" dt="2019-04-05T05:06:05.947" v="777" actId="688"/>
          <ac:grpSpMkLst>
            <pc:docMk/>
            <pc:sldMk cId="2192987059" sldId="320"/>
            <ac:grpSpMk id="131" creationId="{135C691D-F286-45ED-9743-08B9F7CB49F9}"/>
          </ac:grpSpMkLst>
        </pc:grpChg>
        <pc:grpChg chg="mod">
          <ac:chgData name="Archana Suresh" userId="bc71b111-7738-4540-8e14-283f32eaf934" providerId="ADAL" clId="{37AECDFC-E03B-420F-B105-799A428E32E1}" dt="2019-04-05T05:05:39.161" v="773" actId="1076"/>
          <ac:grpSpMkLst>
            <pc:docMk/>
            <pc:sldMk cId="2192987059" sldId="320"/>
            <ac:grpSpMk id="136" creationId="{0D35CB32-77F2-436E-8DA1-A6C3318B5E6D}"/>
          </ac:grpSpMkLst>
        </pc:grpChg>
        <pc:grpChg chg="mod">
          <ac:chgData name="Archana Suresh" userId="bc71b111-7738-4540-8e14-283f32eaf934" providerId="ADAL" clId="{37AECDFC-E03B-420F-B105-799A428E32E1}" dt="2019-04-05T05:05:47.116" v="774" actId="1076"/>
          <ac:grpSpMkLst>
            <pc:docMk/>
            <pc:sldMk cId="2192987059" sldId="320"/>
            <ac:grpSpMk id="141" creationId="{CC5CF3C4-20E5-4E4A-882A-913F7864E404}"/>
          </ac:grpSpMkLst>
        </pc:grpChg>
        <pc:grpChg chg="del">
          <ac:chgData name="Archana Suresh" userId="bc71b111-7738-4540-8e14-283f32eaf934" providerId="ADAL" clId="{37AECDFC-E03B-420F-B105-799A428E32E1}" dt="2019-04-05T05:03:26.085" v="763" actId="478"/>
          <ac:grpSpMkLst>
            <pc:docMk/>
            <pc:sldMk cId="2192987059" sldId="320"/>
            <ac:grpSpMk id="144" creationId="{72E3B7AD-9DDC-4A1F-8B37-E69120A81447}"/>
          </ac:grpSpMkLst>
        </pc:grpChg>
        <pc:grpChg chg="mod">
          <ac:chgData name="Archana Suresh" userId="bc71b111-7738-4540-8e14-283f32eaf934" providerId="ADAL" clId="{37AECDFC-E03B-420F-B105-799A428E32E1}" dt="2019-04-05T05:06:05.947" v="777" actId="688"/>
          <ac:grpSpMkLst>
            <pc:docMk/>
            <pc:sldMk cId="2192987059" sldId="320"/>
            <ac:grpSpMk id="147" creationId="{078641C8-5239-48F5-9423-61C42EB5B1A6}"/>
          </ac:grpSpMkLst>
        </pc:grpChg>
        <pc:grpChg chg="mod">
          <ac:chgData name="Archana Suresh" userId="bc71b111-7738-4540-8e14-283f32eaf934" providerId="ADAL" clId="{37AECDFC-E03B-420F-B105-799A428E32E1}" dt="2019-04-05T05:06:05.947" v="777" actId="688"/>
          <ac:grpSpMkLst>
            <pc:docMk/>
            <pc:sldMk cId="2192987059" sldId="320"/>
            <ac:grpSpMk id="154" creationId="{57B44B31-A048-4EB7-9692-3A77D2B14410}"/>
          </ac:grpSpMkLst>
        </pc:grpChg>
        <pc:grpChg chg="mod">
          <ac:chgData name="Archana Suresh" userId="bc71b111-7738-4540-8e14-283f32eaf934" providerId="ADAL" clId="{37AECDFC-E03B-420F-B105-799A428E32E1}" dt="2019-04-05T05:06:05.947" v="777" actId="688"/>
          <ac:grpSpMkLst>
            <pc:docMk/>
            <pc:sldMk cId="2192987059" sldId="320"/>
            <ac:grpSpMk id="159" creationId="{5176BFF9-5FA7-4566-B8E8-5DED63F8FF20}"/>
          </ac:grpSpMkLst>
        </pc:grpChg>
        <pc:cxnChg chg="mod">
          <ac:chgData name="Archana Suresh" userId="bc71b111-7738-4540-8e14-283f32eaf934" providerId="ADAL" clId="{37AECDFC-E03B-420F-B105-799A428E32E1}" dt="2019-04-05T05:04:48.710" v="770" actId="1076"/>
          <ac:cxnSpMkLst>
            <pc:docMk/>
            <pc:sldMk cId="2192987059" sldId="320"/>
            <ac:cxnSpMk id="80" creationId="{9223E7EE-0C30-4A8F-AFA3-244F7F7A75C9}"/>
          </ac:cxnSpMkLst>
        </pc:cxnChg>
      </pc:sldChg>
      <pc:sldChg chg="ord">
        <pc:chgData name="Archana Suresh" userId="bc71b111-7738-4540-8e14-283f32eaf934" providerId="ADAL" clId="{37AECDFC-E03B-420F-B105-799A428E32E1}" dt="2019-04-08T00:16:37.666" v="1209"/>
        <pc:sldMkLst>
          <pc:docMk/>
          <pc:sldMk cId="407479256" sldId="321"/>
        </pc:sldMkLst>
      </pc:sldChg>
      <pc:sldChg chg="modSp">
        <pc:chgData name="Archana Suresh" userId="bc71b111-7738-4540-8e14-283f32eaf934" providerId="ADAL" clId="{37AECDFC-E03B-420F-B105-799A428E32E1}" dt="2019-04-03T16:01:01.915" v="3" actId="1076"/>
        <pc:sldMkLst>
          <pc:docMk/>
          <pc:sldMk cId="3750605536" sldId="322"/>
        </pc:sldMkLst>
        <pc:spChg chg="mod">
          <ac:chgData name="Archana Suresh" userId="bc71b111-7738-4540-8e14-283f32eaf934" providerId="ADAL" clId="{37AECDFC-E03B-420F-B105-799A428E32E1}" dt="2019-04-03T16:01:01.915" v="3" actId="1076"/>
          <ac:spMkLst>
            <pc:docMk/>
            <pc:sldMk cId="3750605536" sldId="322"/>
            <ac:spMk id="320" creationId="{7622D7B8-DA88-4FFC-BA09-938F530485F3}"/>
          </ac:spMkLst>
        </pc:spChg>
        <pc:grpChg chg="mod">
          <ac:chgData name="Archana Suresh" userId="bc71b111-7738-4540-8e14-283f32eaf934" providerId="ADAL" clId="{37AECDFC-E03B-420F-B105-799A428E32E1}" dt="2019-04-03T16:01:01.915" v="3" actId="1076"/>
          <ac:grpSpMkLst>
            <pc:docMk/>
            <pc:sldMk cId="3750605536" sldId="322"/>
            <ac:grpSpMk id="4" creationId="{B99B815C-6E68-4181-A29E-A15B3E61FC46}"/>
          </ac:grpSpMkLst>
        </pc:grpChg>
        <pc:grpChg chg="mod">
          <ac:chgData name="Archana Suresh" userId="bc71b111-7738-4540-8e14-283f32eaf934" providerId="ADAL" clId="{37AECDFC-E03B-420F-B105-799A428E32E1}" dt="2019-04-03T16:01:01.915" v="3" actId="1076"/>
          <ac:grpSpMkLst>
            <pc:docMk/>
            <pc:sldMk cId="3750605536" sldId="322"/>
            <ac:grpSpMk id="113" creationId="{16A00A53-FFF4-4D01-AB1D-11281C52E0C8}"/>
          </ac:grpSpMkLst>
        </pc:grpChg>
        <pc:grpChg chg="mod">
          <ac:chgData name="Archana Suresh" userId="bc71b111-7738-4540-8e14-283f32eaf934" providerId="ADAL" clId="{37AECDFC-E03B-420F-B105-799A428E32E1}" dt="2019-04-03T16:01:01.915" v="3" actId="1076"/>
          <ac:grpSpMkLst>
            <pc:docMk/>
            <pc:sldMk cId="3750605536" sldId="322"/>
            <ac:grpSpMk id="117" creationId="{B0D3A30D-CE87-42F1-91DE-846EA5ADAF76}"/>
          </ac:grpSpMkLst>
        </pc:grpChg>
        <pc:grpChg chg="mod">
          <ac:chgData name="Archana Suresh" userId="bc71b111-7738-4540-8e14-283f32eaf934" providerId="ADAL" clId="{37AECDFC-E03B-420F-B105-799A428E32E1}" dt="2019-04-03T16:01:01.915" v="3" actId="1076"/>
          <ac:grpSpMkLst>
            <pc:docMk/>
            <pc:sldMk cId="3750605536" sldId="322"/>
            <ac:grpSpMk id="120" creationId="{448DAB86-8598-402A-BAC2-D0DF3AD98C11}"/>
          </ac:grpSpMkLst>
        </pc:grpChg>
        <pc:grpChg chg="mod">
          <ac:chgData name="Archana Suresh" userId="bc71b111-7738-4540-8e14-283f32eaf934" providerId="ADAL" clId="{37AECDFC-E03B-420F-B105-799A428E32E1}" dt="2019-04-03T16:01:01.915" v="3" actId="1076"/>
          <ac:grpSpMkLst>
            <pc:docMk/>
            <pc:sldMk cId="3750605536" sldId="322"/>
            <ac:grpSpMk id="271" creationId="{048DAED0-528E-48FB-A69B-A7B081D55070}"/>
          </ac:grpSpMkLst>
        </pc:grpChg>
        <pc:grpChg chg="mod">
          <ac:chgData name="Archana Suresh" userId="bc71b111-7738-4540-8e14-283f32eaf934" providerId="ADAL" clId="{37AECDFC-E03B-420F-B105-799A428E32E1}" dt="2019-04-03T16:01:01.915" v="3" actId="1076"/>
          <ac:grpSpMkLst>
            <pc:docMk/>
            <pc:sldMk cId="3750605536" sldId="322"/>
            <ac:grpSpMk id="274" creationId="{B013607A-AE7A-4A84-9DE1-6AB3518E0857}"/>
          </ac:grpSpMkLst>
        </pc:grpChg>
        <pc:grpChg chg="mod">
          <ac:chgData name="Archana Suresh" userId="bc71b111-7738-4540-8e14-283f32eaf934" providerId="ADAL" clId="{37AECDFC-E03B-420F-B105-799A428E32E1}" dt="2019-04-03T16:01:01.915" v="3" actId="1076"/>
          <ac:grpSpMkLst>
            <pc:docMk/>
            <pc:sldMk cId="3750605536" sldId="322"/>
            <ac:grpSpMk id="287" creationId="{7AA42EE5-48F3-494B-89B4-52C5FCEB20B2}"/>
          </ac:grpSpMkLst>
        </pc:grpChg>
        <pc:grpChg chg="mod">
          <ac:chgData name="Archana Suresh" userId="bc71b111-7738-4540-8e14-283f32eaf934" providerId="ADAL" clId="{37AECDFC-E03B-420F-B105-799A428E32E1}" dt="2019-04-03T16:01:01.915" v="3" actId="1076"/>
          <ac:grpSpMkLst>
            <pc:docMk/>
            <pc:sldMk cId="3750605536" sldId="322"/>
            <ac:grpSpMk id="290" creationId="{8BA47C9F-40F1-486C-8378-5864CFD2CC2B}"/>
          </ac:grpSpMkLst>
        </pc:grpChg>
        <pc:grpChg chg="mod">
          <ac:chgData name="Archana Suresh" userId="bc71b111-7738-4540-8e14-283f32eaf934" providerId="ADAL" clId="{37AECDFC-E03B-420F-B105-799A428E32E1}" dt="2019-04-03T16:01:01.915" v="3" actId="1076"/>
          <ac:grpSpMkLst>
            <pc:docMk/>
            <pc:sldMk cId="3750605536" sldId="322"/>
            <ac:grpSpMk id="293" creationId="{F508E360-0B0F-4F74-84DC-0CBEBFB9530E}"/>
          </ac:grpSpMkLst>
        </pc:grpChg>
        <pc:grpChg chg="mod">
          <ac:chgData name="Archana Suresh" userId="bc71b111-7738-4540-8e14-283f32eaf934" providerId="ADAL" clId="{37AECDFC-E03B-420F-B105-799A428E32E1}" dt="2019-04-03T16:01:01.915" v="3" actId="1076"/>
          <ac:grpSpMkLst>
            <pc:docMk/>
            <pc:sldMk cId="3750605536" sldId="322"/>
            <ac:grpSpMk id="296" creationId="{1E756A58-2B9C-4733-9A97-BBF077BC8EEB}"/>
          </ac:grpSpMkLst>
        </pc:grpChg>
        <pc:grpChg chg="mod">
          <ac:chgData name="Archana Suresh" userId="bc71b111-7738-4540-8e14-283f32eaf934" providerId="ADAL" clId="{37AECDFC-E03B-420F-B105-799A428E32E1}" dt="2019-04-03T16:01:01.915" v="3" actId="1076"/>
          <ac:grpSpMkLst>
            <pc:docMk/>
            <pc:sldMk cId="3750605536" sldId="322"/>
            <ac:grpSpMk id="299" creationId="{B2B64FB3-2627-48D6-8554-469C0DE30DC2}"/>
          </ac:grpSpMkLst>
        </pc:grpChg>
        <pc:grpChg chg="mod">
          <ac:chgData name="Archana Suresh" userId="bc71b111-7738-4540-8e14-283f32eaf934" providerId="ADAL" clId="{37AECDFC-E03B-420F-B105-799A428E32E1}" dt="2019-04-03T16:01:01.915" v="3" actId="1076"/>
          <ac:grpSpMkLst>
            <pc:docMk/>
            <pc:sldMk cId="3750605536" sldId="322"/>
            <ac:grpSpMk id="302" creationId="{EE883ED3-F35C-4380-934A-6518EF370B72}"/>
          </ac:grpSpMkLst>
        </pc:grpChg>
        <pc:grpChg chg="mod">
          <ac:chgData name="Archana Suresh" userId="bc71b111-7738-4540-8e14-283f32eaf934" providerId="ADAL" clId="{37AECDFC-E03B-420F-B105-799A428E32E1}" dt="2019-04-03T16:01:01.915" v="3" actId="1076"/>
          <ac:grpSpMkLst>
            <pc:docMk/>
            <pc:sldMk cId="3750605536" sldId="322"/>
            <ac:grpSpMk id="305" creationId="{4F2EC912-2236-43DE-BBB5-3C1E907E6304}"/>
          </ac:grpSpMkLst>
        </pc:grpChg>
        <pc:grpChg chg="mod">
          <ac:chgData name="Archana Suresh" userId="bc71b111-7738-4540-8e14-283f32eaf934" providerId="ADAL" clId="{37AECDFC-E03B-420F-B105-799A428E32E1}" dt="2019-04-03T16:01:01.915" v="3" actId="1076"/>
          <ac:grpSpMkLst>
            <pc:docMk/>
            <pc:sldMk cId="3750605536" sldId="322"/>
            <ac:grpSpMk id="308" creationId="{35215445-3394-40E7-A6F0-498808C929F0}"/>
          </ac:grpSpMkLst>
        </pc:grpChg>
        <pc:grpChg chg="mod">
          <ac:chgData name="Archana Suresh" userId="bc71b111-7738-4540-8e14-283f32eaf934" providerId="ADAL" clId="{37AECDFC-E03B-420F-B105-799A428E32E1}" dt="2019-04-03T16:01:01.915" v="3" actId="1076"/>
          <ac:grpSpMkLst>
            <pc:docMk/>
            <pc:sldMk cId="3750605536" sldId="322"/>
            <ac:grpSpMk id="311" creationId="{12961BF2-9CBD-41F5-9D66-AFFC92AEB374}"/>
          </ac:grpSpMkLst>
        </pc:grpChg>
        <pc:grpChg chg="mod">
          <ac:chgData name="Archana Suresh" userId="bc71b111-7738-4540-8e14-283f32eaf934" providerId="ADAL" clId="{37AECDFC-E03B-420F-B105-799A428E32E1}" dt="2019-04-03T16:01:01.915" v="3" actId="1076"/>
          <ac:grpSpMkLst>
            <pc:docMk/>
            <pc:sldMk cId="3750605536" sldId="322"/>
            <ac:grpSpMk id="314" creationId="{0CD1D567-5582-4CAB-BC71-0E32F5D48B5B}"/>
          </ac:grpSpMkLst>
        </pc:grpChg>
        <pc:grpChg chg="mod">
          <ac:chgData name="Archana Suresh" userId="bc71b111-7738-4540-8e14-283f32eaf934" providerId="ADAL" clId="{37AECDFC-E03B-420F-B105-799A428E32E1}" dt="2019-04-03T16:01:01.915" v="3" actId="1076"/>
          <ac:grpSpMkLst>
            <pc:docMk/>
            <pc:sldMk cId="3750605536" sldId="322"/>
            <ac:grpSpMk id="317" creationId="{E6DCD747-9882-4163-BC72-C484E6F17B17}"/>
          </ac:grpSpMkLst>
        </pc:grpChg>
      </pc:sldChg>
      <pc:sldChg chg="addSp modSp ord">
        <pc:chgData name="Archana Suresh" userId="bc71b111-7738-4540-8e14-283f32eaf934" providerId="ADAL" clId="{37AECDFC-E03B-420F-B105-799A428E32E1}" dt="2019-04-08T00:03:52.072" v="1176" actId="1076"/>
        <pc:sldMkLst>
          <pc:docMk/>
          <pc:sldMk cId="3937775819" sldId="323"/>
        </pc:sldMkLst>
        <pc:spChg chg="add mod">
          <ac:chgData name="Archana Suresh" userId="bc71b111-7738-4540-8e14-283f32eaf934" providerId="ADAL" clId="{37AECDFC-E03B-420F-B105-799A428E32E1}" dt="2019-04-08T00:03:52.072" v="1176" actId="1076"/>
          <ac:spMkLst>
            <pc:docMk/>
            <pc:sldMk cId="3937775819" sldId="323"/>
            <ac:spMk id="2" creationId="{C51BDC87-E11D-4491-954C-BB2F932E9BD5}"/>
          </ac:spMkLst>
        </pc:spChg>
        <pc:spChg chg="mod">
          <ac:chgData name="Archana Suresh" userId="bc71b111-7738-4540-8e14-283f32eaf934" providerId="ADAL" clId="{37AECDFC-E03B-420F-B105-799A428E32E1}" dt="2019-04-08T00:03:52.072" v="1176" actId="1076"/>
          <ac:spMkLst>
            <pc:docMk/>
            <pc:sldMk cId="3937775819" sldId="323"/>
            <ac:spMk id="6" creationId="{4059796A-9F88-4AE0-83DC-6E52D3E5BF69}"/>
          </ac:spMkLst>
        </pc:spChg>
        <pc:spChg chg="mod">
          <ac:chgData name="Archana Suresh" userId="bc71b111-7738-4540-8e14-283f32eaf934" providerId="ADAL" clId="{37AECDFC-E03B-420F-B105-799A428E32E1}" dt="2019-04-08T00:03:52.072" v="1176" actId="1076"/>
          <ac:spMkLst>
            <pc:docMk/>
            <pc:sldMk cId="3937775819" sldId="323"/>
            <ac:spMk id="9" creationId="{FE5A0014-2522-4B19-89AD-4FE562DE0348}"/>
          </ac:spMkLst>
        </pc:spChg>
        <pc:spChg chg="mod">
          <ac:chgData name="Archana Suresh" userId="bc71b111-7738-4540-8e14-283f32eaf934" providerId="ADAL" clId="{37AECDFC-E03B-420F-B105-799A428E32E1}" dt="2019-04-08T00:03:52.072" v="1176" actId="1076"/>
          <ac:spMkLst>
            <pc:docMk/>
            <pc:sldMk cId="3937775819" sldId="323"/>
            <ac:spMk id="10" creationId="{4F895282-5253-4D59-BFD2-BE4B526B1EC8}"/>
          </ac:spMkLst>
        </pc:spChg>
        <pc:spChg chg="mod">
          <ac:chgData name="Archana Suresh" userId="bc71b111-7738-4540-8e14-283f32eaf934" providerId="ADAL" clId="{37AECDFC-E03B-420F-B105-799A428E32E1}" dt="2019-04-08T00:03:52.072" v="1176" actId="1076"/>
          <ac:spMkLst>
            <pc:docMk/>
            <pc:sldMk cId="3937775819" sldId="323"/>
            <ac:spMk id="11" creationId="{2F573346-A38B-4C1E-B264-132140ED662E}"/>
          </ac:spMkLst>
        </pc:spChg>
        <pc:spChg chg="mod">
          <ac:chgData name="Archana Suresh" userId="bc71b111-7738-4540-8e14-283f32eaf934" providerId="ADAL" clId="{37AECDFC-E03B-420F-B105-799A428E32E1}" dt="2019-04-08T00:03:52.072" v="1176" actId="1076"/>
          <ac:spMkLst>
            <pc:docMk/>
            <pc:sldMk cId="3937775819" sldId="323"/>
            <ac:spMk id="12" creationId="{6E946E73-2E19-45AF-A522-272CF2E967BD}"/>
          </ac:spMkLst>
        </pc:spChg>
        <pc:spChg chg="mod">
          <ac:chgData name="Archana Suresh" userId="bc71b111-7738-4540-8e14-283f32eaf934" providerId="ADAL" clId="{37AECDFC-E03B-420F-B105-799A428E32E1}" dt="2019-04-08T00:03:52.072" v="1176" actId="1076"/>
          <ac:spMkLst>
            <pc:docMk/>
            <pc:sldMk cId="3937775819" sldId="323"/>
            <ac:spMk id="13" creationId="{65B76EDB-0A7F-47CD-BD7C-6E4A4D0C8BDB}"/>
          </ac:spMkLst>
        </pc:spChg>
        <pc:spChg chg="mod">
          <ac:chgData name="Archana Suresh" userId="bc71b111-7738-4540-8e14-283f32eaf934" providerId="ADAL" clId="{37AECDFC-E03B-420F-B105-799A428E32E1}" dt="2019-04-08T00:03:52.072" v="1176" actId="1076"/>
          <ac:spMkLst>
            <pc:docMk/>
            <pc:sldMk cId="3937775819" sldId="323"/>
            <ac:spMk id="20" creationId="{CD5D2BAE-129A-470D-8B0B-57F8462D68D2}"/>
          </ac:spMkLst>
        </pc:spChg>
        <pc:spChg chg="mod">
          <ac:chgData name="Archana Suresh" userId="bc71b111-7738-4540-8e14-283f32eaf934" providerId="ADAL" clId="{37AECDFC-E03B-420F-B105-799A428E32E1}" dt="2019-04-08T00:03:52.072" v="1176" actId="1076"/>
          <ac:spMkLst>
            <pc:docMk/>
            <pc:sldMk cId="3937775819" sldId="323"/>
            <ac:spMk id="21" creationId="{26AAAB3A-6571-45F8-A236-E69B906A42DC}"/>
          </ac:spMkLst>
        </pc:spChg>
        <pc:spChg chg="mod">
          <ac:chgData name="Archana Suresh" userId="bc71b111-7738-4540-8e14-283f32eaf934" providerId="ADAL" clId="{37AECDFC-E03B-420F-B105-799A428E32E1}" dt="2019-04-08T00:03:52.072" v="1176" actId="1076"/>
          <ac:spMkLst>
            <pc:docMk/>
            <pc:sldMk cId="3937775819" sldId="323"/>
            <ac:spMk id="22" creationId="{26C1FEF2-8F87-4B82-89F0-1E1C5B398FF1}"/>
          </ac:spMkLst>
        </pc:spChg>
        <pc:spChg chg="mod">
          <ac:chgData name="Archana Suresh" userId="bc71b111-7738-4540-8e14-283f32eaf934" providerId="ADAL" clId="{37AECDFC-E03B-420F-B105-799A428E32E1}" dt="2019-04-08T00:03:52.072" v="1176" actId="1076"/>
          <ac:spMkLst>
            <pc:docMk/>
            <pc:sldMk cId="3937775819" sldId="323"/>
            <ac:spMk id="23" creationId="{A7C01211-FF19-4162-8687-05E324531886}"/>
          </ac:spMkLst>
        </pc:spChg>
        <pc:spChg chg="mod">
          <ac:chgData name="Archana Suresh" userId="bc71b111-7738-4540-8e14-283f32eaf934" providerId="ADAL" clId="{37AECDFC-E03B-420F-B105-799A428E32E1}" dt="2019-04-08T00:03:52.072" v="1176" actId="1076"/>
          <ac:spMkLst>
            <pc:docMk/>
            <pc:sldMk cId="3937775819" sldId="323"/>
            <ac:spMk id="24" creationId="{48AADE93-833A-4290-9D6B-A604F300B71B}"/>
          </ac:spMkLst>
        </pc:spChg>
        <pc:spChg chg="mod">
          <ac:chgData name="Archana Suresh" userId="bc71b111-7738-4540-8e14-283f32eaf934" providerId="ADAL" clId="{37AECDFC-E03B-420F-B105-799A428E32E1}" dt="2019-04-08T00:03:52.072" v="1176" actId="1076"/>
          <ac:spMkLst>
            <pc:docMk/>
            <pc:sldMk cId="3937775819" sldId="323"/>
            <ac:spMk id="25" creationId="{812EF5B4-A4A1-405B-A11D-CDE58C3BC1C1}"/>
          </ac:spMkLst>
        </pc:spChg>
        <pc:spChg chg="mod">
          <ac:chgData name="Archana Suresh" userId="bc71b111-7738-4540-8e14-283f32eaf934" providerId="ADAL" clId="{37AECDFC-E03B-420F-B105-799A428E32E1}" dt="2019-04-08T00:03:52.072" v="1176" actId="1076"/>
          <ac:spMkLst>
            <pc:docMk/>
            <pc:sldMk cId="3937775819" sldId="323"/>
            <ac:spMk id="26" creationId="{B2134B87-734E-48E2-94F7-11EDFF819AF0}"/>
          </ac:spMkLst>
        </pc:spChg>
        <pc:spChg chg="mod">
          <ac:chgData name="Archana Suresh" userId="bc71b111-7738-4540-8e14-283f32eaf934" providerId="ADAL" clId="{37AECDFC-E03B-420F-B105-799A428E32E1}" dt="2019-04-08T00:03:52.072" v="1176" actId="1076"/>
          <ac:spMkLst>
            <pc:docMk/>
            <pc:sldMk cId="3937775819" sldId="323"/>
            <ac:spMk id="27" creationId="{A2320F82-2AD6-4493-9B38-BE7D925C657F}"/>
          </ac:spMkLst>
        </pc:spChg>
        <pc:spChg chg="mod">
          <ac:chgData name="Archana Suresh" userId="bc71b111-7738-4540-8e14-283f32eaf934" providerId="ADAL" clId="{37AECDFC-E03B-420F-B105-799A428E32E1}" dt="2019-04-08T00:03:52.072" v="1176" actId="1076"/>
          <ac:spMkLst>
            <pc:docMk/>
            <pc:sldMk cId="3937775819" sldId="323"/>
            <ac:spMk id="28" creationId="{DF7B895B-CFB3-4572-A925-9DC03DCA7FE1}"/>
          </ac:spMkLst>
        </pc:spChg>
        <pc:spChg chg="mod">
          <ac:chgData name="Archana Suresh" userId="bc71b111-7738-4540-8e14-283f32eaf934" providerId="ADAL" clId="{37AECDFC-E03B-420F-B105-799A428E32E1}" dt="2019-04-08T00:03:52.072" v="1176" actId="1076"/>
          <ac:spMkLst>
            <pc:docMk/>
            <pc:sldMk cId="3937775819" sldId="323"/>
            <ac:spMk id="29" creationId="{8623B2E1-CA47-4682-9277-5DE84172A4D6}"/>
          </ac:spMkLst>
        </pc:spChg>
        <pc:spChg chg="mod">
          <ac:chgData name="Archana Suresh" userId="bc71b111-7738-4540-8e14-283f32eaf934" providerId="ADAL" clId="{37AECDFC-E03B-420F-B105-799A428E32E1}" dt="2019-04-08T00:03:52.072" v="1176" actId="1076"/>
          <ac:spMkLst>
            <pc:docMk/>
            <pc:sldMk cId="3937775819" sldId="323"/>
            <ac:spMk id="30" creationId="{017E32F4-AAFE-4AE4-875E-929205A0D56E}"/>
          </ac:spMkLst>
        </pc:spChg>
        <pc:spChg chg="mod">
          <ac:chgData name="Archana Suresh" userId="bc71b111-7738-4540-8e14-283f32eaf934" providerId="ADAL" clId="{37AECDFC-E03B-420F-B105-799A428E32E1}" dt="2019-04-08T00:03:52.072" v="1176" actId="1076"/>
          <ac:spMkLst>
            <pc:docMk/>
            <pc:sldMk cId="3937775819" sldId="323"/>
            <ac:spMk id="31" creationId="{FC12C9DF-73C5-4800-BF67-D6C898D24A99}"/>
          </ac:spMkLst>
        </pc:spChg>
        <pc:spChg chg="mod">
          <ac:chgData name="Archana Suresh" userId="bc71b111-7738-4540-8e14-283f32eaf934" providerId="ADAL" clId="{37AECDFC-E03B-420F-B105-799A428E32E1}" dt="2019-04-08T00:03:52.072" v="1176" actId="1076"/>
          <ac:spMkLst>
            <pc:docMk/>
            <pc:sldMk cId="3937775819" sldId="323"/>
            <ac:spMk id="36" creationId="{30FD5390-1C30-49BB-87DB-E32A7912A7EE}"/>
          </ac:spMkLst>
        </pc:spChg>
        <pc:spChg chg="mod">
          <ac:chgData name="Archana Suresh" userId="bc71b111-7738-4540-8e14-283f32eaf934" providerId="ADAL" clId="{37AECDFC-E03B-420F-B105-799A428E32E1}" dt="2019-04-08T00:03:52.072" v="1176" actId="1076"/>
          <ac:spMkLst>
            <pc:docMk/>
            <pc:sldMk cId="3937775819" sldId="323"/>
            <ac:spMk id="38" creationId="{20F4013E-CEBC-4963-AA76-59EAAA60D7DB}"/>
          </ac:spMkLst>
        </pc:spChg>
        <pc:spChg chg="mod">
          <ac:chgData name="Archana Suresh" userId="bc71b111-7738-4540-8e14-283f32eaf934" providerId="ADAL" clId="{37AECDFC-E03B-420F-B105-799A428E32E1}" dt="2019-04-08T00:03:52.072" v="1176" actId="1076"/>
          <ac:spMkLst>
            <pc:docMk/>
            <pc:sldMk cId="3937775819" sldId="323"/>
            <ac:spMk id="98" creationId="{64934443-D544-4C9B-9993-272EC2C78005}"/>
          </ac:spMkLst>
        </pc:spChg>
        <pc:grpChg chg="mod">
          <ac:chgData name="Archana Suresh" userId="bc71b111-7738-4540-8e14-283f32eaf934" providerId="ADAL" clId="{37AECDFC-E03B-420F-B105-799A428E32E1}" dt="2019-04-08T00:03:52.072" v="1176" actId="1076"/>
          <ac:grpSpMkLst>
            <pc:docMk/>
            <pc:sldMk cId="3937775819" sldId="323"/>
            <ac:grpSpMk id="4" creationId="{3C392E91-1D2C-40EA-A8B4-5F3613F068B1}"/>
          </ac:grpSpMkLst>
        </pc:grpChg>
        <pc:grpChg chg="mod">
          <ac:chgData name="Archana Suresh" userId="bc71b111-7738-4540-8e14-283f32eaf934" providerId="ADAL" clId="{37AECDFC-E03B-420F-B105-799A428E32E1}" dt="2019-04-08T00:03:52.072" v="1176" actId="1076"/>
          <ac:grpSpMkLst>
            <pc:docMk/>
            <pc:sldMk cId="3937775819" sldId="323"/>
            <ac:grpSpMk id="5" creationId="{39FD2BEC-0F07-4CC3-A2A3-FDFBB34E466B}"/>
          </ac:grpSpMkLst>
        </pc:grpChg>
        <pc:grpChg chg="mod">
          <ac:chgData name="Archana Suresh" userId="bc71b111-7738-4540-8e14-283f32eaf934" providerId="ADAL" clId="{37AECDFC-E03B-420F-B105-799A428E32E1}" dt="2019-04-08T00:03:52.072" v="1176" actId="1076"/>
          <ac:grpSpMkLst>
            <pc:docMk/>
            <pc:sldMk cId="3937775819" sldId="323"/>
            <ac:grpSpMk id="40" creationId="{7FCA6098-A1C1-412D-B62D-4F4D643B032E}"/>
          </ac:grpSpMkLst>
        </pc:grpChg>
        <pc:grpChg chg="mod">
          <ac:chgData name="Archana Suresh" userId="bc71b111-7738-4540-8e14-283f32eaf934" providerId="ADAL" clId="{37AECDFC-E03B-420F-B105-799A428E32E1}" dt="2019-04-08T00:03:52.072" v="1176" actId="1076"/>
          <ac:grpSpMkLst>
            <pc:docMk/>
            <pc:sldMk cId="3937775819" sldId="323"/>
            <ac:grpSpMk id="62" creationId="{5421EE05-DC33-4DF6-A47F-D6161E925D73}"/>
          </ac:grpSpMkLst>
        </pc:grpChg>
        <pc:grpChg chg="mod">
          <ac:chgData name="Archana Suresh" userId="bc71b111-7738-4540-8e14-283f32eaf934" providerId="ADAL" clId="{37AECDFC-E03B-420F-B105-799A428E32E1}" dt="2019-04-08T00:03:52.072" v="1176" actId="1076"/>
          <ac:grpSpMkLst>
            <pc:docMk/>
            <pc:sldMk cId="3937775819" sldId="323"/>
            <ac:grpSpMk id="80" creationId="{A6355C36-24E7-4A88-BD6D-12613FA40464}"/>
          </ac:grpSpMkLst>
        </pc:grpChg>
        <pc:grpChg chg="mod">
          <ac:chgData name="Archana Suresh" userId="bc71b111-7738-4540-8e14-283f32eaf934" providerId="ADAL" clId="{37AECDFC-E03B-420F-B105-799A428E32E1}" dt="2019-04-08T00:03:52.072" v="1176" actId="1076"/>
          <ac:grpSpMkLst>
            <pc:docMk/>
            <pc:sldMk cId="3937775819" sldId="323"/>
            <ac:grpSpMk id="89" creationId="{FA1446FC-EF82-46DC-9B21-A23CB5CA4C1E}"/>
          </ac:grpSpMkLst>
        </pc:grpChg>
        <pc:picChg chg="mod">
          <ac:chgData name="Archana Suresh" userId="bc71b111-7738-4540-8e14-283f32eaf934" providerId="ADAL" clId="{37AECDFC-E03B-420F-B105-799A428E32E1}" dt="2019-04-08T00:03:52.072" v="1176" actId="1076"/>
          <ac:picMkLst>
            <pc:docMk/>
            <pc:sldMk cId="3937775819" sldId="323"/>
            <ac:picMk id="14" creationId="{8B5F9EFB-653D-4A7A-86F4-F094DEE3BDB9}"/>
          </ac:picMkLst>
        </pc:picChg>
        <pc:picChg chg="mod">
          <ac:chgData name="Archana Suresh" userId="bc71b111-7738-4540-8e14-283f32eaf934" providerId="ADAL" clId="{37AECDFC-E03B-420F-B105-799A428E32E1}" dt="2019-04-08T00:03:52.072" v="1176" actId="1076"/>
          <ac:picMkLst>
            <pc:docMk/>
            <pc:sldMk cId="3937775819" sldId="323"/>
            <ac:picMk id="15" creationId="{E943C9B2-88C9-43F9-B999-A4D42C9C7BF4}"/>
          </ac:picMkLst>
        </pc:picChg>
        <pc:picChg chg="mod">
          <ac:chgData name="Archana Suresh" userId="bc71b111-7738-4540-8e14-283f32eaf934" providerId="ADAL" clId="{37AECDFC-E03B-420F-B105-799A428E32E1}" dt="2019-04-08T00:03:52.072" v="1176" actId="1076"/>
          <ac:picMkLst>
            <pc:docMk/>
            <pc:sldMk cId="3937775819" sldId="323"/>
            <ac:picMk id="16" creationId="{2334E0B1-BBAC-490F-AF15-951FF027B6EA}"/>
          </ac:picMkLst>
        </pc:picChg>
        <pc:picChg chg="mod">
          <ac:chgData name="Archana Suresh" userId="bc71b111-7738-4540-8e14-283f32eaf934" providerId="ADAL" clId="{37AECDFC-E03B-420F-B105-799A428E32E1}" dt="2019-04-08T00:03:52.072" v="1176" actId="1076"/>
          <ac:picMkLst>
            <pc:docMk/>
            <pc:sldMk cId="3937775819" sldId="323"/>
            <ac:picMk id="17" creationId="{F9E2FCE4-98D3-46FE-A304-C1F8080EEE5D}"/>
          </ac:picMkLst>
        </pc:picChg>
        <pc:picChg chg="mod">
          <ac:chgData name="Archana Suresh" userId="bc71b111-7738-4540-8e14-283f32eaf934" providerId="ADAL" clId="{37AECDFC-E03B-420F-B105-799A428E32E1}" dt="2019-04-08T00:03:52.072" v="1176" actId="1076"/>
          <ac:picMkLst>
            <pc:docMk/>
            <pc:sldMk cId="3937775819" sldId="323"/>
            <ac:picMk id="18" creationId="{3881A24E-3BC2-4A11-BA05-C19316F94745}"/>
          </ac:picMkLst>
        </pc:picChg>
        <pc:picChg chg="mod">
          <ac:chgData name="Archana Suresh" userId="bc71b111-7738-4540-8e14-283f32eaf934" providerId="ADAL" clId="{37AECDFC-E03B-420F-B105-799A428E32E1}" dt="2019-04-08T00:03:52.072" v="1176" actId="1076"/>
          <ac:picMkLst>
            <pc:docMk/>
            <pc:sldMk cId="3937775819" sldId="323"/>
            <ac:picMk id="19" creationId="{C5BE7A0B-15E0-42C8-B32B-9B9F45444272}"/>
          </ac:picMkLst>
        </pc:picChg>
        <pc:picChg chg="mod">
          <ac:chgData name="Archana Suresh" userId="bc71b111-7738-4540-8e14-283f32eaf934" providerId="ADAL" clId="{37AECDFC-E03B-420F-B105-799A428E32E1}" dt="2019-04-08T00:03:52.072" v="1176" actId="1076"/>
          <ac:picMkLst>
            <pc:docMk/>
            <pc:sldMk cId="3937775819" sldId="323"/>
            <ac:picMk id="35" creationId="{0BACF1DE-796F-4ED5-9C3E-CDA0D7B1F410}"/>
          </ac:picMkLst>
        </pc:picChg>
        <pc:picChg chg="mod">
          <ac:chgData name="Archana Suresh" userId="bc71b111-7738-4540-8e14-283f32eaf934" providerId="ADAL" clId="{37AECDFC-E03B-420F-B105-799A428E32E1}" dt="2019-04-08T00:03:52.072" v="1176" actId="1076"/>
          <ac:picMkLst>
            <pc:docMk/>
            <pc:sldMk cId="3937775819" sldId="323"/>
            <ac:picMk id="37" creationId="{7237D49C-94D8-482C-8888-2284DE4BAE45}"/>
          </ac:picMkLst>
        </pc:picChg>
        <pc:picChg chg="mod">
          <ac:chgData name="Archana Suresh" userId="bc71b111-7738-4540-8e14-283f32eaf934" providerId="ADAL" clId="{37AECDFC-E03B-420F-B105-799A428E32E1}" dt="2019-04-08T00:03:52.072" v="1176" actId="1076"/>
          <ac:picMkLst>
            <pc:docMk/>
            <pc:sldMk cId="3937775819" sldId="323"/>
            <ac:picMk id="39" creationId="{741B05E0-3F76-4EC7-B64F-6F56139CC26F}"/>
          </ac:picMkLst>
        </pc:picChg>
        <pc:picChg chg="mod">
          <ac:chgData name="Archana Suresh" userId="bc71b111-7738-4540-8e14-283f32eaf934" providerId="ADAL" clId="{37AECDFC-E03B-420F-B105-799A428E32E1}" dt="2019-04-08T00:03:52.072" v="1176" actId="1076"/>
          <ac:picMkLst>
            <pc:docMk/>
            <pc:sldMk cId="3937775819" sldId="323"/>
            <ac:picMk id="41" creationId="{525C155E-930F-4037-93E4-1DEE7E70C08D}"/>
          </ac:picMkLst>
        </pc:picChg>
        <pc:picChg chg="mod">
          <ac:chgData name="Archana Suresh" userId="bc71b111-7738-4540-8e14-283f32eaf934" providerId="ADAL" clId="{37AECDFC-E03B-420F-B105-799A428E32E1}" dt="2019-04-08T00:03:52.072" v="1176" actId="1076"/>
          <ac:picMkLst>
            <pc:docMk/>
            <pc:sldMk cId="3937775819" sldId="323"/>
            <ac:picMk id="43" creationId="{3A4C7B01-98A9-47F7-929A-EAB636BB6FA4}"/>
          </ac:picMkLst>
        </pc:picChg>
        <pc:picChg chg="mod">
          <ac:chgData name="Archana Suresh" userId="bc71b111-7738-4540-8e14-283f32eaf934" providerId="ADAL" clId="{37AECDFC-E03B-420F-B105-799A428E32E1}" dt="2019-04-08T00:03:52.072" v="1176" actId="1076"/>
          <ac:picMkLst>
            <pc:docMk/>
            <pc:sldMk cId="3937775819" sldId="323"/>
            <ac:picMk id="47" creationId="{6A5E1838-F7FD-4B66-B9D3-B21D37BB4A93}"/>
          </ac:picMkLst>
        </pc:picChg>
        <pc:cxnChg chg="mod">
          <ac:chgData name="Archana Suresh" userId="bc71b111-7738-4540-8e14-283f32eaf934" providerId="ADAL" clId="{37AECDFC-E03B-420F-B105-799A428E32E1}" dt="2019-04-08T00:03:52.072" v="1176" actId="1076"/>
          <ac:cxnSpMkLst>
            <pc:docMk/>
            <pc:sldMk cId="3937775819" sldId="323"/>
            <ac:cxnSpMk id="8" creationId="{08ADC207-AEFE-406B-ADC6-F72428FF7E7B}"/>
          </ac:cxnSpMkLst>
        </pc:cxnChg>
      </pc:sldChg>
      <pc:sldChg chg="addSp modSp">
        <pc:chgData name="Archana Suresh" userId="bc71b111-7738-4540-8e14-283f32eaf934" providerId="ADAL" clId="{37AECDFC-E03B-420F-B105-799A428E32E1}" dt="2019-04-08T00:33:38.708" v="1240" actId="164"/>
        <pc:sldMkLst>
          <pc:docMk/>
          <pc:sldMk cId="219479720" sldId="324"/>
        </pc:sldMkLst>
        <pc:spChg chg="mod">
          <ac:chgData name="Archana Suresh" userId="bc71b111-7738-4540-8e14-283f32eaf934" providerId="ADAL" clId="{37AECDFC-E03B-420F-B105-799A428E32E1}" dt="2019-04-08T00:33:38.708" v="1240" actId="164"/>
          <ac:spMkLst>
            <pc:docMk/>
            <pc:sldMk cId="219479720" sldId="324"/>
            <ac:spMk id="11" creationId="{5D502804-5F14-4960-BED7-7B1A7E69BA1E}"/>
          </ac:spMkLst>
        </pc:spChg>
        <pc:spChg chg="mod">
          <ac:chgData name="Archana Suresh" userId="bc71b111-7738-4540-8e14-283f32eaf934" providerId="ADAL" clId="{37AECDFC-E03B-420F-B105-799A428E32E1}" dt="2019-04-08T00:33:38.708" v="1240" actId="164"/>
          <ac:spMkLst>
            <pc:docMk/>
            <pc:sldMk cId="219479720" sldId="324"/>
            <ac:spMk id="12" creationId="{D0F4769B-A143-401A-9154-6D709971AE97}"/>
          </ac:spMkLst>
        </pc:spChg>
        <pc:grpChg chg="add mod">
          <ac:chgData name="Archana Suresh" userId="bc71b111-7738-4540-8e14-283f32eaf934" providerId="ADAL" clId="{37AECDFC-E03B-420F-B105-799A428E32E1}" dt="2019-04-08T00:33:38.708" v="1240" actId="164"/>
          <ac:grpSpMkLst>
            <pc:docMk/>
            <pc:sldMk cId="219479720" sldId="324"/>
            <ac:grpSpMk id="2" creationId="{AA6D7490-5BB0-4BF5-9574-45C7E916FA0F}"/>
          </ac:grpSpMkLst>
        </pc:grpChg>
      </pc:sldChg>
      <pc:sldChg chg="addSp delSp modSp">
        <pc:chgData name="Archana Suresh" userId="bc71b111-7738-4540-8e14-283f32eaf934" providerId="ADAL" clId="{37AECDFC-E03B-420F-B105-799A428E32E1}" dt="2019-04-07T23:54:09.232" v="1166" actId="1036"/>
        <pc:sldMkLst>
          <pc:docMk/>
          <pc:sldMk cId="2216782257" sldId="325"/>
        </pc:sldMkLst>
        <pc:spChg chg="mod">
          <ac:chgData name="Archana Suresh" userId="bc71b111-7738-4540-8e14-283f32eaf934" providerId="ADAL" clId="{37AECDFC-E03B-420F-B105-799A428E32E1}" dt="2019-04-07T23:51:32.462" v="1116" actId="1038"/>
          <ac:spMkLst>
            <pc:docMk/>
            <pc:sldMk cId="2216782257" sldId="325"/>
            <ac:spMk id="3" creationId="{DCC535F6-D3D3-4ED5-9885-FF4FB30453FE}"/>
          </ac:spMkLst>
        </pc:spChg>
        <pc:spChg chg="mod">
          <ac:chgData name="Archana Suresh" userId="bc71b111-7738-4540-8e14-283f32eaf934" providerId="ADAL" clId="{37AECDFC-E03B-420F-B105-799A428E32E1}" dt="2019-04-07T23:50:33.716" v="1103" actId="164"/>
          <ac:spMkLst>
            <pc:docMk/>
            <pc:sldMk cId="2216782257" sldId="325"/>
            <ac:spMk id="4" creationId="{E9F7EBED-2A3A-4FC7-BC0A-E058C190B459}"/>
          </ac:spMkLst>
        </pc:spChg>
        <pc:spChg chg="mod">
          <ac:chgData name="Archana Suresh" userId="bc71b111-7738-4540-8e14-283f32eaf934" providerId="ADAL" clId="{37AECDFC-E03B-420F-B105-799A428E32E1}" dt="2019-04-07T23:50:33.716" v="1103" actId="164"/>
          <ac:spMkLst>
            <pc:docMk/>
            <pc:sldMk cId="2216782257" sldId="325"/>
            <ac:spMk id="6" creationId="{FE8C475F-0EF6-49C8-A4CA-429AD56C844A}"/>
          </ac:spMkLst>
        </pc:spChg>
        <pc:spChg chg="mod">
          <ac:chgData name="Archana Suresh" userId="bc71b111-7738-4540-8e14-283f32eaf934" providerId="ADAL" clId="{37AECDFC-E03B-420F-B105-799A428E32E1}" dt="2019-04-07T23:50:33.716" v="1103" actId="164"/>
          <ac:spMkLst>
            <pc:docMk/>
            <pc:sldMk cId="2216782257" sldId="325"/>
            <ac:spMk id="9" creationId="{42E23000-A2F8-42D9-92BB-EB7723413C8F}"/>
          </ac:spMkLst>
        </pc:spChg>
        <pc:spChg chg="mod">
          <ac:chgData name="Archana Suresh" userId="bc71b111-7738-4540-8e14-283f32eaf934" providerId="ADAL" clId="{37AECDFC-E03B-420F-B105-799A428E32E1}" dt="2019-04-07T23:54:09.232" v="1166" actId="1036"/>
          <ac:spMkLst>
            <pc:docMk/>
            <pc:sldMk cId="2216782257" sldId="325"/>
            <ac:spMk id="10" creationId="{4729F0A4-B4B5-460F-BCA8-66C2F2B70ACE}"/>
          </ac:spMkLst>
        </pc:spChg>
        <pc:spChg chg="mod">
          <ac:chgData name="Archana Suresh" userId="bc71b111-7738-4540-8e14-283f32eaf934" providerId="ADAL" clId="{37AECDFC-E03B-420F-B105-799A428E32E1}" dt="2019-04-07T23:50:37.852" v="1104" actId="164"/>
          <ac:spMkLst>
            <pc:docMk/>
            <pc:sldMk cId="2216782257" sldId="325"/>
            <ac:spMk id="11" creationId="{4F9BDF2D-0079-45CE-820B-E00EDC23FE8C}"/>
          </ac:spMkLst>
        </pc:spChg>
        <pc:spChg chg="mod">
          <ac:chgData name="Archana Suresh" userId="bc71b111-7738-4540-8e14-283f32eaf934" providerId="ADAL" clId="{37AECDFC-E03B-420F-B105-799A428E32E1}" dt="2019-04-07T23:50:37.852" v="1104" actId="164"/>
          <ac:spMkLst>
            <pc:docMk/>
            <pc:sldMk cId="2216782257" sldId="325"/>
            <ac:spMk id="13" creationId="{8C620BFA-00AA-4546-978A-EAD0BA8F3645}"/>
          </ac:spMkLst>
        </pc:spChg>
        <pc:spChg chg="mod">
          <ac:chgData name="Archana Suresh" userId="bc71b111-7738-4540-8e14-283f32eaf934" providerId="ADAL" clId="{37AECDFC-E03B-420F-B105-799A428E32E1}" dt="2019-04-07T23:50:37.852" v="1104" actId="164"/>
          <ac:spMkLst>
            <pc:docMk/>
            <pc:sldMk cId="2216782257" sldId="325"/>
            <ac:spMk id="16" creationId="{65C1B8DD-96E7-4112-B6C6-4098BD3690EE}"/>
          </ac:spMkLst>
        </pc:spChg>
        <pc:spChg chg="add del">
          <ac:chgData name="Archana Suresh" userId="bc71b111-7738-4540-8e14-283f32eaf934" providerId="ADAL" clId="{37AECDFC-E03B-420F-B105-799A428E32E1}" dt="2019-04-07T23:50:05.356" v="1102" actId="478"/>
          <ac:spMkLst>
            <pc:docMk/>
            <pc:sldMk cId="2216782257" sldId="325"/>
            <ac:spMk id="27" creationId="{B8180586-5173-47AD-AB6B-21643E9784FB}"/>
          </ac:spMkLst>
        </pc:spChg>
        <pc:spChg chg="add mod">
          <ac:chgData name="Archana Suresh" userId="bc71b111-7738-4540-8e14-283f32eaf934" providerId="ADAL" clId="{37AECDFC-E03B-420F-B105-799A428E32E1}" dt="2019-04-07T23:51:43.436" v="1118" actId="20577"/>
          <ac:spMkLst>
            <pc:docMk/>
            <pc:sldMk cId="2216782257" sldId="325"/>
            <ac:spMk id="39" creationId="{3F892D89-F9F7-4856-B3DA-BB0287257380}"/>
          </ac:spMkLst>
        </pc:spChg>
        <pc:spChg chg="add mod">
          <ac:chgData name="Archana Suresh" userId="bc71b111-7738-4540-8e14-283f32eaf934" providerId="ADAL" clId="{37AECDFC-E03B-420F-B105-799A428E32E1}" dt="2019-04-07T23:52:10.345" v="1123" actId="20577"/>
          <ac:spMkLst>
            <pc:docMk/>
            <pc:sldMk cId="2216782257" sldId="325"/>
            <ac:spMk id="40" creationId="{F817BA1A-3A7F-4306-8D8F-4DB72BFAD569}"/>
          </ac:spMkLst>
        </pc:spChg>
        <pc:grpChg chg="add mod">
          <ac:chgData name="Archana Suresh" userId="bc71b111-7738-4540-8e14-283f32eaf934" providerId="ADAL" clId="{37AECDFC-E03B-420F-B105-799A428E32E1}" dt="2019-04-07T23:53:29.046" v="1159" actId="1076"/>
          <ac:grpSpMkLst>
            <pc:docMk/>
            <pc:sldMk cId="2216782257" sldId="325"/>
            <ac:grpSpMk id="14" creationId="{14E51E37-CB5F-44AE-89EA-B1F8174328D4}"/>
          </ac:grpSpMkLst>
        </pc:grpChg>
        <pc:grpChg chg="add del">
          <ac:chgData name="Archana Suresh" userId="bc71b111-7738-4540-8e14-283f32eaf934" providerId="ADAL" clId="{37AECDFC-E03B-420F-B105-799A428E32E1}" dt="2019-04-07T23:50:05.356" v="1102" actId="478"/>
          <ac:grpSpMkLst>
            <pc:docMk/>
            <pc:sldMk cId="2216782257" sldId="325"/>
            <ac:grpSpMk id="22" creationId="{5C933FEA-4640-4A5E-A9FD-6D1E4662812B}"/>
          </ac:grpSpMkLst>
        </pc:grpChg>
        <pc:grpChg chg="add mod">
          <ac:chgData name="Archana Suresh" userId="bc71b111-7738-4540-8e14-283f32eaf934" providerId="ADAL" clId="{37AECDFC-E03B-420F-B105-799A428E32E1}" dt="2019-04-07T23:53:05.975" v="1158" actId="1036"/>
          <ac:grpSpMkLst>
            <pc:docMk/>
            <pc:sldMk cId="2216782257" sldId="325"/>
            <ac:grpSpMk id="28" creationId="{BA96351D-DCA1-4D19-8756-74C7D5A2A3CF}"/>
          </ac:grpSpMkLst>
        </pc:grpChg>
        <pc:grpChg chg="add mod">
          <ac:chgData name="Archana Suresh" userId="bc71b111-7738-4540-8e14-283f32eaf934" providerId="ADAL" clId="{37AECDFC-E03B-420F-B105-799A428E32E1}" dt="2019-04-07T23:54:04.848" v="1162" actId="1076"/>
          <ac:grpSpMkLst>
            <pc:docMk/>
            <pc:sldMk cId="2216782257" sldId="325"/>
            <ac:grpSpMk id="36" creationId="{51B13FB0-D506-4D86-8D1F-5EE1EE1E4BEB}"/>
          </ac:grpSpMkLst>
        </pc:grpChg>
        <pc:grpChg chg="add mod">
          <ac:chgData name="Archana Suresh" userId="bc71b111-7738-4540-8e14-283f32eaf934" providerId="ADAL" clId="{37AECDFC-E03B-420F-B105-799A428E32E1}" dt="2019-04-07T23:54:09.232" v="1166" actId="1036"/>
          <ac:grpSpMkLst>
            <pc:docMk/>
            <pc:sldMk cId="2216782257" sldId="325"/>
            <ac:grpSpMk id="41" creationId="{2CC34C10-05C1-4C54-AF29-603E0BC51998}"/>
          </ac:grpSpMkLst>
        </pc:grpChg>
        <pc:picChg chg="mod">
          <ac:chgData name="Archana Suresh" userId="bc71b111-7738-4540-8e14-283f32eaf934" providerId="ADAL" clId="{37AECDFC-E03B-420F-B105-799A428E32E1}" dt="2019-04-07T23:50:33.716" v="1103" actId="164"/>
          <ac:picMkLst>
            <pc:docMk/>
            <pc:sldMk cId="2216782257" sldId="325"/>
            <ac:picMk id="5" creationId="{EE695BA3-778A-407A-9CE3-51FABAC4B626}"/>
          </ac:picMkLst>
        </pc:picChg>
        <pc:picChg chg="mod">
          <ac:chgData name="Archana Suresh" userId="bc71b111-7738-4540-8e14-283f32eaf934" providerId="ADAL" clId="{37AECDFC-E03B-420F-B105-799A428E32E1}" dt="2019-04-07T23:50:33.716" v="1103" actId="164"/>
          <ac:picMkLst>
            <pc:docMk/>
            <pc:sldMk cId="2216782257" sldId="325"/>
            <ac:picMk id="7" creationId="{B7E4365D-9065-4367-8B7A-3DD29311F380}"/>
          </ac:picMkLst>
        </pc:picChg>
        <pc:picChg chg="mod">
          <ac:chgData name="Archana Suresh" userId="bc71b111-7738-4540-8e14-283f32eaf934" providerId="ADAL" clId="{37AECDFC-E03B-420F-B105-799A428E32E1}" dt="2019-04-07T23:50:33.716" v="1103" actId="164"/>
          <ac:picMkLst>
            <pc:docMk/>
            <pc:sldMk cId="2216782257" sldId="325"/>
            <ac:picMk id="8" creationId="{CADA4E4E-7383-4086-9984-3191F3893FAA}"/>
          </ac:picMkLst>
        </pc:picChg>
        <pc:picChg chg="mod">
          <ac:chgData name="Archana Suresh" userId="bc71b111-7738-4540-8e14-283f32eaf934" providerId="ADAL" clId="{37AECDFC-E03B-420F-B105-799A428E32E1}" dt="2019-04-07T23:50:37.852" v="1104" actId="164"/>
          <ac:picMkLst>
            <pc:docMk/>
            <pc:sldMk cId="2216782257" sldId="325"/>
            <ac:picMk id="12" creationId="{B7F0C0EF-E2C9-425E-95D4-65B2528A7D16}"/>
          </ac:picMkLst>
        </pc:picChg>
        <pc:picChg chg="mod">
          <ac:chgData name="Archana Suresh" userId="bc71b111-7738-4540-8e14-283f32eaf934" providerId="ADAL" clId="{37AECDFC-E03B-420F-B105-799A428E32E1}" dt="2019-04-07T23:50:37.852" v="1104" actId="164"/>
          <ac:picMkLst>
            <pc:docMk/>
            <pc:sldMk cId="2216782257" sldId="325"/>
            <ac:picMk id="15" creationId="{67363F25-58DF-45E7-810F-53C2E2421DD8}"/>
          </ac:picMkLst>
        </pc:picChg>
        <pc:picChg chg="mod">
          <ac:chgData name="Archana Suresh" userId="bc71b111-7738-4540-8e14-283f32eaf934" providerId="ADAL" clId="{37AECDFC-E03B-420F-B105-799A428E32E1}" dt="2019-04-07T23:50:37.852" v="1104" actId="164"/>
          <ac:picMkLst>
            <pc:docMk/>
            <pc:sldMk cId="2216782257" sldId="325"/>
            <ac:picMk id="17" creationId="{2AE678AD-E9EF-412B-B61A-D4C21EA00732}"/>
          </ac:picMkLst>
        </pc:picChg>
        <pc:picChg chg="mod">
          <ac:chgData name="Archana Suresh" userId="bc71b111-7738-4540-8e14-283f32eaf934" providerId="ADAL" clId="{37AECDFC-E03B-420F-B105-799A428E32E1}" dt="2019-04-07T23:50:37.852" v="1104" actId="164"/>
          <ac:picMkLst>
            <pc:docMk/>
            <pc:sldMk cId="2216782257" sldId="325"/>
            <ac:picMk id="18" creationId="{46BE869F-1CE4-48CC-B704-9FB4BB061C68}"/>
          </ac:picMkLst>
        </pc:picChg>
        <pc:picChg chg="mod">
          <ac:chgData name="Archana Suresh" userId="bc71b111-7738-4540-8e14-283f32eaf934" providerId="ADAL" clId="{37AECDFC-E03B-420F-B105-799A428E32E1}" dt="2019-04-07T23:50:37.852" v="1104" actId="164"/>
          <ac:picMkLst>
            <pc:docMk/>
            <pc:sldMk cId="2216782257" sldId="325"/>
            <ac:picMk id="19" creationId="{84582783-E7F1-4035-B6E4-F30BFF3E7F34}"/>
          </ac:picMkLst>
        </pc:picChg>
        <pc:picChg chg="mod">
          <ac:chgData name="Archana Suresh" userId="bc71b111-7738-4540-8e14-283f32eaf934" providerId="ADAL" clId="{37AECDFC-E03B-420F-B105-799A428E32E1}" dt="2019-04-07T23:50:37.852" v="1104" actId="164"/>
          <ac:picMkLst>
            <pc:docMk/>
            <pc:sldMk cId="2216782257" sldId="325"/>
            <ac:picMk id="20" creationId="{B36F5DD5-987C-4382-BDF0-8C16728F9D7C}"/>
          </ac:picMkLst>
        </pc:picChg>
        <pc:picChg chg="mod">
          <ac:chgData name="Archana Suresh" userId="bc71b111-7738-4540-8e14-283f32eaf934" providerId="ADAL" clId="{37AECDFC-E03B-420F-B105-799A428E32E1}" dt="2019-04-07T23:50:37.852" v="1104" actId="164"/>
          <ac:picMkLst>
            <pc:docMk/>
            <pc:sldMk cId="2216782257" sldId="325"/>
            <ac:picMk id="21" creationId="{7C0831AD-7DA7-4684-AED1-0E5C8AEAB5C7}"/>
          </ac:picMkLst>
        </pc:picChg>
      </pc:sldChg>
      <pc:sldChg chg="addSp modSp add">
        <pc:chgData name="Archana Suresh" userId="bc71b111-7738-4540-8e14-283f32eaf934" providerId="ADAL" clId="{37AECDFC-E03B-420F-B105-799A428E32E1}" dt="2019-04-05T05:15:35.932" v="845"/>
        <pc:sldMkLst>
          <pc:docMk/>
          <pc:sldMk cId="2800194095" sldId="326"/>
        </pc:sldMkLst>
        <pc:spChg chg="add">
          <ac:chgData name="Archana Suresh" userId="bc71b111-7738-4540-8e14-283f32eaf934" providerId="ADAL" clId="{37AECDFC-E03B-420F-B105-799A428E32E1}" dt="2019-04-05T05:15:01.895" v="836"/>
          <ac:spMkLst>
            <pc:docMk/>
            <pc:sldMk cId="2800194095" sldId="326"/>
            <ac:spMk id="3" creationId="{BC988622-5686-4D5C-ABF0-9F0BDFAB7354}"/>
          </ac:spMkLst>
        </pc:spChg>
        <pc:spChg chg="add">
          <ac:chgData name="Archana Suresh" userId="bc71b111-7738-4540-8e14-283f32eaf934" providerId="ADAL" clId="{37AECDFC-E03B-420F-B105-799A428E32E1}" dt="2019-04-05T05:15:01.895" v="836"/>
          <ac:spMkLst>
            <pc:docMk/>
            <pc:sldMk cId="2800194095" sldId="326"/>
            <ac:spMk id="5" creationId="{B0E954BA-A16F-4D08-AF87-F8ECCA41561D}"/>
          </ac:spMkLst>
        </pc:spChg>
        <pc:spChg chg="add">
          <ac:chgData name="Archana Suresh" userId="bc71b111-7738-4540-8e14-283f32eaf934" providerId="ADAL" clId="{37AECDFC-E03B-420F-B105-799A428E32E1}" dt="2019-04-05T05:15:01.895" v="836"/>
          <ac:spMkLst>
            <pc:docMk/>
            <pc:sldMk cId="2800194095" sldId="326"/>
            <ac:spMk id="6" creationId="{F13F4D40-B3CD-4BCD-9866-8C65AF3DE216}"/>
          </ac:spMkLst>
        </pc:spChg>
        <pc:spChg chg="add">
          <ac:chgData name="Archana Suresh" userId="bc71b111-7738-4540-8e14-283f32eaf934" providerId="ADAL" clId="{37AECDFC-E03B-420F-B105-799A428E32E1}" dt="2019-04-05T05:15:01.895" v="836"/>
          <ac:spMkLst>
            <pc:docMk/>
            <pc:sldMk cId="2800194095" sldId="326"/>
            <ac:spMk id="7" creationId="{371803F4-8C8C-4A5D-B2EB-A9771B777669}"/>
          </ac:spMkLst>
        </pc:spChg>
        <pc:spChg chg="add">
          <ac:chgData name="Archana Suresh" userId="bc71b111-7738-4540-8e14-283f32eaf934" providerId="ADAL" clId="{37AECDFC-E03B-420F-B105-799A428E32E1}" dt="2019-04-05T05:15:01.895" v="836"/>
          <ac:spMkLst>
            <pc:docMk/>
            <pc:sldMk cId="2800194095" sldId="326"/>
            <ac:spMk id="8" creationId="{711623FE-ED0E-4AA1-8E44-D0E44A61D5A0}"/>
          </ac:spMkLst>
        </pc:spChg>
        <pc:spChg chg="add">
          <ac:chgData name="Archana Suresh" userId="bc71b111-7738-4540-8e14-283f32eaf934" providerId="ADAL" clId="{37AECDFC-E03B-420F-B105-799A428E32E1}" dt="2019-04-05T05:15:01.895" v="836"/>
          <ac:spMkLst>
            <pc:docMk/>
            <pc:sldMk cId="2800194095" sldId="326"/>
            <ac:spMk id="9" creationId="{3D9E749A-223F-40F4-955F-62013BAA6293}"/>
          </ac:spMkLst>
        </pc:spChg>
        <pc:spChg chg="add">
          <ac:chgData name="Archana Suresh" userId="bc71b111-7738-4540-8e14-283f32eaf934" providerId="ADAL" clId="{37AECDFC-E03B-420F-B105-799A428E32E1}" dt="2019-04-05T05:15:01.895" v="836"/>
          <ac:spMkLst>
            <pc:docMk/>
            <pc:sldMk cId="2800194095" sldId="326"/>
            <ac:spMk id="10" creationId="{9304C282-85AD-458C-A32D-949EFB1D6F6D}"/>
          </ac:spMkLst>
        </pc:spChg>
        <pc:spChg chg="add">
          <ac:chgData name="Archana Suresh" userId="bc71b111-7738-4540-8e14-283f32eaf934" providerId="ADAL" clId="{37AECDFC-E03B-420F-B105-799A428E32E1}" dt="2019-04-05T05:15:01.895" v="836"/>
          <ac:spMkLst>
            <pc:docMk/>
            <pc:sldMk cId="2800194095" sldId="326"/>
            <ac:spMk id="11" creationId="{2C079134-2F26-4D67-AA27-43DD4B5277A6}"/>
          </ac:spMkLst>
        </pc:spChg>
        <pc:spChg chg="add">
          <ac:chgData name="Archana Suresh" userId="bc71b111-7738-4540-8e14-283f32eaf934" providerId="ADAL" clId="{37AECDFC-E03B-420F-B105-799A428E32E1}" dt="2019-04-05T05:15:01.895" v="836"/>
          <ac:spMkLst>
            <pc:docMk/>
            <pc:sldMk cId="2800194095" sldId="326"/>
            <ac:spMk id="12" creationId="{154B0D7A-11CA-4EAA-A093-7A4D7074CFAD}"/>
          </ac:spMkLst>
        </pc:spChg>
        <pc:spChg chg="add">
          <ac:chgData name="Archana Suresh" userId="bc71b111-7738-4540-8e14-283f32eaf934" providerId="ADAL" clId="{37AECDFC-E03B-420F-B105-799A428E32E1}" dt="2019-04-05T05:15:01.895" v="836"/>
          <ac:spMkLst>
            <pc:docMk/>
            <pc:sldMk cId="2800194095" sldId="326"/>
            <ac:spMk id="13" creationId="{1F8F454B-2305-4552-A447-D432935B246D}"/>
          </ac:spMkLst>
        </pc:spChg>
        <pc:spChg chg="add">
          <ac:chgData name="Archana Suresh" userId="bc71b111-7738-4540-8e14-283f32eaf934" providerId="ADAL" clId="{37AECDFC-E03B-420F-B105-799A428E32E1}" dt="2019-04-05T05:15:01.895" v="836"/>
          <ac:spMkLst>
            <pc:docMk/>
            <pc:sldMk cId="2800194095" sldId="326"/>
            <ac:spMk id="14" creationId="{E8F45882-6E42-4FE9-85F0-D1F89DFB297A}"/>
          </ac:spMkLst>
        </pc:spChg>
        <pc:spChg chg="add">
          <ac:chgData name="Archana Suresh" userId="bc71b111-7738-4540-8e14-283f32eaf934" providerId="ADAL" clId="{37AECDFC-E03B-420F-B105-799A428E32E1}" dt="2019-04-05T05:15:01.895" v="836"/>
          <ac:spMkLst>
            <pc:docMk/>
            <pc:sldMk cId="2800194095" sldId="326"/>
            <ac:spMk id="15" creationId="{9B9BB7A9-72EB-457C-B10F-43EE74F09288}"/>
          </ac:spMkLst>
        </pc:spChg>
        <pc:spChg chg="add">
          <ac:chgData name="Archana Suresh" userId="bc71b111-7738-4540-8e14-283f32eaf934" providerId="ADAL" clId="{37AECDFC-E03B-420F-B105-799A428E32E1}" dt="2019-04-05T05:15:01.895" v="836"/>
          <ac:spMkLst>
            <pc:docMk/>
            <pc:sldMk cId="2800194095" sldId="326"/>
            <ac:spMk id="16" creationId="{EF6299D1-7641-47D8-81A3-1A97C28278BB}"/>
          </ac:spMkLst>
        </pc:spChg>
        <pc:spChg chg="add">
          <ac:chgData name="Archana Suresh" userId="bc71b111-7738-4540-8e14-283f32eaf934" providerId="ADAL" clId="{37AECDFC-E03B-420F-B105-799A428E32E1}" dt="2019-04-05T05:15:01.895" v="836"/>
          <ac:spMkLst>
            <pc:docMk/>
            <pc:sldMk cId="2800194095" sldId="326"/>
            <ac:spMk id="17" creationId="{32A17DBF-87FC-4CCE-A75F-1289882DAB8C}"/>
          </ac:spMkLst>
        </pc:spChg>
        <pc:spChg chg="add">
          <ac:chgData name="Archana Suresh" userId="bc71b111-7738-4540-8e14-283f32eaf934" providerId="ADAL" clId="{37AECDFC-E03B-420F-B105-799A428E32E1}" dt="2019-04-05T05:15:01.895" v="836"/>
          <ac:spMkLst>
            <pc:docMk/>
            <pc:sldMk cId="2800194095" sldId="326"/>
            <ac:spMk id="18" creationId="{1E639AD3-B91C-41FF-9D63-1946929C7461}"/>
          </ac:spMkLst>
        </pc:spChg>
        <pc:spChg chg="add">
          <ac:chgData name="Archana Suresh" userId="bc71b111-7738-4540-8e14-283f32eaf934" providerId="ADAL" clId="{37AECDFC-E03B-420F-B105-799A428E32E1}" dt="2019-04-05T05:15:01.895" v="836"/>
          <ac:spMkLst>
            <pc:docMk/>
            <pc:sldMk cId="2800194095" sldId="326"/>
            <ac:spMk id="19" creationId="{3458C38E-5DB0-4960-8108-4F6A85F5CE08}"/>
          </ac:spMkLst>
        </pc:spChg>
        <pc:spChg chg="add">
          <ac:chgData name="Archana Suresh" userId="bc71b111-7738-4540-8e14-283f32eaf934" providerId="ADAL" clId="{37AECDFC-E03B-420F-B105-799A428E32E1}" dt="2019-04-05T05:15:01.895" v="836"/>
          <ac:spMkLst>
            <pc:docMk/>
            <pc:sldMk cId="2800194095" sldId="326"/>
            <ac:spMk id="20" creationId="{C06318D6-4F55-47CB-80CE-DD224F82108C}"/>
          </ac:spMkLst>
        </pc:spChg>
        <pc:spChg chg="add">
          <ac:chgData name="Archana Suresh" userId="bc71b111-7738-4540-8e14-283f32eaf934" providerId="ADAL" clId="{37AECDFC-E03B-420F-B105-799A428E32E1}" dt="2019-04-05T05:15:01.895" v="836"/>
          <ac:spMkLst>
            <pc:docMk/>
            <pc:sldMk cId="2800194095" sldId="326"/>
            <ac:spMk id="21" creationId="{2C7C6BBC-5C4F-4EC5-B86B-01FA9A14EC1D}"/>
          </ac:spMkLst>
        </pc:spChg>
        <pc:spChg chg="add">
          <ac:chgData name="Archana Suresh" userId="bc71b111-7738-4540-8e14-283f32eaf934" providerId="ADAL" clId="{37AECDFC-E03B-420F-B105-799A428E32E1}" dt="2019-04-05T05:15:01.895" v="836"/>
          <ac:spMkLst>
            <pc:docMk/>
            <pc:sldMk cId="2800194095" sldId="326"/>
            <ac:spMk id="22" creationId="{4F7BAAFE-7CE6-41B9-99E4-6F6A578913EC}"/>
          </ac:spMkLst>
        </pc:spChg>
        <pc:spChg chg="add">
          <ac:chgData name="Archana Suresh" userId="bc71b111-7738-4540-8e14-283f32eaf934" providerId="ADAL" clId="{37AECDFC-E03B-420F-B105-799A428E32E1}" dt="2019-04-05T05:15:01.895" v="836"/>
          <ac:spMkLst>
            <pc:docMk/>
            <pc:sldMk cId="2800194095" sldId="326"/>
            <ac:spMk id="23" creationId="{08C44D64-84D5-433D-994D-E3742BC2F2F4}"/>
          </ac:spMkLst>
        </pc:spChg>
        <pc:spChg chg="add">
          <ac:chgData name="Archana Suresh" userId="bc71b111-7738-4540-8e14-283f32eaf934" providerId="ADAL" clId="{37AECDFC-E03B-420F-B105-799A428E32E1}" dt="2019-04-05T05:15:01.895" v="836"/>
          <ac:spMkLst>
            <pc:docMk/>
            <pc:sldMk cId="2800194095" sldId="326"/>
            <ac:spMk id="24" creationId="{5086711F-304D-4F2F-82DE-1A677127874E}"/>
          </ac:spMkLst>
        </pc:spChg>
        <pc:spChg chg="add">
          <ac:chgData name="Archana Suresh" userId="bc71b111-7738-4540-8e14-283f32eaf934" providerId="ADAL" clId="{37AECDFC-E03B-420F-B105-799A428E32E1}" dt="2019-04-05T05:15:01.895" v="836"/>
          <ac:spMkLst>
            <pc:docMk/>
            <pc:sldMk cId="2800194095" sldId="326"/>
            <ac:spMk id="25" creationId="{8F0D7D19-DAF2-4818-ACB6-247223D1B353}"/>
          </ac:spMkLst>
        </pc:spChg>
        <pc:spChg chg="add">
          <ac:chgData name="Archana Suresh" userId="bc71b111-7738-4540-8e14-283f32eaf934" providerId="ADAL" clId="{37AECDFC-E03B-420F-B105-799A428E32E1}" dt="2019-04-05T05:15:01.895" v="836"/>
          <ac:spMkLst>
            <pc:docMk/>
            <pc:sldMk cId="2800194095" sldId="326"/>
            <ac:spMk id="26" creationId="{2FDC7A1B-305F-4FB9-80B7-B99E2D8C322E}"/>
          </ac:spMkLst>
        </pc:spChg>
        <pc:spChg chg="add">
          <ac:chgData name="Archana Suresh" userId="bc71b111-7738-4540-8e14-283f32eaf934" providerId="ADAL" clId="{37AECDFC-E03B-420F-B105-799A428E32E1}" dt="2019-04-05T05:15:01.895" v="836"/>
          <ac:spMkLst>
            <pc:docMk/>
            <pc:sldMk cId="2800194095" sldId="326"/>
            <ac:spMk id="27" creationId="{608A46B2-F42A-4632-A238-BD17B9411662}"/>
          </ac:spMkLst>
        </pc:spChg>
        <pc:spChg chg="add">
          <ac:chgData name="Archana Suresh" userId="bc71b111-7738-4540-8e14-283f32eaf934" providerId="ADAL" clId="{37AECDFC-E03B-420F-B105-799A428E32E1}" dt="2019-04-05T05:15:01.895" v="836"/>
          <ac:spMkLst>
            <pc:docMk/>
            <pc:sldMk cId="2800194095" sldId="326"/>
            <ac:spMk id="28" creationId="{30436AEE-849F-488F-8AA2-0A650DF19632}"/>
          </ac:spMkLst>
        </pc:spChg>
        <pc:spChg chg="add">
          <ac:chgData name="Archana Suresh" userId="bc71b111-7738-4540-8e14-283f32eaf934" providerId="ADAL" clId="{37AECDFC-E03B-420F-B105-799A428E32E1}" dt="2019-04-05T05:15:01.895" v="836"/>
          <ac:spMkLst>
            <pc:docMk/>
            <pc:sldMk cId="2800194095" sldId="326"/>
            <ac:spMk id="29" creationId="{975DEFE8-1EBB-46A8-A4B0-E89F15376D8B}"/>
          </ac:spMkLst>
        </pc:spChg>
        <pc:spChg chg="add">
          <ac:chgData name="Archana Suresh" userId="bc71b111-7738-4540-8e14-283f32eaf934" providerId="ADAL" clId="{37AECDFC-E03B-420F-B105-799A428E32E1}" dt="2019-04-05T05:15:01.895" v="836"/>
          <ac:spMkLst>
            <pc:docMk/>
            <pc:sldMk cId="2800194095" sldId="326"/>
            <ac:spMk id="30" creationId="{6E91B04B-30A5-4FB6-A88B-8F40110D9EA7}"/>
          </ac:spMkLst>
        </pc:spChg>
        <pc:spChg chg="add">
          <ac:chgData name="Archana Suresh" userId="bc71b111-7738-4540-8e14-283f32eaf934" providerId="ADAL" clId="{37AECDFC-E03B-420F-B105-799A428E32E1}" dt="2019-04-05T05:15:01.895" v="836"/>
          <ac:spMkLst>
            <pc:docMk/>
            <pc:sldMk cId="2800194095" sldId="326"/>
            <ac:spMk id="31" creationId="{D7C2EDC1-FD8F-40AA-A107-3836B77572FC}"/>
          </ac:spMkLst>
        </pc:spChg>
        <pc:spChg chg="add">
          <ac:chgData name="Archana Suresh" userId="bc71b111-7738-4540-8e14-283f32eaf934" providerId="ADAL" clId="{37AECDFC-E03B-420F-B105-799A428E32E1}" dt="2019-04-05T05:15:01.895" v="836"/>
          <ac:spMkLst>
            <pc:docMk/>
            <pc:sldMk cId="2800194095" sldId="326"/>
            <ac:spMk id="32" creationId="{5230768E-5F60-46CD-B1B1-962255DCD280}"/>
          </ac:spMkLst>
        </pc:spChg>
        <pc:spChg chg="add">
          <ac:chgData name="Archana Suresh" userId="bc71b111-7738-4540-8e14-283f32eaf934" providerId="ADAL" clId="{37AECDFC-E03B-420F-B105-799A428E32E1}" dt="2019-04-05T05:15:01.895" v="836"/>
          <ac:spMkLst>
            <pc:docMk/>
            <pc:sldMk cId="2800194095" sldId="326"/>
            <ac:spMk id="34" creationId="{6F02DD2D-B82B-4300-A18B-856C283A0B84}"/>
          </ac:spMkLst>
        </pc:spChg>
        <pc:spChg chg="add">
          <ac:chgData name="Archana Suresh" userId="bc71b111-7738-4540-8e14-283f32eaf934" providerId="ADAL" clId="{37AECDFC-E03B-420F-B105-799A428E32E1}" dt="2019-04-05T05:15:01.895" v="836"/>
          <ac:spMkLst>
            <pc:docMk/>
            <pc:sldMk cId="2800194095" sldId="326"/>
            <ac:spMk id="35" creationId="{53455BA7-974A-4D1F-BC41-4B26108120EA}"/>
          </ac:spMkLst>
        </pc:spChg>
        <pc:spChg chg="add">
          <ac:chgData name="Archana Suresh" userId="bc71b111-7738-4540-8e14-283f32eaf934" providerId="ADAL" clId="{37AECDFC-E03B-420F-B105-799A428E32E1}" dt="2019-04-05T05:15:01.895" v="836"/>
          <ac:spMkLst>
            <pc:docMk/>
            <pc:sldMk cId="2800194095" sldId="326"/>
            <ac:spMk id="36" creationId="{196E38D1-8468-4B76-B746-1EEB34D92F91}"/>
          </ac:spMkLst>
        </pc:spChg>
        <pc:spChg chg="add">
          <ac:chgData name="Archana Suresh" userId="bc71b111-7738-4540-8e14-283f32eaf934" providerId="ADAL" clId="{37AECDFC-E03B-420F-B105-799A428E32E1}" dt="2019-04-05T05:15:01.895" v="836"/>
          <ac:spMkLst>
            <pc:docMk/>
            <pc:sldMk cId="2800194095" sldId="326"/>
            <ac:spMk id="37" creationId="{74892681-3445-4B26-8046-E06887CBFAD0}"/>
          </ac:spMkLst>
        </pc:spChg>
        <pc:spChg chg="add">
          <ac:chgData name="Archana Suresh" userId="bc71b111-7738-4540-8e14-283f32eaf934" providerId="ADAL" clId="{37AECDFC-E03B-420F-B105-799A428E32E1}" dt="2019-04-05T05:15:01.895" v="836"/>
          <ac:spMkLst>
            <pc:docMk/>
            <pc:sldMk cId="2800194095" sldId="326"/>
            <ac:spMk id="38" creationId="{DC3A4BD4-F0AF-45EB-8615-035829D5A6F6}"/>
          </ac:spMkLst>
        </pc:spChg>
        <pc:spChg chg="add">
          <ac:chgData name="Archana Suresh" userId="bc71b111-7738-4540-8e14-283f32eaf934" providerId="ADAL" clId="{37AECDFC-E03B-420F-B105-799A428E32E1}" dt="2019-04-05T05:15:01.895" v="836"/>
          <ac:spMkLst>
            <pc:docMk/>
            <pc:sldMk cId="2800194095" sldId="326"/>
            <ac:spMk id="39" creationId="{15880ED7-A7E1-488F-B227-3FB06F6DDAA9}"/>
          </ac:spMkLst>
        </pc:spChg>
        <pc:spChg chg="add">
          <ac:chgData name="Archana Suresh" userId="bc71b111-7738-4540-8e14-283f32eaf934" providerId="ADAL" clId="{37AECDFC-E03B-420F-B105-799A428E32E1}" dt="2019-04-05T05:15:01.895" v="836"/>
          <ac:spMkLst>
            <pc:docMk/>
            <pc:sldMk cId="2800194095" sldId="326"/>
            <ac:spMk id="40" creationId="{3B429F39-1055-4ACD-89F9-BB9E803A3237}"/>
          </ac:spMkLst>
        </pc:spChg>
        <pc:spChg chg="add">
          <ac:chgData name="Archana Suresh" userId="bc71b111-7738-4540-8e14-283f32eaf934" providerId="ADAL" clId="{37AECDFC-E03B-420F-B105-799A428E32E1}" dt="2019-04-05T05:15:01.895" v="836"/>
          <ac:spMkLst>
            <pc:docMk/>
            <pc:sldMk cId="2800194095" sldId="326"/>
            <ac:spMk id="41" creationId="{4FFC0176-B8E3-46B7-A583-98081C6E7967}"/>
          </ac:spMkLst>
        </pc:spChg>
        <pc:spChg chg="add">
          <ac:chgData name="Archana Suresh" userId="bc71b111-7738-4540-8e14-283f32eaf934" providerId="ADAL" clId="{37AECDFC-E03B-420F-B105-799A428E32E1}" dt="2019-04-05T05:15:01.895" v="836"/>
          <ac:spMkLst>
            <pc:docMk/>
            <pc:sldMk cId="2800194095" sldId="326"/>
            <ac:spMk id="42" creationId="{3168C009-2AFA-49CD-B15D-660478D9B4AA}"/>
          </ac:spMkLst>
        </pc:spChg>
        <pc:spChg chg="add">
          <ac:chgData name="Archana Suresh" userId="bc71b111-7738-4540-8e14-283f32eaf934" providerId="ADAL" clId="{37AECDFC-E03B-420F-B105-799A428E32E1}" dt="2019-04-05T05:15:01.895" v="836"/>
          <ac:spMkLst>
            <pc:docMk/>
            <pc:sldMk cId="2800194095" sldId="326"/>
            <ac:spMk id="43" creationId="{0ED2D2C8-66E5-42DE-8629-4F73AC474F20}"/>
          </ac:spMkLst>
        </pc:spChg>
        <pc:spChg chg="add">
          <ac:chgData name="Archana Suresh" userId="bc71b111-7738-4540-8e14-283f32eaf934" providerId="ADAL" clId="{37AECDFC-E03B-420F-B105-799A428E32E1}" dt="2019-04-05T05:15:01.895" v="836"/>
          <ac:spMkLst>
            <pc:docMk/>
            <pc:sldMk cId="2800194095" sldId="326"/>
            <ac:spMk id="44" creationId="{4E588B08-62B3-4C29-89B9-B10E226D5D87}"/>
          </ac:spMkLst>
        </pc:spChg>
        <pc:spChg chg="add">
          <ac:chgData name="Archana Suresh" userId="bc71b111-7738-4540-8e14-283f32eaf934" providerId="ADAL" clId="{37AECDFC-E03B-420F-B105-799A428E32E1}" dt="2019-04-05T05:15:01.895" v="836"/>
          <ac:spMkLst>
            <pc:docMk/>
            <pc:sldMk cId="2800194095" sldId="326"/>
            <ac:spMk id="45" creationId="{821B9046-0857-419C-AC7C-0F89A91692EE}"/>
          </ac:spMkLst>
        </pc:spChg>
        <pc:spChg chg="add">
          <ac:chgData name="Archana Suresh" userId="bc71b111-7738-4540-8e14-283f32eaf934" providerId="ADAL" clId="{37AECDFC-E03B-420F-B105-799A428E32E1}" dt="2019-04-05T05:15:01.895" v="836"/>
          <ac:spMkLst>
            <pc:docMk/>
            <pc:sldMk cId="2800194095" sldId="326"/>
            <ac:spMk id="46" creationId="{31D39892-E386-45EE-894A-A146569E2503}"/>
          </ac:spMkLst>
        </pc:spChg>
        <pc:spChg chg="add">
          <ac:chgData name="Archana Suresh" userId="bc71b111-7738-4540-8e14-283f32eaf934" providerId="ADAL" clId="{37AECDFC-E03B-420F-B105-799A428E32E1}" dt="2019-04-05T05:15:01.895" v="836"/>
          <ac:spMkLst>
            <pc:docMk/>
            <pc:sldMk cId="2800194095" sldId="326"/>
            <ac:spMk id="47" creationId="{2F20D9BD-903E-4D1A-8492-7E82BFEA7D0A}"/>
          </ac:spMkLst>
        </pc:spChg>
        <pc:spChg chg="add">
          <ac:chgData name="Archana Suresh" userId="bc71b111-7738-4540-8e14-283f32eaf934" providerId="ADAL" clId="{37AECDFC-E03B-420F-B105-799A428E32E1}" dt="2019-04-05T05:15:01.895" v="836"/>
          <ac:spMkLst>
            <pc:docMk/>
            <pc:sldMk cId="2800194095" sldId="326"/>
            <ac:spMk id="48" creationId="{27AAA1C7-260D-4B22-858A-9FC0297C0042}"/>
          </ac:spMkLst>
        </pc:spChg>
        <pc:spChg chg="add">
          <ac:chgData name="Archana Suresh" userId="bc71b111-7738-4540-8e14-283f32eaf934" providerId="ADAL" clId="{37AECDFC-E03B-420F-B105-799A428E32E1}" dt="2019-04-05T05:15:01.895" v="836"/>
          <ac:spMkLst>
            <pc:docMk/>
            <pc:sldMk cId="2800194095" sldId="326"/>
            <ac:spMk id="49" creationId="{755B1CEC-DCF3-4AC3-A708-A92297CF018E}"/>
          </ac:spMkLst>
        </pc:spChg>
        <pc:spChg chg="add">
          <ac:chgData name="Archana Suresh" userId="bc71b111-7738-4540-8e14-283f32eaf934" providerId="ADAL" clId="{37AECDFC-E03B-420F-B105-799A428E32E1}" dt="2019-04-05T05:15:01.895" v="836"/>
          <ac:spMkLst>
            <pc:docMk/>
            <pc:sldMk cId="2800194095" sldId="326"/>
            <ac:spMk id="50" creationId="{AE3495CB-D451-4968-8A81-EB2A8788DE46}"/>
          </ac:spMkLst>
        </pc:spChg>
        <pc:spChg chg="add">
          <ac:chgData name="Archana Suresh" userId="bc71b111-7738-4540-8e14-283f32eaf934" providerId="ADAL" clId="{37AECDFC-E03B-420F-B105-799A428E32E1}" dt="2019-04-05T05:15:01.895" v="836"/>
          <ac:spMkLst>
            <pc:docMk/>
            <pc:sldMk cId="2800194095" sldId="326"/>
            <ac:spMk id="51" creationId="{A8E12F28-8AB2-4327-9564-AD9E5B160CA6}"/>
          </ac:spMkLst>
        </pc:spChg>
        <pc:spChg chg="add">
          <ac:chgData name="Archana Suresh" userId="bc71b111-7738-4540-8e14-283f32eaf934" providerId="ADAL" clId="{37AECDFC-E03B-420F-B105-799A428E32E1}" dt="2019-04-05T05:15:01.895" v="836"/>
          <ac:spMkLst>
            <pc:docMk/>
            <pc:sldMk cId="2800194095" sldId="326"/>
            <ac:spMk id="52" creationId="{BAADACB1-B2FA-4F47-AAB7-390B4E1219B2}"/>
          </ac:spMkLst>
        </pc:spChg>
        <pc:spChg chg="add">
          <ac:chgData name="Archana Suresh" userId="bc71b111-7738-4540-8e14-283f32eaf934" providerId="ADAL" clId="{37AECDFC-E03B-420F-B105-799A428E32E1}" dt="2019-04-05T05:15:01.895" v="836"/>
          <ac:spMkLst>
            <pc:docMk/>
            <pc:sldMk cId="2800194095" sldId="326"/>
            <ac:spMk id="53" creationId="{174FFA17-A124-4BB2-88A7-1FF8884D50B3}"/>
          </ac:spMkLst>
        </pc:spChg>
        <pc:spChg chg="add">
          <ac:chgData name="Archana Suresh" userId="bc71b111-7738-4540-8e14-283f32eaf934" providerId="ADAL" clId="{37AECDFC-E03B-420F-B105-799A428E32E1}" dt="2019-04-05T05:15:01.895" v="836"/>
          <ac:spMkLst>
            <pc:docMk/>
            <pc:sldMk cId="2800194095" sldId="326"/>
            <ac:spMk id="54" creationId="{73CAAA15-13F3-4CFE-BBBF-8C809ADE823B}"/>
          </ac:spMkLst>
        </pc:spChg>
        <pc:spChg chg="add">
          <ac:chgData name="Archana Suresh" userId="bc71b111-7738-4540-8e14-283f32eaf934" providerId="ADAL" clId="{37AECDFC-E03B-420F-B105-799A428E32E1}" dt="2019-04-05T05:15:01.895" v="836"/>
          <ac:spMkLst>
            <pc:docMk/>
            <pc:sldMk cId="2800194095" sldId="326"/>
            <ac:spMk id="55" creationId="{EA397A12-5990-4021-AB6F-3B921435CBA5}"/>
          </ac:spMkLst>
        </pc:spChg>
        <pc:spChg chg="add">
          <ac:chgData name="Archana Suresh" userId="bc71b111-7738-4540-8e14-283f32eaf934" providerId="ADAL" clId="{37AECDFC-E03B-420F-B105-799A428E32E1}" dt="2019-04-05T05:15:01.895" v="836"/>
          <ac:spMkLst>
            <pc:docMk/>
            <pc:sldMk cId="2800194095" sldId="326"/>
            <ac:spMk id="124" creationId="{45D90E69-8120-4A98-B313-73C131A4B7D0}"/>
          </ac:spMkLst>
        </pc:spChg>
        <pc:spChg chg="add">
          <ac:chgData name="Archana Suresh" userId="bc71b111-7738-4540-8e14-283f32eaf934" providerId="ADAL" clId="{37AECDFC-E03B-420F-B105-799A428E32E1}" dt="2019-04-05T05:15:01.895" v="836"/>
          <ac:spMkLst>
            <pc:docMk/>
            <pc:sldMk cId="2800194095" sldId="326"/>
            <ac:spMk id="125" creationId="{2B1E6DF0-8851-4146-8910-67A1F0A1D8ED}"/>
          </ac:spMkLst>
        </pc:spChg>
        <pc:spChg chg="add">
          <ac:chgData name="Archana Suresh" userId="bc71b111-7738-4540-8e14-283f32eaf934" providerId="ADAL" clId="{37AECDFC-E03B-420F-B105-799A428E32E1}" dt="2019-04-05T05:15:01.895" v="836"/>
          <ac:spMkLst>
            <pc:docMk/>
            <pc:sldMk cId="2800194095" sldId="326"/>
            <ac:spMk id="126" creationId="{85B9F731-3B7C-4331-B1D8-0255F4E0E9FC}"/>
          </ac:spMkLst>
        </pc:spChg>
        <pc:spChg chg="add">
          <ac:chgData name="Archana Suresh" userId="bc71b111-7738-4540-8e14-283f32eaf934" providerId="ADAL" clId="{37AECDFC-E03B-420F-B105-799A428E32E1}" dt="2019-04-05T05:15:01.895" v="836"/>
          <ac:spMkLst>
            <pc:docMk/>
            <pc:sldMk cId="2800194095" sldId="326"/>
            <ac:spMk id="127" creationId="{C8E2482F-B95A-4B0E-837F-612AAA37EE7A}"/>
          </ac:spMkLst>
        </pc:spChg>
        <pc:spChg chg="add">
          <ac:chgData name="Archana Suresh" userId="bc71b111-7738-4540-8e14-283f32eaf934" providerId="ADAL" clId="{37AECDFC-E03B-420F-B105-799A428E32E1}" dt="2019-04-05T05:15:01.895" v="836"/>
          <ac:spMkLst>
            <pc:docMk/>
            <pc:sldMk cId="2800194095" sldId="326"/>
            <ac:spMk id="128" creationId="{7A672C2E-B2CC-4A74-8218-37BFD84EE5B5}"/>
          </ac:spMkLst>
        </pc:spChg>
        <pc:spChg chg="add">
          <ac:chgData name="Archana Suresh" userId="bc71b111-7738-4540-8e14-283f32eaf934" providerId="ADAL" clId="{37AECDFC-E03B-420F-B105-799A428E32E1}" dt="2019-04-05T05:15:01.895" v="836"/>
          <ac:spMkLst>
            <pc:docMk/>
            <pc:sldMk cId="2800194095" sldId="326"/>
            <ac:spMk id="129" creationId="{AB4FA7AF-D5F3-4EDE-9965-2F6AEE656690}"/>
          </ac:spMkLst>
        </pc:spChg>
        <pc:spChg chg="add">
          <ac:chgData name="Archana Suresh" userId="bc71b111-7738-4540-8e14-283f32eaf934" providerId="ADAL" clId="{37AECDFC-E03B-420F-B105-799A428E32E1}" dt="2019-04-05T05:15:01.895" v="836"/>
          <ac:spMkLst>
            <pc:docMk/>
            <pc:sldMk cId="2800194095" sldId="326"/>
            <ac:spMk id="130" creationId="{7B38068D-8C87-4607-91A3-272171EB881D}"/>
          </ac:spMkLst>
        </pc:spChg>
        <pc:spChg chg="add">
          <ac:chgData name="Archana Suresh" userId="bc71b111-7738-4540-8e14-283f32eaf934" providerId="ADAL" clId="{37AECDFC-E03B-420F-B105-799A428E32E1}" dt="2019-04-05T05:15:01.895" v="836"/>
          <ac:spMkLst>
            <pc:docMk/>
            <pc:sldMk cId="2800194095" sldId="326"/>
            <ac:spMk id="131" creationId="{285D9F8C-DC73-4801-A64E-7DBF8DC88D27}"/>
          </ac:spMkLst>
        </pc:spChg>
        <pc:spChg chg="add">
          <ac:chgData name="Archana Suresh" userId="bc71b111-7738-4540-8e14-283f32eaf934" providerId="ADAL" clId="{37AECDFC-E03B-420F-B105-799A428E32E1}" dt="2019-04-05T05:15:01.895" v="836"/>
          <ac:spMkLst>
            <pc:docMk/>
            <pc:sldMk cId="2800194095" sldId="326"/>
            <ac:spMk id="132" creationId="{82EF49C3-418F-4DE2-809C-6E2E7BCB9D26}"/>
          </ac:spMkLst>
        </pc:spChg>
        <pc:spChg chg="add">
          <ac:chgData name="Archana Suresh" userId="bc71b111-7738-4540-8e14-283f32eaf934" providerId="ADAL" clId="{37AECDFC-E03B-420F-B105-799A428E32E1}" dt="2019-04-05T05:15:01.895" v="836"/>
          <ac:spMkLst>
            <pc:docMk/>
            <pc:sldMk cId="2800194095" sldId="326"/>
            <ac:spMk id="133" creationId="{76FF0B00-4B7A-4B8E-B3F2-6362640B7FE7}"/>
          </ac:spMkLst>
        </pc:spChg>
        <pc:spChg chg="add">
          <ac:chgData name="Archana Suresh" userId="bc71b111-7738-4540-8e14-283f32eaf934" providerId="ADAL" clId="{37AECDFC-E03B-420F-B105-799A428E32E1}" dt="2019-04-05T05:15:01.895" v="836"/>
          <ac:spMkLst>
            <pc:docMk/>
            <pc:sldMk cId="2800194095" sldId="326"/>
            <ac:spMk id="134" creationId="{DFD13875-C94E-4B9E-A5E2-1BEFD538EC17}"/>
          </ac:spMkLst>
        </pc:spChg>
        <pc:spChg chg="add">
          <ac:chgData name="Archana Suresh" userId="bc71b111-7738-4540-8e14-283f32eaf934" providerId="ADAL" clId="{37AECDFC-E03B-420F-B105-799A428E32E1}" dt="2019-04-05T05:15:01.895" v="836"/>
          <ac:spMkLst>
            <pc:docMk/>
            <pc:sldMk cId="2800194095" sldId="326"/>
            <ac:spMk id="135" creationId="{07A76F78-1B3E-478C-A242-A724CAA7C017}"/>
          </ac:spMkLst>
        </pc:spChg>
        <pc:spChg chg="add">
          <ac:chgData name="Archana Suresh" userId="bc71b111-7738-4540-8e14-283f32eaf934" providerId="ADAL" clId="{37AECDFC-E03B-420F-B105-799A428E32E1}" dt="2019-04-05T05:15:01.895" v="836"/>
          <ac:spMkLst>
            <pc:docMk/>
            <pc:sldMk cId="2800194095" sldId="326"/>
            <ac:spMk id="136" creationId="{CD7626D9-E94E-448C-856E-7C02156FC389}"/>
          </ac:spMkLst>
        </pc:spChg>
        <pc:spChg chg="add">
          <ac:chgData name="Archana Suresh" userId="bc71b111-7738-4540-8e14-283f32eaf934" providerId="ADAL" clId="{37AECDFC-E03B-420F-B105-799A428E32E1}" dt="2019-04-05T05:15:01.895" v="836"/>
          <ac:spMkLst>
            <pc:docMk/>
            <pc:sldMk cId="2800194095" sldId="326"/>
            <ac:spMk id="137" creationId="{52DB5CCF-E059-4212-824C-EE00DB9EF888}"/>
          </ac:spMkLst>
        </pc:spChg>
        <pc:spChg chg="add">
          <ac:chgData name="Archana Suresh" userId="bc71b111-7738-4540-8e14-283f32eaf934" providerId="ADAL" clId="{37AECDFC-E03B-420F-B105-799A428E32E1}" dt="2019-04-05T05:15:01.895" v="836"/>
          <ac:spMkLst>
            <pc:docMk/>
            <pc:sldMk cId="2800194095" sldId="326"/>
            <ac:spMk id="138" creationId="{CD8AB81D-158E-438E-BE3E-C9C3DD37CC88}"/>
          </ac:spMkLst>
        </pc:spChg>
        <pc:spChg chg="add">
          <ac:chgData name="Archana Suresh" userId="bc71b111-7738-4540-8e14-283f32eaf934" providerId="ADAL" clId="{37AECDFC-E03B-420F-B105-799A428E32E1}" dt="2019-04-05T05:15:01.895" v="836"/>
          <ac:spMkLst>
            <pc:docMk/>
            <pc:sldMk cId="2800194095" sldId="326"/>
            <ac:spMk id="139" creationId="{9F53D3E8-595C-4CA2-B2B8-84963DA730B7}"/>
          </ac:spMkLst>
        </pc:spChg>
        <pc:spChg chg="add">
          <ac:chgData name="Archana Suresh" userId="bc71b111-7738-4540-8e14-283f32eaf934" providerId="ADAL" clId="{37AECDFC-E03B-420F-B105-799A428E32E1}" dt="2019-04-05T05:15:01.895" v="836"/>
          <ac:spMkLst>
            <pc:docMk/>
            <pc:sldMk cId="2800194095" sldId="326"/>
            <ac:spMk id="140" creationId="{B0B5F7E7-F79E-41DF-9909-6F3970A60280}"/>
          </ac:spMkLst>
        </pc:spChg>
        <pc:spChg chg="add">
          <ac:chgData name="Archana Suresh" userId="bc71b111-7738-4540-8e14-283f32eaf934" providerId="ADAL" clId="{37AECDFC-E03B-420F-B105-799A428E32E1}" dt="2019-04-05T05:15:01.895" v="836"/>
          <ac:spMkLst>
            <pc:docMk/>
            <pc:sldMk cId="2800194095" sldId="326"/>
            <ac:spMk id="141" creationId="{A0F4BE47-5E41-413C-B347-5579260ADEDE}"/>
          </ac:spMkLst>
        </pc:spChg>
        <pc:spChg chg="add">
          <ac:chgData name="Archana Suresh" userId="bc71b111-7738-4540-8e14-283f32eaf934" providerId="ADAL" clId="{37AECDFC-E03B-420F-B105-799A428E32E1}" dt="2019-04-05T05:15:01.895" v="836"/>
          <ac:spMkLst>
            <pc:docMk/>
            <pc:sldMk cId="2800194095" sldId="326"/>
            <ac:spMk id="160" creationId="{6D685232-DD92-45EE-BFF4-BDBC8CC02511}"/>
          </ac:spMkLst>
        </pc:spChg>
        <pc:spChg chg="add mod">
          <ac:chgData name="Archana Suresh" userId="bc71b111-7738-4540-8e14-283f32eaf934" providerId="ADAL" clId="{37AECDFC-E03B-420F-B105-799A428E32E1}" dt="2019-04-05T05:15:28.410" v="843" actId="1038"/>
          <ac:spMkLst>
            <pc:docMk/>
            <pc:sldMk cId="2800194095" sldId="326"/>
            <ac:spMk id="163" creationId="{8535921A-9AFB-4A36-ABA5-1BC17211036B}"/>
          </ac:spMkLst>
        </pc:spChg>
        <pc:grpChg chg="add">
          <ac:chgData name="Archana Suresh" userId="bc71b111-7738-4540-8e14-283f32eaf934" providerId="ADAL" clId="{37AECDFC-E03B-420F-B105-799A428E32E1}" dt="2019-04-05T05:15:01.895" v="836"/>
          <ac:grpSpMkLst>
            <pc:docMk/>
            <pc:sldMk cId="2800194095" sldId="326"/>
            <ac:grpSpMk id="81" creationId="{00408524-0A88-4357-86BC-925CA668DAE8}"/>
          </ac:grpSpMkLst>
        </pc:grpChg>
        <pc:grpChg chg="add">
          <ac:chgData name="Archana Suresh" userId="bc71b111-7738-4540-8e14-283f32eaf934" providerId="ADAL" clId="{37AECDFC-E03B-420F-B105-799A428E32E1}" dt="2019-04-05T05:15:01.895" v="836"/>
          <ac:grpSpMkLst>
            <pc:docMk/>
            <pc:sldMk cId="2800194095" sldId="326"/>
            <ac:grpSpMk id="111" creationId="{CD377B9D-54FA-4548-91AA-E48783AB539D}"/>
          </ac:grpSpMkLst>
        </pc:grpChg>
        <pc:grpChg chg="add">
          <ac:chgData name="Archana Suresh" userId="bc71b111-7738-4540-8e14-283f32eaf934" providerId="ADAL" clId="{37AECDFC-E03B-420F-B105-799A428E32E1}" dt="2019-04-05T05:15:01.895" v="836"/>
          <ac:grpSpMkLst>
            <pc:docMk/>
            <pc:sldMk cId="2800194095" sldId="326"/>
            <ac:grpSpMk id="142" creationId="{F259212E-FED5-43B7-88E7-C11C506BC718}"/>
          </ac:grpSpMkLst>
        </pc:grpChg>
        <pc:grpChg chg="add">
          <ac:chgData name="Archana Suresh" userId="bc71b111-7738-4540-8e14-283f32eaf934" providerId="ADAL" clId="{37AECDFC-E03B-420F-B105-799A428E32E1}" dt="2019-04-05T05:15:01.895" v="836"/>
          <ac:grpSpMkLst>
            <pc:docMk/>
            <pc:sldMk cId="2800194095" sldId="326"/>
            <ac:grpSpMk id="151" creationId="{94A3BAEE-7913-49BB-BB02-221E1D90D5AB}"/>
          </ac:grpSpMkLst>
        </pc:grpChg>
        <pc:grpChg chg="add">
          <ac:chgData name="Archana Suresh" userId="bc71b111-7738-4540-8e14-283f32eaf934" providerId="ADAL" clId="{37AECDFC-E03B-420F-B105-799A428E32E1}" dt="2019-04-05T05:15:35.932" v="845"/>
          <ac:grpSpMkLst>
            <pc:docMk/>
            <pc:sldMk cId="2800194095" sldId="326"/>
            <ac:grpSpMk id="164" creationId="{D7613035-BAFD-41EC-9234-6EC991EAD01E}"/>
          </ac:grpSpMkLst>
        </pc:grpChg>
        <pc:graphicFrameChg chg="add">
          <ac:chgData name="Archana Suresh" userId="bc71b111-7738-4540-8e14-283f32eaf934" providerId="ADAL" clId="{37AECDFC-E03B-420F-B105-799A428E32E1}" dt="2019-04-05T05:15:01.895" v="836"/>
          <ac:graphicFrameMkLst>
            <pc:docMk/>
            <pc:sldMk cId="2800194095" sldId="326"/>
            <ac:graphicFrameMk id="2" creationId="{9421EA8C-BA97-4778-8722-6D8FFF5D44D0}"/>
          </ac:graphicFrameMkLst>
        </pc:graphicFrameChg>
        <pc:picChg chg="add">
          <ac:chgData name="Archana Suresh" userId="bc71b111-7738-4540-8e14-283f32eaf934" providerId="ADAL" clId="{37AECDFC-E03B-420F-B105-799A428E32E1}" dt="2019-04-05T05:15:01.895" v="836"/>
          <ac:picMkLst>
            <pc:docMk/>
            <pc:sldMk cId="2800194095" sldId="326"/>
            <ac:picMk id="56" creationId="{5BE66E3B-0BD2-4DB4-942C-FC3FBD4B805B}"/>
          </ac:picMkLst>
        </pc:picChg>
        <pc:picChg chg="add">
          <ac:chgData name="Archana Suresh" userId="bc71b111-7738-4540-8e14-283f32eaf934" providerId="ADAL" clId="{37AECDFC-E03B-420F-B105-799A428E32E1}" dt="2019-04-05T05:15:01.895" v="836"/>
          <ac:picMkLst>
            <pc:docMk/>
            <pc:sldMk cId="2800194095" sldId="326"/>
            <ac:picMk id="57" creationId="{9FC9B763-3490-46A4-BB1E-0050FB01874C}"/>
          </ac:picMkLst>
        </pc:picChg>
        <pc:picChg chg="add">
          <ac:chgData name="Archana Suresh" userId="bc71b111-7738-4540-8e14-283f32eaf934" providerId="ADAL" clId="{37AECDFC-E03B-420F-B105-799A428E32E1}" dt="2019-04-05T05:15:01.895" v="836"/>
          <ac:picMkLst>
            <pc:docMk/>
            <pc:sldMk cId="2800194095" sldId="326"/>
            <ac:picMk id="58" creationId="{0C821D2C-58BA-4E48-A211-4EEDA0905BA7}"/>
          </ac:picMkLst>
        </pc:picChg>
        <pc:picChg chg="add">
          <ac:chgData name="Archana Suresh" userId="bc71b111-7738-4540-8e14-283f32eaf934" providerId="ADAL" clId="{37AECDFC-E03B-420F-B105-799A428E32E1}" dt="2019-04-05T05:15:01.895" v="836"/>
          <ac:picMkLst>
            <pc:docMk/>
            <pc:sldMk cId="2800194095" sldId="326"/>
            <ac:picMk id="59" creationId="{4FAB744A-EDAD-464C-AF7B-A1D50865DF25}"/>
          </ac:picMkLst>
        </pc:picChg>
        <pc:picChg chg="add">
          <ac:chgData name="Archana Suresh" userId="bc71b111-7738-4540-8e14-283f32eaf934" providerId="ADAL" clId="{37AECDFC-E03B-420F-B105-799A428E32E1}" dt="2019-04-05T05:15:01.895" v="836"/>
          <ac:picMkLst>
            <pc:docMk/>
            <pc:sldMk cId="2800194095" sldId="326"/>
            <ac:picMk id="60" creationId="{0E87260D-C013-4AEB-91B9-2940542A1056}"/>
          </ac:picMkLst>
        </pc:picChg>
        <pc:picChg chg="add">
          <ac:chgData name="Archana Suresh" userId="bc71b111-7738-4540-8e14-283f32eaf934" providerId="ADAL" clId="{37AECDFC-E03B-420F-B105-799A428E32E1}" dt="2019-04-05T05:15:01.895" v="836"/>
          <ac:picMkLst>
            <pc:docMk/>
            <pc:sldMk cId="2800194095" sldId="326"/>
            <ac:picMk id="61" creationId="{4D050398-9119-4512-84C9-50EFF3944E0E}"/>
          </ac:picMkLst>
        </pc:picChg>
        <pc:picChg chg="add">
          <ac:chgData name="Archana Suresh" userId="bc71b111-7738-4540-8e14-283f32eaf934" providerId="ADAL" clId="{37AECDFC-E03B-420F-B105-799A428E32E1}" dt="2019-04-05T05:15:01.895" v="836"/>
          <ac:picMkLst>
            <pc:docMk/>
            <pc:sldMk cId="2800194095" sldId="326"/>
            <ac:picMk id="62" creationId="{6C74B2E9-1394-4DEE-986F-E5332E2281C2}"/>
          </ac:picMkLst>
        </pc:picChg>
        <pc:picChg chg="add">
          <ac:chgData name="Archana Suresh" userId="bc71b111-7738-4540-8e14-283f32eaf934" providerId="ADAL" clId="{37AECDFC-E03B-420F-B105-799A428E32E1}" dt="2019-04-05T05:15:01.895" v="836"/>
          <ac:picMkLst>
            <pc:docMk/>
            <pc:sldMk cId="2800194095" sldId="326"/>
            <ac:picMk id="63" creationId="{17B5BF1C-674B-4460-87FA-0271EC7216B6}"/>
          </ac:picMkLst>
        </pc:picChg>
        <pc:picChg chg="add">
          <ac:chgData name="Archana Suresh" userId="bc71b111-7738-4540-8e14-283f32eaf934" providerId="ADAL" clId="{37AECDFC-E03B-420F-B105-799A428E32E1}" dt="2019-04-05T05:15:01.895" v="836"/>
          <ac:picMkLst>
            <pc:docMk/>
            <pc:sldMk cId="2800194095" sldId="326"/>
            <ac:picMk id="64" creationId="{2C8E5574-2456-4825-AF08-3DD83B3600BB}"/>
          </ac:picMkLst>
        </pc:picChg>
        <pc:picChg chg="add">
          <ac:chgData name="Archana Suresh" userId="bc71b111-7738-4540-8e14-283f32eaf934" providerId="ADAL" clId="{37AECDFC-E03B-420F-B105-799A428E32E1}" dt="2019-04-05T05:15:01.895" v="836"/>
          <ac:picMkLst>
            <pc:docMk/>
            <pc:sldMk cId="2800194095" sldId="326"/>
            <ac:picMk id="65" creationId="{E5C3F29A-BECA-406E-AC55-F1DDE6F85816}"/>
          </ac:picMkLst>
        </pc:picChg>
        <pc:picChg chg="add">
          <ac:chgData name="Archana Suresh" userId="bc71b111-7738-4540-8e14-283f32eaf934" providerId="ADAL" clId="{37AECDFC-E03B-420F-B105-799A428E32E1}" dt="2019-04-05T05:15:01.895" v="836"/>
          <ac:picMkLst>
            <pc:docMk/>
            <pc:sldMk cId="2800194095" sldId="326"/>
            <ac:picMk id="66" creationId="{DC94E4B7-4E0F-488A-A701-9CB7789C6EA5}"/>
          </ac:picMkLst>
        </pc:picChg>
        <pc:picChg chg="add">
          <ac:chgData name="Archana Suresh" userId="bc71b111-7738-4540-8e14-283f32eaf934" providerId="ADAL" clId="{37AECDFC-E03B-420F-B105-799A428E32E1}" dt="2019-04-05T05:15:01.895" v="836"/>
          <ac:picMkLst>
            <pc:docMk/>
            <pc:sldMk cId="2800194095" sldId="326"/>
            <ac:picMk id="67" creationId="{98DAF453-6314-4C27-8298-F31AA603A40D}"/>
          </ac:picMkLst>
        </pc:picChg>
        <pc:picChg chg="add">
          <ac:chgData name="Archana Suresh" userId="bc71b111-7738-4540-8e14-283f32eaf934" providerId="ADAL" clId="{37AECDFC-E03B-420F-B105-799A428E32E1}" dt="2019-04-05T05:15:01.895" v="836"/>
          <ac:picMkLst>
            <pc:docMk/>
            <pc:sldMk cId="2800194095" sldId="326"/>
            <ac:picMk id="68" creationId="{32621B9E-43B1-4614-8E0E-6996C93F9369}"/>
          </ac:picMkLst>
        </pc:picChg>
        <pc:picChg chg="add">
          <ac:chgData name="Archana Suresh" userId="bc71b111-7738-4540-8e14-283f32eaf934" providerId="ADAL" clId="{37AECDFC-E03B-420F-B105-799A428E32E1}" dt="2019-04-05T05:15:01.895" v="836"/>
          <ac:picMkLst>
            <pc:docMk/>
            <pc:sldMk cId="2800194095" sldId="326"/>
            <ac:picMk id="69" creationId="{8ED6BB67-0F18-4E11-8415-577C3A2B76DB}"/>
          </ac:picMkLst>
        </pc:picChg>
        <pc:picChg chg="add">
          <ac:chgData name="Archana Suresh" userId="bc71b111-7738-4540-8e14-283f32eaf934" providerId="ADAL" clId="{37AECDFC-E03B-420F-B105-799A428E32E1}" dt="2019-04-05T05:15:01.895" v="836"/>
          <ac:picMkLst>
            <pc:docMk/>
            <pc:sldMk cId="2800194095" sldId="326"/>
            <ac:picMk id="70" creationId="{595AC8D6-69EF-4ACA-BF13-150A68823C46}"/>
          </ac:picMkLst>
        </pc:picChg>
        <pc:picChg chg="add">
          <ac:chgData name="Archana Suresh" userId="bc71b111-7738-4540-8e14-283f32eaf934" providerId="ADAL" clId="{37AECDFC-E03B-420F-B105-799A428E32E1}" dt="2019-04-05T05:15:01.895" v="836"/>
          <ac:picMkLst>
            <pc:docMk/>
            <pc:sldMk cId="2800194095" sldId="326"/>
            <ac:picMk id="71" creationId="{FE3A49AE-B0F0-4EC2-8D85-10C4044F9C1E}"/>
          </ac:picMkLst>
        </pc:picChg>
        <pc:picChg chg="add">
          <ac:chgData name="Archana Suresh" userId="bc71b111-7738-4540-8e14-283f32eaf934" providerId="ADAL" clId="{37AECDFC-E03B-420F-B105-799A428E32E1}" dt="2019-04-05T05:15:01.895" v="836"/>
          <ac:picMkLst>
            <pc:docMk/>
            <pc:sldMk cId="2800194095" sldId="326"/>
            <ac:picMk id="72" creationId="{D87A9FEE-E495-4A0C-8427-6E966D250D7A}"/>
          </ac:picMkLst>
        </pc:picChg>
        <pc:picChg chg="add">
          <ac:chgData name="Archana Suresh" userId="bc71b111-7738-4540-8e14-283f32eaf934" providerId="ADAL" clId="{37AECDFC-E03B-420F-B105-799A428E32E1}" dt="2019-04-05T05:15:01.895" v="836"/>
          <ac:picMkLst>
            <pc:docMk/>
            <pc:sldMk cId="2800194095" sldId="326"/>
            <ac:picMk id="73" creationId="{0470CCC3-B4A3-4743-A5D7-E35F387BB3A4}"/>
          </ac:picMkLst>
        </pc:picChg>
        <pc:picChg chg="add">
          <ac:chgData name="Archana Suresh" userId="bc71b111-7738-4540-8e14-283f32eaf934" providerId="ADAL" clId="{37AECDFC-E03B-420F-B105-799A428E32E1}" dt="2019-04-05T05:15:01.895" v="836"/>
          <ac:picMkLst>
            <pc:docMk/>
            <pc:sldMk cId="2800194095" sldId="326"/>
            <ac:picMk id="74" creationId="{DCF34348-F748-4B30-997A-857AC6C5A17F}"/>
          </ac:picMkLst>
        </pc:picChg>
        <pc:picChg chg="add">
          <ac:chgData name="Archana Suresh" userId="bc71b111-7738-4540-8e14-283f32eaf934" providerId="ADAL" clId="{37AECDFC-E03B-420F-B105-799A428E32E1}" dt="2019-04-05T05:15:01.895" v="836"/>
          <ac:picMkLst>
            <pc:docMk/>
            <pc:sldMk cId="2800194095" sldId="326"/>
            <ac:picMk id="75" creationId="{CBFE8E72-9B89-496F-8498-D2B147A8962E}"/>
          </ac:picMkLst>
        </pc:picChg>
        <pc:picChg chg="add">
          <ac:chgData name="Archana Suresh" userId="bc71b111-7738-4540-8e14-283f32eaf934" providerId="ADAL" clId="{37AECDFC-E03B-420F-B105-799A428E32E1}" dt="2019-04-05T05:15:01.895" v="836"/>
          <ac:picMkLst>
            <pc:docMk/>
            <pc:sldMk cId="2800194095" sldId="326"/>
            <ac:picMk id="76" creationId="{5113A795-A442-469F-A3FC-D9C09CB5EB9E}"/>
          </ac:picMkLst>
        </pc:picChg>
        <pc:picChg chg="add">
          <ac:chgData name="Archana Suresh" userId="bc71b111-7738-4540-8e14-283f32eaf934" providerId="ADAL" clId="{37AECDFC-E03B-420F-B105-799A428E32E1}" dt="2019-04-05T05:15:01.895" v="836"/>
          <ac:picMkLst>
            <pc:docMk/>
            <pc:sldMk cId="2800194095" sldId="326"/>
            <ac:picMk id="77" creationId="{A6110A0D-8497-4008-A74C-422F0DB86BBA}"/>
          </ac:picMkLst>
        </pc:picChg>
        <pc:picChg chg="add">
          <ac:chgData name="Archana Suresh" userId="bc71b111-7738-4540-8e14-283f32eaf934" providerId="ADAL" clId="{37AECDFC-E03B-420F-B105-799A428E32E1}" dt="2019-04-05T05:15:01.895" v="836"/>
          <ac:picMkLst>
            <pc:docMk/>
            <pc:sldMk cId="2800194095" sldId="326"/>
            <ac:picMk id="78" creationId="{9AF46A5B-EA92-4E67-944B-7714474B2172}"/>
          </ac:picMkLst>
        </pc:picChg>
        <pc:picChg chg="add">
          <ac:chgData name="Archana Suresh" userId="bc71b111-7738-4540-8e14-283f32eaf934" providerId="ADAL" clId="{37AECDFC-E03B-420F-B105-799A428E32E1}" dt="2019-04-05T05:15:01.895" v="836"/>
          <ac:picMkLst>
            <pc:docMk/>
            <pc:sldMk cId="2800194095" sldId="326"/>
            <ac:picMk id="79" creationId="{46C05986-1447-4E51-9EE0-5FBBE29F7A71}"/>
          </ac:picMkLst>
        </pc:picChg>
        <pc:picChg chg="add">
          <ac:chgData name="Archana Suresh" userId="bc71b111-7738-4540-8e14-283f32eaf934" providerId="ADAL" clId="{37AECDFC-E03B-420F-B105-799A428E32E1}" dt="2019-04-05T05:15:01.895" v="836"/>
          <ac:picMkLst>
            <pc:docMk/>
            <pc:sldMk cId="2800194095" sldId="326"/>
            <ac:picMk id="80" creationId="{88F26CAE-76AC-451B-A7A7-D1B9E1B5FE73}"/>
          </ac:picMkLst>
        </pc:picChg>
        <pc:picChg chg="add">
          <ac:chgData name="Archana Suresh" userId="bc71b111-7738-4540-8e14-283f32eaf934" providerId="ADAL" clId="{37AECDFC-E03B-420F-B105-799A428E32E1}" dt="2019-04-05T05:15:01.895" v="836"/>
          <ac:picMkLst>
            <pc:docMk/>
            <pc:sldMk cId="2800194095" sldId="326"/>
            <ac:picMk id="115" creationId="{5CBC4872-0D0E-49B6-8358-D0735B3F6E55}"/>
          </ac:picMkLst>
        </pc:picChg>
        <pc:picChg chg="add">
          <ac:chgData name="Archana Suresh" userId="bc71b111-7738-4540-8e14-283f32eaf934" providerId="ADAL" clId="{37AECDFC-E03B-420F-B105-799A428E32E1}" dt="2019-04-05T05:15:01.895" v="836"/>
          <ac:picMkLst>
            <pc:docMk/>
            <pc:sldMk cId="2800194095" sldId="326"/>
            <ac:picMk id="116" creationId="{C800E76C-279D-43F2-AC29-5174A8DB830E}"/>
          </ac:picMkLst>
        </pc:picChg>
        <pc:picChg chg="add">
          <ac:chgData name="Archana Suresh" userId="bc71b111-7738-4540-8e14-283f32eaf934" providerId="ADAL" clId="{37AECDFC-E03B-420F-B105-799A428E32E1}" dt="2019-04-05T05:15:01.895" v="836"/>
          <ac:picMkLst>
            <pc:docMk/>
            <pc:sldMk cId="2800194095" sldId="326"/>
            <ac:picMk id="117" creationId="{3A0BE0CD-11B4-466E-B2AA-9A39934BDAA6}"/>
          </ac:picMkLst>
        </pc:picChg>
        <pc:picChg chg="add">
          <ac:chgData name="Archana Suresh" userId="bc71b111-7738-4540-8e14-283f32eaf934" providerId="ADAL" clId="{37AECDFC-E03B-420F-B105-799A428E32E1}" dt="2019-04-05T05:15:01.895" v="836"/>
          <ac:picMkLst>
            <pc:docMk/>
            <pc:sldMk cId="2800194095" sldId="326"/>
            <ac:picMk id="118" creationId="{58C1D6FA-2A9D-4D8A-8EF1-6EE6A344F5AE}"/>
          </ac:picMkLst>
        </pc:picChg>
        <pc:picChg chg="add">
          <ac:chgData name="Archana Suresh" userId="bc71b111-7738-4540-8e14-283f32eaf934" providerId="ADAL" clId="{37AECDFC-E03B-420F-B105-799A428E32E1}" dt="2019-04-05T05:15:01.895" v="836"/>
          <ac:picMkLst>
            <pc:docMk/>
            <pc:sldMk cId="2800194095" sldId="326"/>
            <ac:picMk id="119" creationId="{8E614C4C-4F16-452E-9342-91EEB5848A33}"/>
          </ac:picMkLst>
        </pc:picChg>
        <pc:picChg chg="add">
          <ac:chgData name="Archana Suresh" userId="bc71b111-7738-4540-8e14-283f32eaf934" providerId="ADAL" clId="{37AECDFC-E03B-420F-B105-799A428E32E1}" dt="2019-04-05T05:15:01.895" v="836"/>
          <ac:picMkLst>
            <pc:docMk/>
            <pc:sldMk cId="2800194095" sldId="326"/>
            <ac:picMk id="120" creationId="{06FAD694-84DA-4DF3-B3E2-5B15466DB53F}"/>
          </ac:picMkLst>
        </pc:picChg>
        <pc:picChg chg="add">
          <ac:chgData name="Archana Suresh" userId="bc71b111-7738-4540-8e14-283f32eaf934" providerId="ADAL" clId="{37AECDFC-E03B-420F-B105-799A428E32E1}" dt="2019-04-05T05:15:01.895" v="836"/>
          <ac:picMkLst>
            <pc:docMk/>
            <pc:sldMk cId="2800194095" sldId="326"/>
            <ac:picMk id="121" creationId="{1A250A6C-0445-4315-9F4A-79F2D0349A25}"/>
          </ac:picMkLst>
        </pc:picChg>
        <pc:picChg chg="add">
          <ac:chgData name="Archana Suresh" userId="bc71b111-7738-4540-8e14-283f32eaf934" providerId="ADAL" clId="{37AECDFC-E03B-420F-B105-799A428E32E1}" dt="2019-04-05T05:15:01.895" v="836"/>
          <ac:picMkLst>
            <pc:docMk/>
            <pc:sldMk cId="2800194095" sldId="326"/>
            <ac:picMk id="122" creationId="{A686F18D-3A75-4796-9E2D-7E0BA0DCD071}"/>
          </ac:picMkLst>
        </pc:picChg>
        <pc:picChg chg="add">
          <ac:chgData name="Archana Suresh" userId="bc71b111-7738-4540-8e14-283f32eaf934" providerId="ADAL" clId="{37AECDFC-E03B-420F-B105-799A428E32E1}" dt="2019-04-05T05:15:01.895" v="836"/>
          <ac:picMkLst>
            <pc:docMk/>
            <pc:sldMk cId="2800194095" sldId="326"/>
            <ac:picMk id="123" creationId="{E00C953C-E8D2-4EFC-A3F4-58FABEC750C8}"/>
          </ac:picMkLst>
        </pc:picChg>
        <pc:picChg chg="add">
          <ac:chgData name="Archana Suresh" userId="bc71b111-7738-4540-8e14-283f32eaf934" providerId="ADAL" clId="{37AECDFC-E03B-420F-B105-799A428E32E1}" dt="2019-04-05T05:15:01.895" v="836"/>
          <ac:picMkLst>
            <pc:docMk/>
            <pc:sldMk cId="2800194095" sldId="326"/>
            <ac:picMk id="161" creationId="{EFDFBAAF-90AA-4A1A-9978-9C5A50357413}"/>
          </ac:picMkLst>
        </pc:picChg>
        <pc:cxnChg chg="add">
          <ac:chgData name="Archana Suresh" userId="bc71b111-7738-4540-8e14-283f32eaf934" providerId="ADAL" clId="{37AECDFC-E03B-420F-B105-799A428E32E1}" dt="2019-04-05T05:15:01.895" v="836"/>
          <ac:cxnSpMkLst>
            <pc:docMk/>
            <pc:sldMk cId="2800194095" sldId="326"/>
            <ac:cxnSpMk id="4" creationId="{C2B79E86-6240-4E54-9D24-5868ED501ADB}"/>
          </ac:cxnSpMkLst>
        </pc:cxnChg>
        <pc:cxnChg chg="add">
          <ac:chgData name="Archana Suresh" userId="bc71b111-7738-4540-8e14-283f32eaf934" providerId="ADAL" clId="{37AECDFC-E03B-420F-B105-799A428E32E1}" dt="2019-04-05T05:15:01.895" v="836"/>
          <ac:cxnSpMkLst>
            <pc:docMk/>
            <pc:sldMk cId="2800194095" sldId="326"/>
            <ac:cxnSpMk id="33" creationId="{1478BA75-2200-4CB1-BFB6-D2C61D461C50}"/>
          </ac:cxnSpMkLst>
        </pc:cxnChg>
        <pc:cxnChg chg="add">
          <ac:chgData name="Archana Suresh" userId="bc71b111-7738-4540-8e14-283f32eaf934" providerId="ADAL" clId="{37AECDFC-E03B-420F-B105-799A428E32E1}" dt="2019-04-05T05:15:01.895" v="836"/>
          <ac:cxnSpMkLst>
            <pc:docMk/>
            <pc:sldMk cId="2800194095" sldId="326"/>
            <ac:cxnSpMk id="162" creationId="{A934CAA6-97C2-455B-98CE-8DBCBA154DA7}"/>
          </ac:cxnSpMkLst>
        </pc:cxnChg>
      </pc:sldChg>
      <pc:sldChg chg="add">
        <pc:chgData name="Archana Suresh" userId="bc71b111-7738-4540-8e14-283f32eaf934" providerId="ADAL" clId="{37AECDFC-E03B-420F-B105-799A428E32E1}" dt="2019-04-08T00:02:12.916" v="1174"/>
        <pc:sldMkLst>
          <pc:docMk/>
          <pc:sldMk cId="523449528" sldId="327"/>
        </pc:sldMkLst>
      </pc:sldChg>
      <pc:sldChg chg="del">
        <pc:chgData name="Archana Suresh" userId="bc71b111-7738-4540-8e14-283f32eaf934" providerId="ADAL" clId="{37AECDFC-E03B-420F-B105-799A428E32E1}" dt="2019-04-08T00:01:56.137" v="1173" actId="2696"/>
        <pc:sldMkLst>
          <pc:docMk/>
          <pc:sldMk cId="3089676894" sldId="327"/>
        </pc:sldMkLst>
      </pc:sldChg>
      <pc:sldChg chg="del">
        <pc:chgData name="Archana Suresh" userId="bc71b111-7738-4540-8e14-283f32eaf934" providerId="ADAL" clId="{37AECDFC-E03B-420F-B105-799A428E32E1}" dt="2019-04-08T00:08:24.814" v="1179" actId="2696"/>
        <pc:sldMkLst>
          <pc:docMk/>
          <pc:sldMk cId="621057231" sldId="329"/>
        </pc:sldMkLst>
      </pc:sldChg>
      <pc:sldChg chg="modSp add">
        <pc:chgData name="Archana Suresh" userId="bc71b111-7738-4540-8e14-283f32eaf934" providerId="ADAL" clId="{37AECDFC-E03B-420F-B105-799A428E32E1}" dt="2019-04-08T01:08:58.424" v="1571" actId="1076"/>
        <pc:sldMkLst>
          <pc:docMk/>
          <pc:sldMk cId="1489774159" sldId="329"/>
        </pc:sldMkLst>
        <pc:spChg chg="mod">
          <ac:chgData name="Archana Suresh" userId="bc71b111-7738-4540-8e14-283f32eaf934" providerId="ADAL" clId="{37AECDFC-E03B-420F-B105-799A428E32E1}" dt="2019-04-08T01:08:58.424" v="1571" actId="1076"/>
          <ac:spMkLst>
            <pc:docMk/>
            <pc:sldMk cId="1489774159" sldId="329"/>
            <ac:spMk id="101" creationId="{F05A2425-DA22-4C0B-987B-D34F3A4D10D4}"/>
          </ac:spMkLst>
        </pc:spChg>
      </pc:sldChg>
      <pc:sldChg chg="del">
        <pc:chgData name="Archana Suresh" userId="bc71b111-7738-4540-8e14-283f32eaf934" providerId="ADAL" clId="{37AECDFC-E03B-420F-B105-799A428E32E1}" dt="2019-04-08T00:08:24.791" v="1178" actId="2696"/>
        <pc:sldMkLst>
          <pc:docMk/>
          <pc:sldMk cId="958108203" sldId="330"/>
        </pc:sldMkLst>
      </pc:sldChg>
      <pc:sldChg chg="add">
        <pc:chgData name="Archana Suresh" userId="bc71b111-7738-4540-8e14-283f32eaf934" providerId="ADAL" clId="{37AECDFC-E03B-420F-B105-799A428E32E1}" dt="2019-04-08T00:08:42.413" v="1180"/>
        <pc:sldMkLst>
          <pc:docMk/>
          <pc:sldMk cId="1159775682" sldId="330"/>
        </pc:sldMkLst>
      </pc:sldChg>
      <pc:sldChg chg="addSp modSp add">
        <pc:chgData name="Archana Suresh" userId="bc71b111-7738-4540-8e14-283f32eaf934" providerId="ADAL" clId="{37AECDFC-E03B-420F-B105-799A428E32E1}" dt="2019-04-08T01:42:29.706" v="1971" actId="1036"/>
        <pc:sldMkLst>
          <pc:docMk/>
          <pc:sldMk cId="1089421510" sldId="332"/>
        </pc:sldMkLst>
        <pc:spChg chg="mod">
          <ac:chgData name="Archana Suresh" userId="bc71b111-7738-4540-8e14-283f32eaf934" providerId="ADAL" clId="{37AECDFC-E03B-420F-B105-799A428E32E1}" dt="2019-04-07T23:37:14.221" v="863" actId="1076"/>
          <ac:spMkLst>
            <pc:docMk/>
            <pc:sldMk cId="1089421510" sldId="332"/>
            <ac:spMk id="33" creationId="{F622932C-C427-43B9-AD2D-34CBBA9C279A}"/>
          </ac:spMkLst>
        </pc:spChg>
        <pc:spChg chg="mod">
          <ac:chgData name="Archana Suresh" userId="bc71b111-7738-4540-8e14-283f32eaf934" providerId="ADAL" clId="{37AECDFC-E03B-420F-B105-799A428E32E1}" dt="2019-04-07T23:35:05.909" v="848" actId="164"/>
          <ac:spMkLst>
            <pc:docMk/>
            <pc:sldMk cId="1089421510" sldId="332"/>
            <ac:spMk id="242" creationId="{7BE8E1A7-7C00-4794-9FE7-C434E1E5F91B}"/>
          </ac:spMkLst>
        </pc:spChg>
        <pc:spChg chg="mod">
          <ac:chgData name="Archana Suresh" userId="bc71b111-7738-4540-8e14-283f32eaf934" providerId="ADAL" clId="{37AECDFC-E03B-420F-B105-799A428E32E1}" dt="2019-04-07T23:35:05.909" v="848" actId="164"/>
          <ac:spMkLst>
            <pc:docMk/>
            <pc:sldMk cId="1089421510" sldId="332"/>
            <ac:spMk id="243" creationId="{648C0E1F-BFB6-404B-8D8A-0191048732BF}"/>
          </ac:spMkLst>
        </pc:spChg>
        <pc:spChg chg="mod">
          <ac:chgData name="Archana Suresh" userId="bc71b111-7738-4540-8e14-283f32eaf934" providerId="ADAL" clId="{37AECDFC-E03B-420F-B105-799A428E32E1}" dt="2019-04-07T23:35:05.909" v="848" actId="164"/>
          <ac:spMkLst>
            <pc:docMk/>
            <pc:sldMk cId="1089421510" sldId="332"/>
            <ac:spMk id="244" creationId="{78FC5BA7-FED5-4F86-B323-2C8224BD4B8E}"/>
          </ac:spMkLst>
        </pc:spChg>
        <pc:spChg chg="mod">
          <ac:chgData name="Archana Suresh" userId="bc71b111-7738-4540-8e14-283f32eaf934" providerId="ADAL" clId="{37AECDFC-E03B-420F-B105-799A428E32E1}" dt="2019-04-07T23:35:05.909" v="848" actId="164"/>
          <ac:spMkLst>
            <pc:docMk/>
            <pc:sldMk cId="1089421510" sldId="332"/>
            <ac:spMk id="245" creationId="{76A6D134-24A4-4FF2-ABA8-AF6329BD5C3A}"/>
          </ac:spMkLst>
        </pc:spChg>
        <pc:spChg chg="mod">
          <ac:chgData name="Archana Suresh" userId="bc71b111-7738-4540-8e14-283f32eaf934" providerId="ADAL" clId="{37AECDFC-E03B-420F-B105-799A428E32E1}" dt="2019-04-07T23:35:05.909" v="848" actId="164"/>
          <ac:spMkLst>
            <pc:docMk/>
            <pc:sldMk cId="1089421510" sldId="332"/>
            <ac:spMk id="246" creationId="{1B239EE6-AC50-4B39-849A-E560F9E6F983}"/>
          </ac:spMkLst>
        </pc:spChg>
        <pc:spChg chg="mod">
          <ac:chgData name="Archana Suresh" userId="bc71b111-7738-4540-8e14-283f32eaf934" providerId="ADAL" clId="{37AECDFC-E03B-420F-B105-799A428E32E1}" dt="2019-04-07T23:35:05.909" v="848" actId="164"/>
          <ac:spMkLst>
            <pc:docMk/>
            <pc:sldMk cId="1089421510" sldId="332"/>
            <ac:spMk id="247" creationId="{995A7668-D837-4A45-9F51-E8AF320A289D}"/>
          </ac:spMkLst>
        </pc:spChg>
        <pc:spChg chg="mod">
          <ac:chgData name="Archana Suresh" userId="bc71b111-7738-4540-8e14-283f32eaf934" providerId="ADAL" clId="{37AECDFC-E03B-420F-B105-799A428E32E1}" dt="2019-04-07T23:35:05.909" v="848" actId="164"/>
          <ac:spMkLst>
            <pc:docMk/>
            <pc:sldMk cId="1089421510" sldId="332"/>
            <ac:spMk id="248" creationId="{CB9B8DA4-95E6-457D-B3F8-13A5EFD62180}"/>
          </ac:spMkLst>
        </pc:spChg>
        <pc:spChg chg="mod">
          <ac:chgData name="Archana Suresh" userId="bc71b111-7738-4540-8e14-283f32eaf934" providerId="ADAL" clId="{37AECDFC-E03B-420F-B105-799A428E32E1}" dt="2019-04-07T23:35:05.909" v="848" actId="164"/>
          <ac:spMkLst>
            <pc:docMk/>
            <pc:sldMk cId="1089421510" sldId="332"/>
            <ac:spMk id="249" creationId="{1D2EE844-A156-460E-9901-AEE0F21D566B}"/>
          </ac:spMkLst>
        </pc:spChg>
        <pc:spChg chg="mod">
          <ac:chgData name="Archana Suresh" userId="bc71b111-7738-4540-8e14-283f32eaf934" providerId="ADAL" clId="{37AECDFC-E03B-420F-B105-799A428E32E1}" dt="2019-04-07T23:35:05.909" v="848" actId="164"/>
          <ac:spMkLst>
            <pc:docMk/>
            <pc:sldMk cId="1089421510" sldId="332"/>
            <ac:spMk id="250" creationId="{42A8EDAC-6D69-4A33-BFF3-127EFA9CCBC6}"/>
          </ac:spMkLst>
        </pc:spChg>
        <pc:spChg chg="mod">
          <ac:chgData name="Archana Suresh" userId="bc71b111-7738-4540-8e14-283f32eaf934" providerId="ADAL" clId="{37AECDFC-E03B-420F-B105-799A428E32E1}" dt="2019-04-07T23:35:05.909" v="848" actId="164"/>
          <ac:spMkLst>
            <pc:docMk/>
            <pc:sldMk cId="1089421510" sldId="332"/>
            <ac:spMk id="251" creationId="{1EF37211-02B3-486E-976A-0978211FA758}"/>
          </ac:spMkLst>
        </pc:spChg>
        <pc:spChg chg="mod">
          <ac:chgData name="Archana Suresh" userId="bc71b111-7738-4540-8e14-283f32eaf934" providerId="ADAL" clId="{37AECDFC-E03B-420F-B105-799A428E32E1}" dt="2019-04-07T23:35:05.909" v="848" actId="164"/>
          <ac:spMkLst>
            <pc:docMk/>
            <pc:sldMk cId="1089421510" sldId="332"/>
            <ac:spMk id="252" creationId="{92ED21D8-B743-41E5-B69A-4380D12E28CC}"/>
          </ac:spMkLst>
        </pc:spChg>
        <pc:spChg chg="mod">
          <ac:chgData name="Archana Suresh" userId="bc71b111-7738-4540-8e14-283f32eaf934" providerId="ADAL" clId="{37AECDFC-E03B-420F-B105-799A428E32E1}" dt="2019-04-07T23:35:05.909" v="848" actId="164"/>
          <ac:spMkLst>
            <pc:docMk/>
            <pc:sldMk cId="1089421510" sldId="332"/>
            <ac:spMk id="253" creationId="{AF96A822-5F9E-4C7D-BD8C-AE100493B17B}"/>
          </ac:spMkLst>
        </pc:spChg>
        <pc:spChg chg="mod">
          <ac:chgData name="Archana Suresh" userId="bc71b111-7738-4540-8e14-283f32eaf934" providerId="ADAL" clId="{37AECDFC-E03B-420F-B105-799A428E32E1}" dt="2019-04-07T23:35:05.909" v="848" actId="164"/>
          <ac:spMkLst>
            <pc:docMk/>
            <pc:sldMk cId="1089421510" sldId="332"/>
            <ac:spMk id="254" creationId="{641B3124-25D0-4D40-BF46-2F521467DDD2}"/>
          </ac:spMkLst>
        </pc:spChg>
        <pc:spChg chg="mod">
          <ac:chgData name="Archana Suresh" userId="bc71b111-7738-4540-8e14-283f32eaf934" providerId="ADAL" clId="{37AECDFC-E03B-420F-B105-799A428E32E1}" dt="2019-04-07T23:35:05.909" v="848" actId="164"/>
          <ac:spMkLst>
            <pc:docMk/>
            <pc:sldMk cId="1089421510" sldId="332"/>
            <ac:spMk id="255" creationId="{DD2DD234-2A34-4E94-9E4A-DEC481E46D50}"/>
          </ac:spMkLst>
        </pc:spChg>
        <pc:spChg chg="mod">
          <ac:chgData name="Archana Suresh" userId="bc71b111-7738-4540-8e14-283f32eaf934" providerId="ADAL" clId="{37AECDFC-E03B-420F-B105-799A428E32E1}" dt="2019-04-07T23:35:05.909" v="848" actId="164"/>
          <ac:spMkLst>
            <pc:docMk/>
            <pc:sldMk cId="1089421510" sldId="332"/>
            <ac:spMk id="258" creationId="{27C6E101-D3EC-4EDF-AA0E-109F27B48AD4}"/>
          </ac:spMkLst>
        </pc:spChg>
        <pc:spChg chg="mod">
          <ac:chgData name="Archana Suresh" userId="bc71b111-7738-4540-8e14-283f32eaf934" providerId="ADAL" clId="{37AECDFC-E03B-420F-B105-799A428E32E1}" dt="2019-04-08T01:42:29.706" v="1971" actId="1036"/>
          <ac:spMkLst>
            <pc:docMk/>
            <pc:sldMk cId="1089421510" sldId="332"/>
            <ac:spMk id="259" creationId="{F2E42608-D8BF-41AC-A7AE-DADD3A263B58}"/>
          </ac:spMkLst>
        </pc:spChg>
        <pc:spChg chg="mod">
          <ac:chgData name="Archana Suresh" userId="bc71b111-7738-4540-8e14-283f32eaf934" providerId="ADAL" clId="{37AECDFC-E03B-420F-B105-799A428E32E1}" dt="2019-04-08T01:42:29.706" v="1971" actId="1036"/>
          <ac:spMkLst>
            <pc:docMk/>
            <pc:sldMk cId="1089421510" sldId="332"/>
            <ac:spMk id="263" creationId="{2ED3993B-332E-41B6-96FF-E0F4F8D0A5E9}"/>
          </ac:spMkLst>
        </pc:spChg>
        <pc:spChg chg="mod">
          <ac:chgData name="Archana Suresh" userId="bc71b111-7738-4540-8e14-283f32eaf934" providerId="ADAL" clId="{37AECDFC-E03B-420F-B105-799A428E32E1}" dt="2019-04-08T01:42:29.706" v="1971" actId="1036"/>
          <ac:spMkLst>
            <pc:docMk/>
            <pc:sldMk cId="1089421510" sldId="332"/>
            <ac:spMk id="271" creationId="{22BDDC65-25C8-4B4C-96FA-710A5E766F8D}"/>
          </ac:spMkLst>
        </pc:spChg>
        <pc:spChg chg="mod">
          <ac:chgData name="Archana Suresh" userId="bc71b111-7738-4540-8e14-283f32eaf934" providerId="ADAL" clId="{37AECDFC-E03B-420F-B105-799A428E32E1}" dt="2019-04-07T23:35:43.923" v="853" actId="164"/>
          <ac:spMkLst>
            <pc:docMk/>
            <pc:sldMk cId="1089421510" sldId="332"/>
            <ac:spMk id="392" creationId="{2D78CAD3-DF05-4C9C-8391-58D91DFEA664}"/>
          </ac:spMkLst>
        </pc:spChg>
        <pc:spChg chg="mod">
          <ac:chgData name="Archana Suresh" userId="bc71b111-7738-4540-8e14-283f32eaf934" providerId="ADAL" clId="{37AECDFC-E03B-420F-B105-799A428E32E1}" dt="2019-04-08T01:42:29.706" v="1971" actId="1036"/>
          <ac:spMkLst>
            <pc:docMk/>
            <pc:sldMk cId="1089421510" sldId="332"/>
            <ac:spMk id="393" creationId="{4963A2EB-20BE-46FE-8D70-2A674408AADF}"/>
          </ac:spMkLst>
        </pc:spChg>
        <pc:spChg chg="mod">
          <ac:chgData name="Archana Suresh" userId="bc71b111-7738-4540-8e14-283f32eaf934" providerId="ADAL" clId="{37AECDFC-E03B-420F-B105-799A428E32E1}" dt="2019-04-07T23:35:20.311" v="849" actId="164"/>
          <ac:spMkLst>
            <pc:docMk/>
            <pc:sldMk cId="1089421510" sldId="332"/>
            <ac:spMk id="410" creationId="{061D6844-002F-4C90-BFB3-044F518C0FE2}"/>
          </ac:spMkLst>
        </pc:spChg>
        <pc:spChg chg="mod">
          <ac:chgData name="Archana Suresh" userId="bc71b111-7738-4540-8e14-283f32eaf934" providerId="ADAL" clId="{37AECDFC-E03B-420F-B105-799A428E32E1}" dt="2019-04-07T23:35:31.422" v="851" actId="164"/>
          <ac:spMkLst>
            <pc:docMk/>
            <pc:sldMk cId="1089421510" sldId="332"/>
            <ac:spMk id="411" creationId="{9347C430-8253-4CAF-8151-BDD706EC4ADB}"/>
          </ac:spMkLst>
        </pc:spChg>
        <pc:spChg chg="mod">
          <ac:chgData name="Archana Suresh" userId="bc71b111-7738-4540-8e14-283f32eaf934" providerId="ADAL" clId="{37AECDFC-E03B-420F-B105-799A428E32E1}" dt="2019-04-07T23:35:27.244" v="850" actId="164"/>
          <ac:spMkLst>
            <pc:docMk/>
            <pc:sldMk cId="1089421510" sldId="332"/>
            <ac:spMk id="412" creationId="{6DC5E1E3-6BB9-4536-859C-950DB071D390}"/>
          </ac:spMkLst>
        </pc:spChg>
        <pc:spChg chg="mod">
          <ac:chgData name="Archana Suresh" userId="bc71b111-7738-4540-8e14-283f32eaf934" providerId="ADAL" clId="{37AECDFC-E03B-420F-B105-799A428E32E1}" dt="2019-04-08T01:42:29.706" v="1971" actId="1036"/>
          <ac:spMkLst>
            <pc:docMk/>
            <pc:sldMk cId="1089421510" sldId="332"/>
            <ac:spMk id="413" creationId="{D2C0901E-7BD8-4FB7-8683-9ECABC67E4BB}"/>
          </ac:spMkLst>
        </pc:spChg>
        <pc:spChg chg="mod">
          <ac:chgData name="Archana Suresh" userId="bc71b111-7738-4540-8e14-283f32eaf934" providerId="ADAL" clId="{37AECDFC-E03B-420F-B105-799A428E32E1}" dt="2019-04-07T23:35:05.909" v="848" actId="164"/>
          <ac:spMkLst>
            <pc:docMk/>
            <pc:sldMk cId="1089421510" sldId="332"/>
            <ac:spMk id="414" creationId="{1EE91736-C7C2-48B6-8C24-4AF8425A270F}"/>
          </ac:spMkLst>
        </pc:spChg>
        <pc:spChg chg="mod">
          <ac:chgData name="Archana Suresh" userId="bc71b111-7738-4540-8e14-283f32eaf934" providerId="ADAL" clId="{37AECDFC-E03B-420F-B105-799A428E32E1}" dt="2019-04-08T01:42:29.706" v="1971" actId="1036"/>
          <ac:spMkLst>
            <pc:docMk/>
            <pc:sldMk cId="1089421510" sldId="332"/>
            <ac:spMk id="415" creationId="{1C6553C4-3DDF-4661-9B89-A0B361B06F08}"/>
          </ac:spMkLst>
        </pc:spChg>
        <pc:spChg chg="mod">
          <ac:chgData name="Archana Suresh" userId="bc71b111-7738-4540-8e14-283f32eaf934" providerId="ADAL" clId="{37AECDFC-E03B-420F-B105-799A428E32E1}" dt="2019-04-07T23:35:37.292" v="852" actId="164"/>
          <ac:spMkLst>
            <pc:docMk/>
            <pc:sldMk cId="1089421510" sldId="332"/>
            <ac:spMk id="416" creationId="{B28D6E00-B461-42DB-B846-784C8E600765}"/>
          </ac:spMkLst>
        </pc:spChg>
        <pc:spChg chg="mod">
          <ac:chgData name="Archana Suresh" userId="bc71b111-7738-4540-8e14-283f32eaf934" providerId="ADAL" clId="{37AECDFC-E03B-420F-B105-799A428E32E1}" dt="2019-04-07T23:35:37.292" v="852" actId="164"/>
          <ac:spMkLst>
            <pc:docMk/>
            <pc:sldMk cId="1089421510" sldId="332"/>
            <ac:spMk id="417" creationId="{7C167515-A13F-408F-ADDD-675A915149A7}"/>
          </ac:spMkLst>
        </pc:spChg>
        <pc:spChg chg="mod">
          <ac:chgData name="Archana Suresh" userId="bc71b111-7738-4540-8e14-283f32eaf934" providerId="ADAL" clId="{37AECDFC-E03B-420F-B105-799A428E32E1}" dt="2019-04-07T23:35:37.292" v="852" actId="164"/>
          <ac:spMkLst>
            <pc:docMk/>
            <pc:sldMk cId="1089421510" sldId="332"/>
            <ac:spMk id="418" creationId="{09980EF1-2286-4550-BDD2-2EA0D8266254}"/>
          </ac:spMkLst>
        </pc:spChg>
        <pc:spChg chg="mod">
          <ac:chgData name="Archana Suresh" userId="bc71b111-7738-4540-8e14-283f32eaf934" providerId="ADAL" clId="{37AECDFC-E03B-420F-B105-799A428E32E1}" dt="2019-04-07T23:35:37.292" v="852" actId="164"/>
          <ac:spMkLst>
            <pc:docMk/>
            <pc:sldMk cId="1089421510" sldId="332"/>
            <ac:spMk id="419" creationId="{92B51F6A-D6F6-4457-AE5B-58A5CACA7853}"/>
          </ac:spMkLst>
        </pc:spChg>
        <pc:spChg chg="mod">
          <ac:chgData name="Archana Suresh" userId="bc71b111-7738-4540-8e14-283f32eaf934" providerId="ADAL" clId="{37AECDFC-E03B-420F-B105-799A428E32E1}" dt="2019-04-07T23:35:37.292" v="852" actId="164"/>
          <ac:spMkLst>
            <pc:docMk/>
            <pc:sldMk cId="1089421510" sldId="332"/>
            <ac:spMk id="423" creationId="{20600679-6375-4C5C-994C-88A138DF48F9}"/>
          </ac:spMkLst>
        </pc:spChg>
        <pc:grpChg chg="add mod">
          <ac:chgData name="Archana Suresh" userId="bc71b111-7738-4540-8e14-283f32eaf934" providerId="ADAL" clId="{37AECDFC-E03B-420F-B105-799A428E32E1}" dt="2019-04-08T01:42:29.706" v="1971" actId="1036"/>
          <ac:grpSpMkLst>
            <pc:docMk/>
            <pc:sldMk cId="1089421510" sldId="332"/>
            <ac:grpSpMk id="2" creationId="{46C88344-99E1-4609-87AF-26B456A60C63}"/>
          </ac:grpSpMkLst>
        </pc:grpChg>
        <pc:grpChg chg="add mod">
          <ac:chgData name="Archana Suresh" userId="bc71b111-7738-4540-8e14-283f32eaf934" providerId="ADAL" clId="{37AECDFC-E03B-420F-B105-799A428E32E1}" dt="2019-04-08T01:42:29.706" v="1971" actId="1036"/>
          <ac:grpSpMkLst>
            <pc:docMk/>
            <pc:sldMk cId="1089421510" sldId="332"/>
            <ac:grpSpMk id="3" creationId="{EDA2F6DC-34E1-4FB8-904B-01FE32DBA755}"/>
          </ac:grpSpMkLst>
        </pc:grpChg>
        <pc:grpChg chg="add mod">
          <ac:chgData name="Archana Suresh" userId="bc71b111-7738-4540-8e14-283f32eaf934" providerId="ADAL" clId="{37AECDFC-E03B-420F-B105-799A428E32E1}" dt="2019-04-08T01:42:29.706" v="1971" actId="1036"/>
          <ac:grpSpMkLst>
            <pc:docMk/>
            <pc:sldMk cId="1089421510" sldId="332"/>
            <ac:grpSpMk id="4" creationId="{24AE75E7-3394-4089-A3F6-70A53591AC19}"/>
          </ac:grpSpMkLst>
        </pc:grpChg>
        <pc:grpChg chg="add mod">
          <ac:chgData name="Archana Suresh" userId="bc71b111-7738-4540-8e14-283f32eaf934" providerId="ADAL" clId="{37AECDFC-E03B-420F-B105-799A428E32E1}" dt="2019-04-08T01:42:29.706" v="1971" actId="1036"/>
          <ac:grpSpMkLst>
            <pc:docMk/>
            <pc:sldMk cId="1089421510" sldId="332"/>
            <ac:grpSpMk id="5" creationId="{DE816E3D-DAAE-4E38-B551-6BBB232E0BB2}"/>
          </ac:grpSpMkLst>
        </pc:grpChg>
        <pc:grpChg chg="add mod">
          <ac:chgData name="Archana Suresh" userId="bc71b111-7738-4540-8e14-283f32eaf934" providerId="ADAL" clId="{37AECDFC-E03B-420F-B105-799A428E32E1}" dt="2019-04-08T01:42:29.706" v="1971" actId="1036"/>
          <ac:grpSpMkLst>
            <pc:docMk/>
            <pc:sldMk cId="1089421510" sldId="332"/>
            <ac:grpSpMk id="6" creationId="{F46CDF91-08AE-460A-B8F4-D8D33FDF6F80}"/>
          </ac:grpSpMkLst>
        </pc:grpChg>
        <pc:grpChg chg="add mod">
          <ac:chgData name="Archana Suresh" userId="bc71b111-7738-4540-8e14-283f32eaf934" providerId="ADAL" clId="{37AECDFC-E03B-420F-B105-799A428E32E1}" dt="2019-04-08T01:42:29.706" v="1971" actId="1036"/>
          <ac:grpSpMkLst>
            <pc:docMk/>
            <pc:sldMk cId="1089421510" sldId="332"/>
            <ac:grpSpMk id="7" creationId="{6ED4199E-B49B-46DA-BB27-E41624C484F9}"/>
          </ac:grpSpMkLst>
        </pc:grpChg>
        <pc:grpChg chg="mod">
          <ac:chgData name="Archana Suresh" userId="bc71b111-7738-4540-8e14-283f32eaf934" providerId="ADAL" clId="{37AECDFC-E03B-420F-B105-799A428E32E1}" dt="2019-04-07T23:37:42.330" v="865" actId="552"/>
          <ac:grpSpMkLst>
            <pc:docMk/>
            <pc:sldMk cId="1089421510" sldId="332"/>
            <ac:grpSpMk id="260" creationId="{6DF1A141-95AF-4267-A6BE-0E79637B8D50}"/>
          </ac:grpSpMkLst>
        </pc:grpChg>
        <pc:grpChg chg="mod">
          <ac:chgData name="Archana Suresh" userId="bc71b111-7738-4540-8e14-283f32eaf934" providerId="ADAL" clId="{37AECDFC-E03B-420F-B105-799A428E32E1}" dt="2019-04-07T23:35:37.292" v="852" actId="164"/>
          <ac:grpSpMkLst>
            <pc:docMk/>
            <pc:sldMk cId="1089421510" sldId="332"/>
            <ac:grpSpMk id="420" creationId="{8E1425DB-D20B-4BBF-837D-16197655A151}"/>
          </ac:grpSpMkLst>
        </pc:grpChg>
        <pc:grpChg chg="mod">
          <ac:chgData name="Archana Suresh" userId="bc71b111-7738-4540-8e14-283f32eaf934" providerId="ADAL" clId="{37AECDFC-E03B-420F-B105-799A428E32E1}" dt="2019-04-07T23:35:43.923" v="853" actId="164"/>
          <ac:grpSpMkLst>
            <pc:docMk/>
            <pc:sldMk cId="1089421510" sldId="332"/>
            <ac:grpSpMk id="424" creationId="{7B3B60AB-6835-4D55-B575-DC6C81BA5594}"/>
          </ac:grpSpMkLst>
        </pc:grpChg>
        <pc:grpChg chg="mod">
          <ac:chgData name="Archana Suresh" userId="bc71b111-7738-4540-8e14-283f32eaf934" providerId="ADAL" clId="{37AECDFC-E03B-420F-B105-799A428E32E1}" dt="2019-04-07T23:35:43.923" v="853" actId="164"/>
          <ac:grpSpMkLst>
            <pc:docMk/>
            <pc:sldMk cId="1089421510" sldId="332"/>
            <ac:grpSpMk id="427" creationId="{EA8828CA-16CE-404D-9657-7E50D271BCA7}"/>
          </ac:grpSpMkLst>
        </pc:grpChg>
        <pc:grpChg chg="mod">
          <ac:chgData name="Archana Suresh" userId="bc71b111-7738-4540-8e14-283f32eaf934" providerId="ADAL" clId="{37AECDFC-E03B-420F-B105-799A428E32E1}" dt="2019-04-07T23:35:43.923" v="853" actId="164"/>
          <ac:grpSpMkLst>
            <pc:docMk/>
            <pc:sldMk cId="1089421510" sldId="332"/>
            <ac:grpSpMk id="432" creationId="{F9F988D7-55AE-4D1F-B47E-D9FD8EB4D497}"/>
          </ac:grpSpMkLst>
        </pc:grpChg>
        <pc:grpChg chg="mod">
          <ac:chgData name="Archana Suresh" userId="bc71b111-7738-4540-8e14-283f32eaf934" providerId="ADAL" clId="{37AECDFC-E03B-420F-B105-799A428E32E1}" dt="2019-04-07T23:35:43.923" v="853" actId="164"/>
          <ac:grpSpMkLst>
            <pc:docMk/>
            <pc:sldMk cId="1089421510" sldId="332"/>
            <ac:grpSpMk id="435" creationId="{D50EC3A8-7909-480B-931C-C31A59A6808B}"/>
          </ac:grpSpMkLst>
        </pc:grpChg>
        <pc:grpChg chg="mod">
          <ac:chgData name="Archana Suresh" userId="bc71b111-7738-4540-8e14-283f32eaf934" providerId="ADAL" clId="{37AECDFC-E03B-420F-B105-799A428E32E1}" dt="2019-04-07T23:35:43.923" v="853" actId="164"/>
          <ac:grpSpMkLst>
            <pc:docMk/>
            <pc:sldMk cId="1089421510" sldId="332"/>
            <ac:grpSpMk id="440" creationId="{EBB1C5DD-F330-4EE4-A91C-9DD3EDEE0CBC}"/>
          </ac:grpSpMkLst>
        </pc:grpChg>
        <pc:grpChg chg="mod">
          <ac:chgData name="Archana Suresh" userId="bc71b111-7738-4540-8e14-283f32eaf934" providerId="ADAL" clId="{37AECDFC-E03B-420F-B105-799A428E32E1}" dt="2019-04-07T23:35:43.923" v="853" actId="164"/>
          <ac:grpSpMkLst>
            <pc:docMk/>
            <pc:sldMk cId="1089421510" sldId="332"/>
            <ac:grpSpMk id="445" creationId="{45C7425D-4D0B-4ACA-B700-722373D26D4A}"/>
          </ac:grpSpMkLst>
        </pc:grpChg>
        <pc:grpChg chg="mod">
          <ac:chgData name="Archana Suresh" userId="bc71b111-7738-4540-8e14-283f32eaf934" providerId="ADAL" clId="{37AECDFC-E03B-420F-B105-799A428E32E1}" dt="2019-04-07T23:37:42.330" v="865" actId="552"/>
          <ac:grpSpMkLst>
            <pc:docMk/>
            <pc:sldMk cId="1089421510" sldId="332"/>
            <ac:grpSpMk id="450" creationId="{5D9E5BE5-9447-4C0F-9156-1A22CF01AFD2}"/>
          </ac:grpSpMkLst>
        </pc:grpChg>
        <pc:grpChg chg="mod">
          <ac:chgData name="Archana Suresh" userId="bc71b111-7738-4540-8e14-283f32eaf934" providerId="ADAL" clId="{37AECDFC-E03B-420F-B105-799A428E32E1}" dt="2019-04-07T23:37:42.330" v="865" actId="552"/>
          <ac:grpSpMkLst>
            <pc:docMk/>
            <pc:sldMk cId="1089421510" sldId="332"/>
            <ac:grpSpMk id="451" creationId="{2EC9CC32-5544-4F55-B42E-F08924CBB867}"/>
          </ac:grpSpMkLst>
        </pc:grpChg>
        <pc:grpChg chg="mod">
          <ac:chgData name="Archana Suresh" userId="bc71b111-7738-4540-8e14-283f32eaf934" providerId="ADAL" clId="{37AECDFC-E03B-420F-B105-799A428E32E1}" dt="2019-04-07T23:37:42.330" v="865" actId="552"/>
          <ac:grpSpMkLst>
            <pc:docMk/>
            <pc:sldMk cId="1089421510" sldId="332"/>
            <ac:grpSpMk id="457" creationId="{140A13F4-7E03-4563-B5D2-44133D3BB9C9}"/>
          </ac:grpSpMkLst>
        </pc:grpChg>
        <pc:grpChg chg="mod">
          <ac:chgData name="Archana Suresh" userId="bc71b111-7738-4540-8e14-283f32eaf934" providerId="ADAL" clId="{37AECDFC-E03B-420F-B105-799A428E32E1}" dt="2019-04-07T23:37:42.330" v="865" actId="552"/>
          <ac:grpSpMkLst>
            <pc:docMk/>
            <pc:sldMk cId="1089421510" sldId="332"/>
            <ac:grpSpMk id="462" creationId="{8F13ECBC-3340-4C2C-86FD-535A7D2F5C90}"/>
          </ac:grpSpMkLst>
        </pc:grpChg>
        <pc:grpChg chg="mod">
          <ac:chgData name="Archana Suresh" userId="bc71b111-7738-4540-8e14-283f32eaf934" providerId="ADAL" clId="{37AECDFC-E03B-420F-B105-799A428E32E1}" dt="2019-04-07T23:37:42.330" v="865" actId="552"/>
          <ac:grpSpMkLst>
            <pc:docMk/>
            <pc:sldMk cId="1089421510" sldId="332"/>
            <ac:grpSpMk id="467" creationId="{067972CB-475D-4AA0-8803-80A9C3CF5C88}"/>
          </ac:grpSpMkLst>
        </pc:grpChg>
        <pc:grpChg chg="mod">
          <ac:chgData name="Archana Suresh" userId="bc71b111-7738-4540-8e14-283f32eaf934" providerId="ADAL" clId="{37AECDFC-E03B-420F-B105-799A428E32E1}" dt="2019-04-07T23:37:42.330" v="865" actId="552"/>
          <ac:grpSpMkLst>
            <pc:docMk/>
            <pc:sldMk cId="1089421510" sldId="332"/>
            <ac:grpSpMk id="468" creationId="{5CC42034-067B-4E32-91AB-FA33D4024C9C}"/>
          </ac:grpSpMkLst>
        </pc:grpChg>
        <pc:grpChg chg="mod">
          <ac:chgData name="Archana Suresh" userId="bc71b111-7738-4540-8e14-283f32eaf934" providerId="ADAL" clId="{37AECDFC-E03B-420F-B105-799A428E32E1}" dt="2019-04-07T23:37:42.330" v="865" actId="552"/>
          <ac:grpSpMkLst>
            <pc:docMk/>
            <pc:sldMk cId="1089421510" sldId="332"/>
            <ac:grpSpMk id="470" creationId="{3D5451DC-0501-4E3E-A9CC-A4AB8F7B19DC}"/>
          </ac:grpSpMkLst>
        </pc:grpChg>
        <pc:grpChg chg="mod">
          <ac:chgData name="Archana Suresh" userId="bc71b111-7738-4540-8e14-283f32eaf934" providerId="ADAL" clId="{37AECDFC-E03B-420F-B105-799A428E32E1}" dt="2019-04-07T23:37:42.330" v="865" actId="552"/>
          <ac:grpSpMkLst>
            <pc:docMk/>
            <pc:sldMk cId="1089421510" sldId="332"/>
            <ac:grpSpMk id="478" creationId="{57DE8A24-B31C-4959-9A63-CA8B5A971AEE}"/>
          </ac:grpSpMkLst>
        </pc:grpChg>
        <pc:grpChg chg="mod">
          <ac:chgData name="Archana Suresh" userId="bc71b111-7738-4540-8e14-283f32eaf934" providerId="ADAL" clId="{37AECDFC-E03B-420F-B105-799A428E32E1}" dt="2019-04-07T23:37:42.330" v="865" actId="552"/>
          <ac:grpSpMkLst>
            <pc:docMk/>
            <pc:sldMk cId="1089421510" sldId="332"/>
            <ac:grpSpMk id="479" creationId="{7F378622-8E68-45A7-9336-9ED2FD6EEDC8}"/>
          </ac:grpSpMkLst>
        </pc:grpChg>
        <pc:grpChg chg="mod">
          <ac:chgData name="Archana Suresh" userId="bc71b111-7738-4540-8e14-283f32eaf934" providerId="ADAL" clId="{37AECDFC-E03B-420F-B105-799A428E32E1}" dt="2019-04-07T23:37:42.330" v="865" actId="552"/>
          <ac:grpSpMkLst>
            <pc:docMk/>
            <pc:sldMk cId="1089421510" sldId="332"/>
            <ac:grpSpMk id="485" creationId="{A217EFFF-A28C-4EDD-B5BB-1F181EFF35D1}"/>
          </ac:grpSpMkLst>
        </pc:grpChg>
        <pc:grpChg chg="mod">
          <ac:chgData name="Archana Suresh" userId="bc71b111-7738-4540-8e14-283f32eaf934" providerId="ADAL" clId="{37AECDFC-E03B-420F-B105-799A428E32E1}" dt="2019-04-07T23:37:42.330" v="865" actId="552"/>
          <ac:grpSpMkLst>
            <pc:docMk/>
            <pc:sldMk cId="1089421510" sldId="332"/>
            <ac:grpSpMk id="490" creationId="{A7C0A683-A117-454B-85F2-90374E0AF661}"/>
          </ac:grpSpMkLst>
        </pc:grpChg>
        <pc:grpChg chg="mod">
          <ac:chgData name="Archana Suresh" userId="bc71b111-7738-4540-8e14-283f32eaf934" providerId="ADAL" clId="{37AECDFC-E03B-420F-B105-799A428E32E1}" dt="2019-04-07T23:35:20.311" v="849" actId="164"/>
          <ac:grpSpMkLst>
            <pc:docMk/>
            <pc:sldMk cId="1089421510" sldId="332"/>
            <ac:grpSpMk id="495" creationId="{EDD6C879-6917-4C07-9003-776EFA039B77}"/>
          </ac:grpSpMkLst>
        </pc:grpChg>
        <pc:grpChg chg="mod">
          <ac:chgData name="Archana Suresh" userId="bc71b111-7738-4540-8e14-283f32eaf934" providerId="ADAL" clId="{37AECDFC-E03B-420F-B105-799A428E32E1}" dt="2019-04-07T23:35:20.311" v="849" actId="164"/>
          <ac:grpSpMkLst>
            <pc:docMk/>
            <pc:sldMk cId="1089421510" sldId="332"/>
            <ac:grpSpMk id="500" creationId="{BC00FEB7-998C-4B57-9B68-DB8E50642FB5}"/>
          </ac:grpSpMkLst>
        </pc:grpChg>
        <pc:grpChg chg="mod">
          <ac:chgData name="Archana Suresh" userId="bc71b111-7738-4540-8e14-283f32eaf934" providerId="ADAL" clId="{37AECDFC-E03B-420F-B105-799A428E32E1}" dt="2019-04-07T23:35:20.311" v="849" actId="164"/>
          <ac:grpSpMkLst>
            <pc:docMk/>
            <pc:sldMk cId="1089421510" sldId="332"/>
            <ac:grpSpMk id="503" creationId="{984A60AD-9CD6-410B-AF8B-82D38CBB4658}"/>
          </ac:grpSpMkLst>
        </pc:grpChg>
        <pc:grpChg chg="mod">
          <ac:chgData name="Archana Suresh" userId="bc71b111-7738-4540-8e14-283f32eaf934" providerId="ADAL" clId="{37AECDFC-E03B-420F-B105-799A428E32E1}" dt="2019-04-07T23:35:20.311" v="849" actId="164"/>
          <ac:grpSpMkLst>
            <pc:docMk/>
            <pc:sldMk cId="1089421510" sldId="332"/>
            <ac:grpSpMk id="506" creationId="{1319AE2D-3B61-4C08-A7E1-9317E485049B}"/>
          </ac:grpSpMkLst>
        </pc:grpChg>
      </pc:sldChg>
      <pc:sldChg chg="add del">
        <pc:chgData name="Archana Suresh" userId="bc71b111-7738-4540-8e14-283f32eaf934" providerId="ADAL" clId="{37AECDFC-E03B-420F-B105-799A428E32E1}" dt="2019-04-08T00:01:52.804" v="1172" actId="2696"/>
        <pc:sldMkLst>
          <pc:docMk/>
          <pc:sldMk cId="1876176785" sldId="333"/>
        </pc:sldMkLst>
      </pc:sldChg>
      <pc:sldChg chg="addSp delSp modSp add">
        <pc:chgData name="Archana Suresh" userId="bc71b111-7738-4540-8e14-283f32eaf934" providerId="ADAL" clId="{37AECDFC-E03B-420F-B105-799A428E32E1}" dt="2019-04-08T01:39:31.123" v="1936" actId="1076"/>
        <pc:sldMkLst>
          <pc:docMk/>
          <pc:sldMk cId="3979898162" sldId="333"/>
        </pc:sldMkLst>
        <pc:spChg chg="add">
          <ac:chgData name="Archana Suresh" userId="bc71b111-7738-4540-8e14-283f32eaf934" providerId="ADAL" clId="{37AECDFC-E03B-420F-B105-799A428E32E1}" dt="2019-04-08T00:32:46.434" v="1235"/>
          <ac:spMkLst>
            <pc:docMk/>
            <pc:sldMk cId="3979898162" sldId="333"/>
            <ac:spMk id="2" creationId="{1CC542B7-341C-4E55-AE4B-36C4EFB36EC4}"/>
          </ac:spMkLst>
        </pc:spChg>
        <pc:spChg chg="add">
          <ac:chgData name="Archana Suresh" userId="bc71b111-7738-4540-8e14-283f32eaf934" providerId="ADAL" clId="{37AECDFC-E03B-420F-B105-799A428E32E1}" dt="2019-04-08T00:32:46.434" v="1235"/>
          <ac:spMkLst>
            <pc:docMk/>
            <pc:sldMk cId="3979898162" sldId="333"/>
            <ac:spMk id="3" creationId="{A6C007B7-F0E0-4B5A-B005-F1A5622067A0}"/>
          </ac:spMkLst>
        </pc:spChg>
        <pc:spChg chg="add">
          <ac:chgData name="Archana Suresh" userId="bc71b111-7738-4540-8e14-283f32eaf934" providerId="ADAL" clId="{37AECDFC-E03B-420F-B105-799A428E32E1}" dt="2019-04-08T00:32:46.434" v="1235"/>
          <ac:spMkLst>
            <pc:docMk/>
            <pc:sldMk cId="3979898162" sldId="333"/>
            <ac:spMk id="4" creationId="{2DDF82C4-36D0-4C08-B6E8-CFD39EF71F4D}"/>
          </ac:spMkLst>
        </pc:spChg>
        <pc:spChg chg="add">
          <ac:chgData name="Archana Suresh" userId="bc71b111-7738-4540-8e14-283f32eaf934" providerId="ADAL" clId="{37AECDFC-E03B-420F-B105-799A428E32E1}" dt="2019-04-08T00:32:46.434" v="1235"/>
          <ac:spMkLst>
            <pc:docMk/>
            <pc:sldMk cId="3979898162" sldId="333"/>
            <ac:spMk id="5" creationId="{89AB29A3-1CF2-44A0-810C-A62BB05E8BC8}"/>
          </ac:spMkLst>
        </pc:spChg>
        <pc:spChg chg="add">
          <ac:chgData name="Archana Suresh" userId="bc71b111-7738-4540-8e14-283f32eaf934" providerId="ADAL" clId="{37AECDFC-E03B-420F-B105-799A428E32E1}" dt="2019-04-08T00:32:46.434" v="1235"/>
          <ac:spMkLst>
            <pc:docMk/>
            <pc:sldMk cId="3979898162" sldId="333"/>
            <ac:spMk id="6" creationId="{A552C4DD-F4BB-457C-8149-648F085A83BA}"/>
          </ac:spMkLst>
        </pc:spChg>
        <pc:spChg chg="add">
          <ac:chgData name="Archana Suresh" userId="bc71b111-7738-4540-8e14-283f32eaf934" providerId="ADAL" clId="{37AECDFC-E03B-420F-B105-799A428E32E1}" dt="2019-04-08T00:32:46.434" v="1235"/>
          <ac:spMkLst>
            <pc:docMk/>
            <pc:sldMk cId="3979898162" sldId="333"/>
            <ac:spMk id="7" creationId="{EB8D60EC-99D9-4C59-B2A1-80ECE9D83457}"/>
          </ac:spMkLst>
        </pc:spChg>
        <pc:spChg chg="add">
          <ac:chgData name="Archana Suresh" userId="bc71b111-7738-4540-8e14-283f32eaf934" providerId="ADAL" clId="{37AECDFC-E03B-420F-B105-799A428E32E1}" dt="2019-04-08T00:32:46.434" v="1235"/>
          <ac:spMkLst>
            <pc:docMk/>
            <pc:sldMk cId="3979898162" sldId="333"/>
            <ac:spMk id="8" creationId="{19AD0D05-0697-44B7-A66F-720BD71EEF57}"/>
          </ac:spMkLst>
        </pc:spChg>
        <pc:spChg chg="add">
          <ac:chgData name="Archana Suresh" userId="bc71b111-7738-4540-8e14-283f32eaf934" providerId="ADAL" clId="{37AECDFC-E03B-420F-B105-799A428E32E1}" dt="2019-04-08T00:32:46.434" v="1235"/>
          <ac:spMkLst>
            <pc:docMk/>
            <pc:sldMk cId="3979898162" sldId="333"/>
            <ac:spMk id="9" creationId="{55B928BE-5216-482C-8378-618CE68AAD62}"/>
          </ac:spMkLst>
        </pc:spChg>
        <pc:spChg chg="add">
          <ac:chgData name="Archana Suresh" userId="bc71b111-7738-4540-8e14-283f32eaf934" providerId="ADAL" clId="{37AECDFC-E03B-420F-B105-799A428E32E1}" dt="2019-04-08T00:32:46.434" v="1235"/>
          <ac:spMkLst>
            <pc:docMk/>
            <pc:sldMk cId="3979898162" sldId="333"/>
            <ac:spMk id="10" creationId="{63984052-783A-480F-B746-B16735A3DC73}"/>
          </ac:spMkLst>
        </pc:spChg>
        <pc:spChg chg="add mod">
          <ac:chgData name="Archana Suresh" userId="bc71b111-7738-4540-8e14-283f32eaf934" providerId="ADAL" clId="{37AECDFC-E03B-420F-B105-799A428E32E1}" dt="2019-04-08T01:39:31.123" v="1936" actId="1076"/>
          <ac:spMkLst>
            <pc:docMk/>
            <pc:sldMk cId="3979898162" sldId="333"/>
            <ac:spMk id="11" creationId="{F5C2D944-B0DE-4068-856C-13701687950F}"/>
          </ac:spMkLst>
        </pc:spChg>
        <pc:spChg chg="add del">
          <ac:chgData name="Archana Suresh" userId="bc71b111-7738-4540-8e14-283f32eaf934" providerId="ADAL" clId="{37AECDFC-E03B-420F-B105-799A428E32E1}" dt="2019-04-08T01:38:30.873" v="1927"/>
          <ac:spMkLst>
            <pc:docMk/>
            <pc:sldMk cId="3979898162" sldId="333"/>
            <ac:spMk id="12" creationId="{0309C7C2-AC09-487F-BBC6-D75B56741A21}"/>
          </ac:spMkLst>
        </pc:spChg>
        <pc:spChg chg="add mod">
          <ac:chgData name="Archana Suresh" userId="bc71b111-7738-4540-8e14-283f32eaf934" providerId="ADAL" clId="{37AECDFC-E03B-420F-B105-799A428E32E1}" dt="2019-04-08T01:39:31.123" v="1936" actId="1076"/>
          <ac:spMkLst>
            <pc:docMk/>
            <pc:sldMk cId="3979898162" sldId="333"/>
            <ac:spMk id="13" creationId="{F040F53D-3731-4B4A-B53A-837DDD23ADAE}"/>
          </ac:spMkLst>
        </pc:spChg>
        <pc:spChg chg="add mod">
          <ac:chgData name="Archana Suresh" userId="bc71b111-7738-4540-8e14-283f32eaf934" providerId="ADAL" clId="{37AECDFC-E03B-420F-B105-799A428E32E1}" dt="2019-04-08T01:39:31.123" v="1936" actId="1076"/>
          <ac:spMkLst>
            <pc:docMk/>
            <pc:sldMk cId="3979898162" sldId="333"/>
            <ac:spMk id="14" creationId="{D8D01874-79C1-44C5-92E7-E6872DB0F5D9}"/>
          </ac:spMkLst>
        </pc:spChg>
        <pc:spChg chg="add del">
          <ac:chgData name="Archana Suresh" userId="bc71b111-7738-4540-8e14-283f32eaf934" providerId="ADAL" clId="{37AECDFC-E03B-420F-B105-799A428E32E1}" dt="2019-04-08T00:33:29.805" v="1239"/>
          <ac:spMkLst>
            <pc:docMk/>
            <pc:sldMk cId="3979898162" sldId="333"/>
            <ac:spMk id="18" creationId="{01CA2A4E-D9FE-417C-84D7-D11E5BC4CD79}"/>
          </ac:spMkLst>
        </pc:spChg>
        <pc:spChg chg="add mod">
          <ac:chgData name="Archana Suresh" userId="bc71b111-7738-4540-8e14-283f32eaf934" providerId="ADAL" clId="{37AECDFC-E03B-420F-B105-799A428E32E1}" dt="2019-04-08T01:39:31.123" v="1936" actId="1076"/>
          <ac:spMkLst>
            <pc:docMk/>
            <pc:sldMk cId="3979898162" sldId="333"/>
            <ac:spMk id="22" creationId="{379584F9-AC08-4572-8F83-7B95473F94F1}"/>
          </ac:spMkLst>
        </pc:spChg>
        <pc:grpChg chg="add mod">
          <ac:chgData name="Archana Suresh" userId="bc71b111-7738-4540-8e14-283f32eaf934" providerId="ADAL" clId="{37AECDFC-E03B-420F-B105-799A428E32E1}" dt="2019-04-08T00:34:09.185" v="1244" actId="14100"/>
          <ac:grpSpMkLst>
            <pc:docMk/>
            <pc:sldMk cId="3979898162" sldId="333"/>
            <ac:grpSpMk id="19" creationId="{2A137E3F-E830-40AB-9D33-12E03D4B4EF7}"/>
          </ac:grpSpMkLst>
        </pc:grpChg>
        <pc:picChg chg="add mod">
          <ac:chgData name="Archana Suresh" userId="bc71b111-7738-4540-8e14-283f32eaf934" providerId="ADAL" clId="{37AECDFC-E03B-420F-B105-799A428E32E1}" dt="2019-04-08T01:39:31.123" v="1936" actId="1076"/>
          <ac:picMkLst>
            <pc:docMk/>
            <pc:sldMk cId="3979898162" sldId="333"/>
            <ac:picMk id="15" creationId="{079A2DF9-8396-4225-908A-2AD0272F2A44}"/>
          </ac:picMkLst>
        </pc:picChg>
        <pc:picChg chg="add mod">
          <ac:chgData name="Archana Suresh" userId="bc71b111-7738-4540-8e14-283f32eaf934" providerId="ADAL" clId="{37AECDFC-E03B-420F-B105-799A428E32E1}" dt="2019-04-08T01:39:31.123" v="1936" actId="1076"/>
          <ac:picMkLst>
            <pc:docMk/>
            <pc:sldMk cId="3979898162" sldId="333"/>
            <ac:picMk id="16" creationId="{B00662FE-4424-48C6-88F7-0150D2A3DA05}"/>
          </ac:picMkLst>
        </pc:picChg>
        <pc:picChg chg="add del">
          <ac:chgData name="Archana Suresh" userId="bc71b111-7738-4540-8e14-283f32eaf934" providerId="ADAL" clId="{37AECDFC-E03B-420F-B105-799A428E32E1}" dt="2019-04-08T01:38:30.873" v="1927"/>
          <ac:picMkLst>
            <pc:docMk/>
            <pc:sldMk cId="3979898162" sldId="333"/>
            <ac:picMk id="17" creationId="{D42BEA49-563D-4F7D-84C9-04B72680392F}"/>
          </ac:picMkLst>
        </pc:picChg>
        <pc:picChg chg="add mod">
          <ac:chgData name="Archana Suresh" userId="bc71b111-7738-4540-8e14-283f32eaf934" providerId="ADAL" clId="{37AECDFC-E03B-420F-B105-799A428E32E1}" dt="2019-04-08T01:39:31.123" v="1936" actId="1076"/>
          <ac:picMkLst>
            <pc:docMk/>
            <pc:sldMk cId="3979898162" sldId="333"/>
            <ac:picMk id="23" creationId="{B5F0EF5F-99DD-4385-BC89-7A5F193254F7}"/>
          </ac:picMkLst>
        </pc:picChg>
      </pc:sldChg>
      <pc:sldChg chg="addSp delSp modSp add del">
        <pc:chgData name="Archana Suresh" userId="bc71b111-7738-4540-8e14-283f32eaf934" providerId="ADAL" clId="{37AECDFC-E03B-420F-B105-799A428E32E1}" dt="2019-04-08T01:40:31.473" v="1944" actId="2696"/>
        <pc:sldMkLst>
          <pc:docMk/>
          <pc:sldMk cId="78465783" sldId="334"/>
        </pc:sldMkLst>
        <pc:spChg chg="mod">
          <ac:chgData name="Archana Suresh" userId="bc71b111-7738-4540-8e14-283f32eaf934" providerId="ADAL" clId="{37AECDFC-E03B-420F-B105-799A428E32E1}" dt="2019-04-08T00:36:43.512" v="1249" actId="164"/>
          <ac:spMkLst>
            <pc:docMk/>
            <pc:sldMk cId="78465783" sldId="334"/>
            <ac:spMk id="2" creationId="{1CC542B7-341C-4E55-AE4B-36C4EFB36EC4}"/>
          </ac:spMkLst>
        </pc:spChg>
        <pc:spChg chg="mod">
          <ac:chgData name="Archana Suresh" userId="bc71b111-7738-4540-8e14-283f32eaf934" providerId="ADAL" clId="{37AECDFC-E03B-420F-B105-799A428E32E1}" dt="2019-04-08T00:36:43.512" v="1249" actId="164"/>
          <ac:spMkLst>
            <pc:docMk/>
            <pc:sldMk cId="78465783" sldId="334"/>
            <ac:spMk id="3" creationId="{A6C007B7-F0E0-4B5A-B005-F1A5622067A0}"/>
          </ac:spMkLst>
        </pc:spChg>
        <pc:spChg chg="mod">
          <ac:chgData name="Archana Suresh" userId="bc71b111-7738-4540-8e14-283f32eaf934" providerId="ADAL" clId="{37AECDFC-E03B-420F-B105-799A428E32E1}" dt="2019-04-08T00:36:43.512" v="1249" actId="164"/>
          <ac:spMkLst>
            <pc:docMk/>
            <pc:sldMk cId="78465783" sldId="334"/>
            <ac:spMk id="4" creationId="{2DDF82C4-36D0-4C08-B6E8-CFD39EF71F4D}"/>
          </ac:spMkLst>
        </pc:spChg>
        <pc:spChg chg="mod">
          <ac:chgData name="Archana Suresh" userId="bc71b111-7738-4540-8e14-283f32eaf934" providerId="ADAL" clId="{37AECDFC-E03B-420F-B105-799A428E32E1}" dt="2019-04-08T00:36:43.512" v="1249" actId="164"/>
          <ac:spMkLst>
            <pc:docMk/>
            <pc:sldMk cId="78465783" sldId="334"/>
            <ac:spMk id="5" creationId="{89AB29A3-1CF2-44A0-810C-A62BB05E8BC8}"/>
          </ac:spMkLst>
        </pc:spChg>
        <pc:spChg chg="mod">
          <ac:chgData name="Archana Suresh" userId="bc71b111-7738-4540-8e14-283f32eaf934" providerId="ADAL" clId="{37AECDFC-E03B-420F-B105-799A428E32E1}" dt="2019-04-08T00:36:43.512" v="1249" actId="164"/>
          <ac:spMkLst>
            <pc:docMk/>
            <pc:sldMk cId="78465783" sldId="334"/>
            <ac:spMk id="6" creationId="{A552C4DD-F4BB-457C-8149-648F085A83BA}"/>
          </ac:spMkLst>
        </pc:spChg>
        <pc:spChg chg="mod">
          <ac:chgData name="Archana Suresh" userId="bc71b111-7738-4540-8e14-283f32eaf934" providerId="ADAL" clId="{37AECDFC-E03B-420F-B105-799A428E32E1}" dt="2019-04-08T00:36:43.512" v="1249" actId="164"/>
          <ac:spMkLst>
            <pc:docMk/>
            <pc:sldMk cId="78465783" sldId="334"/>
            <ac:spMk id="7" creationId="{EB8D60EC-99D9-4C59-B2A1-80ECE9D83457}"/>
          </ac:spMkLst>
        </pc:spChg>
        <pc:spChg chg="mod">
          <ac:chgData name="Archana Suresh" userId="bc71b111-7738-4540-8e14-283f32eaf934" providerId="ADAL" clId="{37AECDFC-E03B-420F-B105-799A428E32E1}" dt="2019-04-08T00:36:43.512" v="1249" actId="164"/>
          <ac:spMkLst>
            <pc:docMk/>
            <pc:sldMk cId="78465783" sldId="334"/>
            <ac:spMk id="8" creationId="{19AD0D05-0697-44B7-A66F-720BD71EEF57}"/>
          </ac:spMkLst>
        </pc:spChg>
        <pc:spChg chg="mod">
          <ac:chgData name="Archana Suresh" userId="bc71b111-7738-4540-8e14-283f32eaf934" providerId="ADAL" clId="{37AECDFC-E03B-420F-B105-799A428E32E1}" dt="2019-04-08T00:36:43.512" v="1249" actId="164"/>
          <ac:spMkLst>
            <pc:docMk/>
            <pc:sldMk cId="78465783" sldId="334"/>
            <ac:spMk id="9" creationId="{55B928BE-5216-482C-8378-618CE68AAD62}"/>
          </ac:spMkLst>
        </pc:spChg>
        <pc:spChg chg="mod">
          <ac:chgData name="Archana Suresh" userId="bc71b111-7738-4540-8e14-283f32eaf934" providerId="ADAL" clId="{37AECDFC-E03B-420F-B105-799A428E32E1}" dt="2019-04-08T00:36:43.512" v="1249" actId="164"/>
          <ac:spMkLst>
            <pc:docMk/>
            <pc:sldMk cId="78465783" sldId="334"/>
            <ac:spMk id="10" creationId="{63984052-783A-480F-B746-B16735A3DC73}"/>
          </ac:spMkLst>
        </pc:spChg>
        <pc:spChg chg="mod">
          <ac:chgData name="Archana Suresh" userId="bc71b111-7738-4540-8e14-283f32eaf934" providerId="ADAL" clId="{37AECDFC-E03B-420F-B105-799A428E32E1}" dt="2019-04-08T00:36:43.512" v="1249" actId="164"/>
          <ac:spMkLst>
            <pc:docMk/>
            <pc:sldMk cId="78465783" sldId="334"/>
            <ac:spMk id="11" creationId="{F5C2D944-B0DE-4068-856C-13701687950F}"/>
          </ac:spMkLst>
        </pc:spChg>
        <pc:spChg chg="mod">
          <ac:chgData name="Archana Suresh" userId="bc71b111-7738-4540-8e14-283f32eaf934" providerId="ADAL" clId="{37AECDFC-E03B-420F-B105-799A428E32E1}" dt="2019-04-08T00:36:43.512" v="1249" actId="164"/>
          <ac:spMkLst>
            <pc:docMk/>
            <pc:sldMk cId="78465783" sldId="334"/>
            <ac:spMk id="12" creationId="{0309C7C2-AC09-487F-BBC6-D75B56741A21}"/>
          </ac:spMkLst>
        </pc:spChg>
        <pc:spChg chg="mod">
          <ac:chgData name="Archana Suresh" userId="bc71b111-7738-4540-8e14-283f32eaf934" providerId="ADAL" clId="{37AECDFC-E03B-420F-B105-799A428E32E1}" dt="2019-04-08T00:36:43.512" v="1249" actId="164"/>
          <ac:spMkLst>
            <pc:docMk/>
            <pc:sldMk cId="78465783" sldId="334"/>
            <ac:spMk id="13" creationId="{F040F53D-3731-4B4A-B53A-837DDD23ADAE}"/>
          </ac:spMkLst>
        </pc:spChg>
        <pc:spChg chg="mod">
          <ac:chgData name="Archana Suresh" userId="bc71b111-7738-4540-8e14-283f32eaf934" providerId="ADAL" clId="{37AECDFC-E03B-420F-B105-799A428E32E1}" dt="2019-04-08T00:36:43.512" v="1249" actId="164"/>
          <ac:spMkLst>
            <pc:docMk/>
            <pc:sldMk cId="78465783" sldId="334"/>
            <ac:spMk id="14" creationId="{D8D01874-79C1-44C5-92E7-E6872DB0F5D9}"/>
          </ac:spMkLst>
        </pc:spChg>
        <pc:spChg chg="add mod">
          <ac:chgData name="Archana Suresh" userId="bc71b111-7738-4540-8e14-283f32eaf934" providerId="ADAL" clId="{37AECDFC-E03B-420F-B105-799A428E32E1}" dt="2019-04-08T00:36:43.512" v="1249" actId="164"/>
          <ac:spMkLst>
            <pc:docMk/>
            <pc:sldMk cId="78465783" sldId="334"/>
            <ac:spMk id="46" creationId="{27D45787-6ADA-400C-B17D-3A67F59A1B62}"/>
          </ac:spMkLst>
        </pc:spChg>
        <pc:spChg chg="del mod topLvl">
          <ac:chgData name="Archana Suresh" userId="bc71b111-7738-4540-8e14-283f32eaf934" providerId="ADAL" clId="{37AECDFC-E03B-420F-B105-799A428E32E1}" dt="2019-04-08T01:11:49.321" v="1596"/>
          <ac:spMkLst>
            <pc:docMk/>
            <pc:sldMk cId="78465783" sldId="334"/>
            <ac:spMk id="48" creationId="{23328C14-F4CB-4190-BA15-A64BD89E965F}"/>
          </ac:spMkLst>
        </pc:spChg>
        <pc:spChg chg="del mod topLvl">
          <ac:chgData name="Archana Suresh" userId="bc71b111-7738-4540-8e14-283f32eaf934" providerId="ADAL" clId="{37AECDFC-E03B-420F-B105-799A428E32E1}" dt="2019-04-08T01:11:49.321" v="1596"/>
          <ac:spMkLst>
            <pc:docMk/>
            <pc:sldMk cId="78465783" sldId="334"/>
            <ac:spMk id="49" creationId="{D9ED9228-1A87-456F-B94F-1ABD368E9FBA}"/>
          </ac:spMkLst>
        </pc:spChg>
        <pc:spChg chg="del mod topLvl">
          <ac:chgData name="Archana Suresh" userId="bc71b111-7738-4540-8e14-283f32eaf934" providerId="ADAL" clId="{37AECDFC-E03B-420F-B105-799A428E32E1}" dt="2019-04-08T01:11:49.321" v="1596"/>
          <ac:spMkLst>
            <pc:docMk/>
            <pc:sldMk cId="78465783" sldId="334"/>
            <ac:spMk id="52" creationId="{BF79BAE2-A192-47E0-A2B1-6ED6267E5792}"/>
          </ac:spMkLst>
        </pc:spChg>
        <pc:spChg chg="del mod topLvl">
          <ac:chgData name="Archana Suresh" userId="bc71b111-7738-4540-8e14-283f32eaf934" providerId="ADAL" clId="{37AECDFC-E03B-420F-B105-799A428E32E1}" dt="2019-04-08T01:11:49.321" v="1596"/>
          <ac:spMkLst>
            <pc:docMk/>
            <pc:sldMk cId="78465783" sldId="334"/>
            <ac:spMk id="53" creationId="{0D89E6DD-A8E8-406E-A593-CC76996AEF44}"/>
          </ac:spMkLst>
        </pc:spChg>
        <pc:spChg chg="del mod topLvl">
          <ac:chgData name="Archana Suresh" userId="bc71b111-7738-4540-8e14-283f32eaf934" providerId="ADAL" clId="{37AECDFC-E03B-420F-B105-799A428E32E1}" dt="2019-04-08T01:11:49.321" v="1596"/>
          <ac:spMkLst>
            <pc:docMk/>
            <pc:sldMk cId="78465783" sldId="334"/>
            <ac:spMk id="54" creationId="{7C71D9B9-7372-4A34-850D-537A973A5AB0}"/>
          </ac:spMkLst>
        </pc:spChg>
        <pc:spChg chg="del mod topLvl">
          <ac:chgData name="Archana Suresh" userId="bc71b111-7738-4540-8e14-283f32eaf934" providerId="ADAL" clId="{37AECDFC-E03B-420F-B105-799A428E32E1}" dt="2019-04-08T01:11:49.321" v="1596"/>
          <ac:spMkLst>
            <pc:docMk/>
            <pc:sldMk cId="78465783" sldId="334"/>
            <ac:spMk id="55" creationId="{AF1B0BEB-490D-4807-802E-AAC4DCDEEF06}"/>
          </ac:spMkLst>
        </pc:spChg>
        <pc:spChg chg="del mod topLvl">
          <ac:chgData name="Archana Suresh" userId="bc71b111-7738-4540-8e14-283f32eaf934" providerId="ADAL" clId="{37AECDFC-E03B-420F-B105-799A428E32E1}" dt="2019-04-08T00:47:11.460" v="1300" actId="478"/>
          <ac:spMkLst>
            <pc:docMk/>
            <pc:sldMk cId="78465783" sldId="334"/>
            <ac:spMk id="56" creationId="{C580B703-84A3-416E-AB38-0EEE3C739C4E}"/>
          </ac:spMkLst>
        </pc:spChg>
        <pc:spChg chg="del mod topLvl">
          <ac:chgData name="Archana Suresh" userId="bc71b111-7738-4540-8e14-283f32eaf934" providerId="ADAL" clId="{37AECDFC-E03B-420F-B105-799A428E32E1}" dt="2019-04-08T00:47:10.169" v="1299" actId="478"/>
          <ac:spMkLst>
            <pc:docMk/>
            <pc:sldMk cId="78465783" sldId="334"/>
            <ac:spMk id="57" creationId="{9CDC4DCE-BB9F-44DD-B665-AC7438C0F6C5}"/>
          </ac:spMkLst>
        </pc:spChg>
        <pc:spChg chg="del mod topLvl">
          <ac:chgData name="Archana Suresh" userId="bc71b111-7738-4540-8e14-283f32eaf934" providerId="ADAL" clId="{37AECDFC-E03B-420F-B105-799A428E32E1}" dt="2019-04-08T01:11:49.321" v="1596"/>
          <ac:spMkLst>
            <pc:docMk/>
            <pc:sldMk cId="78465783" sldId="334"/>
            <ac:spMk id="58" creationId="{7C40CCE8-B3CB-4B58-BFC9-E2619B376B8E}"/>
          </ac:spMkLst>
        </pc:spChg>
        <pc:spChg chg="del mod topLvl">
          <ac:chgData name="Archana Suresh" userId="bc71b111-7738-4540-8e14-283f32eaf934" providerId="ADAL" clId="{37AECDFC-E03B-420F-B105-799A428E32E1}" dt="2019-04-08T01:11:49.321" v="1596"/>
          <ac:spMkLst>
            <pc:docMk/>
            <pc:sldMk cId="78465783" sldId="334"/>
            <ac:spMk id="59" creationId="{E81ED462-92D2-47FF-A2AD-722A38BCFBED}"/>
          </ac:spMkLst>
        </pc:spChg>
        <pc:spChg chg="mod topLvl">
          <ac:chgData name="Archana Suresh" userId="bc71b111-7738-4540-8e14-283f32eaf934" providerId="ADAL" clId="{37AECDFC-E03B-420F-B105-799A428E32E1}" dt="2019-04-08T00:55:18.452" v="1500" actId="164"/>
          <ac:spMkLst>
            <pc:docMk/>
            <pc:sldMk cId="78465783" sldId="334"/>
            <ac:spMk id="60" creationId="{04E8E1C4-60DE-4EFD-857B-EB7271AB9707}"/>
          </ac:spMkLst>
        </pc:spChg>
        <pc:spChg chg="mod topLvl">
          <ac:chgData name="Archana Suresh" userId="bc71b111-7738-4540-8e14-283f32eaf934" providerId="ADAL" clId="{37AECDFC-E03B-420F-B105-799A428E32E1}" dt="2019-04-08T00:55:18.452" v="1500" actId="164"/>
          <ac:spMkLst>
            <pc:docMk/>
            <pc:sldMk cId="78465783" sldId="334"/>
            <ac:spMk id="61" creationId="{42E06B9C-D8E4-4194-89BA-EE69C218BD52}"/>
          </ac:spMkLst>
        </pc:spChg>
        <pc:spChg chg="del mod topLvl">
          <ac:chgData name="Archana Suresh" userId="bc71b111-7738-4540-8e14-283f32eaf934" providerId="ADAL" clId="{37AECDFC-E03B-420F-B105-799A428E32E1}" dt="2019-04-08T00:54:08.677" v="1486" actId="478"/>
          <ac:spMkLst>
            <pc:docMk/>
            <pc:sldMk cId="78465783" sldId="334"/>
            <ac:spMk id="62" creationId="{47B9850A-EE98-4443-9A0A-2D8F8E909E02}"/>
          </ac:spMkLst>
        </pc:spChg>
        <pc:spChg chg="del mod topLvl">
          <ac:chgData name="Archana Suresh" userId="bc71b111-7738-4540-8e14-283f32eaf934" providerId="ADAL" clId="{37AECDFC-E03B-420F-B105-799A428E32E1}" dt="2019-04-08T01:11:49.321" v="1596"/>
          <ac:spMkLst>
            <pc:docMk/>
            <pc:sldMk cId="78465783" sldId="334"/>
            <ac:spMk id="63" creationId="{A875F92B-4683-437B-AF94-9B03EDF770C7}"/>
          </ac:spMkLst>
        </pc:spChg>
        <pc:spChg chg="del mod topLvl">
          <ac:chgData name="Archana Suresh" userId="bc71b111-7738-4540-8e14-283f32eaf934" providerId="ADAL" clId="{37AECDFC-E03B-420F-B105-799A428E32E1}" dt="2019-04-08T01:11:49.321" v="1596"/>
          <ac:spMkLst>
            <pc:docMk/>
            <pc:sldMk cId="78465783" sldId="334"/>
            <ac:spMk id="64" creationId="{21704E72-BF92-43AC-9DF3-8A5DD2089151}"/>
          </ac:spMkLst>
        </pc:spChg>
        <pc:spChg chg="del mod topLvl">
          <ac:chgData name="Archana Suresh" userId="bc71b111-7738-4540-8e14-283f32eaf934" providerId="ADAL" clId="{37AECDFC-E03B-420F-B105-799A428E32E1}" dt="2019-04-08T01:11:49.321" v="1596"/>
          <ac:spMkLst>
            <pc:docMk/>
            <pc:sldMk cId="78465783" sldId="334"/>
            <ac:spMk id="65" creationId="{93A8D5AE-6A36-4A52-B35B-7AF1D50012E2}"/>
          </ac:spMkLst>
        </pc:spChg>
        <pc:spChg chg="del mod topLvl">
          <ac:chgData name="Archana Suresh" userId="bc71b111-7738-4540-8e14-283f32eaf934" providerId="ADAL" clId="{37AECDFC-E03B-420F-B105-799A428E32E1}" dt="2019-04-08T01:11:49.321" v="1596"/>
          <ac:spMkLst>
            <pc:docMk/>
            <pc:sldMk cId="78465783" sldId="334"/>
            <ac:spMk id="66" creationId="{55C21836-87FC-4DD5-ADED-9CB19E1D273E}"/>
          </ac:spMkLst>
        </pc:spChg>
        <pc:spChg chg="del mod topLvl">
          <ac:chgData name="Archana Suresh" userId="bc71b111-7738-4540-8e14-283f32eaf934" providerId="ADAL" clId="{37AECDFC-E03B-420F-B105-799A428E32E1}" dt="2019-04-08T01:11:49.321" v="1596"/>
          <ac:spMkLst>
            <pc:docMk/>
            <pc:sldMk cId="78465783" sldId="334"/>
            <ac:spMk id="67" creationId="{BC82BFCC-E944-4BC8-8D30-3B10BB65A0BC}"/>
          </ac:spMkLst>
        </pc:spChg>
        <pc:spChg chg="del mod topLvl">
          <ac:chgData name="Archana Suresh" userId="bc71b111-7738-4540-8e14-283f32eaf934" providerId="ADAL" clId="{37AECDFC-E03B-420F-B105-799A428E32E1}" dt="2019-04-08T01:11:49.321" v="1596"/>
          <ac:spMkLst>
            <pc:docMk/>
            <pc:sldMk cId="78465783" sldId="334"/>
            <ac:spMk id="68" creationId="{4C50DED3-9F34-4799-B3FD-1D78F5D4D0EC}"/>
          </ac:spMkLst>
        </pc:spChg>
        <pc:spChg chg="del mod topLvl">
          <ac:chgData name="Archana Suresh" userId="bc71b111-7738-4540-8e14-283f32eaf934" providerId="ADAL" clId="{37AECDFC-E03B-420F-B105-799A428E32E1}" dt="2019-04-08T01:11:49.321" v="1596"/>
          <ac:spMkLst>
            <pc:docMk/>
            <pc:sldMk cId="78465783" sldId="334"/>
            <ac:spMk id="69" creationId="{54F9F06B-CACF-4E69-8860-FD81BEFC87EF}"/>
          </ac:spMkLst>
        </pc:spChg>
        <pc:spChg chg="del mod topLvl">
          <ac:chgData name="Archana Suresh" userId="bc71b111-7738-4540-8e14-283f32eaf934" providerId="ADAL" clId="{37AECDFC-E03B-420F-B105-799A428E32E1}" dt="2019-04-08T01:11:49.321" v="1596"/>
          <ac:spMkLst>
            <pc:docMk/>
            <pc:sldMk cId="78465783" sldId="334"/>
            <ac:spMk id="70" creationId="{475D1938-6B79-4EF3-9D03-882DD62B1DE1}"/>
          </ac:spMkLst>
        </pc:spChg>
        <pc:spChg chg="add del mod">
          <ac:chgData name="Archana Suresh" userId="bc71b111-7738-4540-8e14-283f32eaf934" providerId="ADAL" clId="{37AECDFC-E03B-420F-B105-799A428E32E1}" dt="2019-04-08T01:11:49.321" v="1596"/>
          <ac:spMkLst>
            <pc:docMk/>
            <pc:sldMk cId="78465783" sldId="334"/>
            <ac:spMk id="72" creationId="{84854E1F-BFEB-4E29-9456-DC7B0737EBA0}"/>
          </ac:spMkLst>
        </pc:spChg>
        <pc:spChg chg="add del mod">
          <ac:chgData name="Archana Suresh" userId="bc71b111-7738-4540-8e14-283f32eaf934" providerId="ADAL" clId="{37AECDFC-E03B-420F-B105-799A428E32E1}" dt="2019-04-08T01:11:49.321" v="1596"/>
          <ac:spMkLst>
            <pc:docMk/>
            <pc:sldMk cId="78465783" sldId="334"/>
            <ac:spMk id="73" creationId="{73AC386B-478A-48E4-8B9A-57D637858717}"/>
          </ac:spMkLst>
        </pc:spChg>
        <pc:spChg chg="add del mod">
          <ac:chgData name="Archana Suresh" userId="bc71b111-7738-4540-8e14-283f32eaf934" providerId="ADAL" clId="{37AECDFC-E03B-420F-B105-799A428E32E1}" dt="2019-04-08T01:11:49.321" v="1596"/>
          <ac:spMkLst>
            <pc:docMk/>
            <pc:sldMk cId="78465783" sldId="334"/>
            <ac:spMk id="74" creationId="{07210EE8-3846-4F83-8F03-F29A7F076D2A}"/>
          </ac:spMkLst>
        </pc:spChg>
        <pc:spChg chg="add del">
          <ac:chgData name="Archana Suresh" userId="bc71b111-7738-4540-8e14-283f32eaf934" providerId="ADAL" clId="{37AECDFC-E03B-420F-B105-799A428E32E1}" dt="2019-04-08T00:47:50.606" v="1304"/>
          <ac:spMkLst>
            <pc:docMk/>
            <pc:sldMk cId="78465783" sldId="334"/>
            <ac:spMk id="76" creationId="{4186A375-B988-47EF-9428-7DD5F13FC310}"/>
          </ac:spMkLst>
        </pc:spChg>
        <pc:spChg chg="add del mod">
          <ac:chgData name="Archana Suresh" userId="bc71b111-7738-4540-8e14-283f32eaf934" providerId="ADAL" clId="{37AECDFC-E03B-420F-B105-799A428E32E1}" dt="2019-04-08T01:11:49.321" v="1596"/>
          <ac:spMkLst>
            <pc:docMk/>
            <pc:sldMk cId="78465783" sldId="334"/>
            <ac:spMk id="77" creationId="{E057981D-FEF3-4D9E-9E90-F695FADAD095}"/>
          </ac:spMkLst>
        </pc:spChg>
        <pc:spChg chg="add del mod">
          <ac:chgData name="Archana Suresh" userId="bc71b111-7738-4540-8e14-283f32eaf934" providerId="ADAL" clId="{37AECDFC-E03B-420F-B105-799A428E32E1}" dt="2019-04-08T01:11:49.321" v="1596"/>
          <ac:spMkLst>
            <pc:docMk/>
            <pc:sldMk cId="78465783" sldId="334"/>
            <ac:spMk id="79" creationId="{68D06DA6-8414-486F-8DF8-5E80A9F44112}"/>
          </ac:spMkLst>
        </pc:spChg>
        <pc:spChg chg="add mod">
          <ac:chgData name="Archana Suresh" userId="bc71b111-7738-4540-8e14-283f32eaf934" providerId="ADAL" clId="{37AECDFC-E03B-420F-B105-799A428E32E1}" dt="2019-04-08T00:55:18.452" v="1500" actId="164"/>
          <ac:spMkLst>
            <pc:docMk/>
            <pc:sldMk cId="78465783" sldId="334"/>
            <ac:spMk id="80" creationId="{84C912E4-F655-412C-935F-78DBA3AE6F70}"/>
          </ac:spMkLst>
        </pc:spChg>
        <pc:spChg chg="add del mod">
          <ac:chgData name="Archana Suresh" userId="bc71b111-7738-4540-8e14-283f32eaf934" providerId="ADAL" clId="{37AECDFC-E03B-420F-B105-799A428E32E1}" dt="2019-04-08T01:11:49.321" v="1596"/>
          <ac:spMkLst>
            <pc:docMk/>
            <pc:sldMk cId="78465783" sldId="334"/>
            <ac:spMk id="91" creationId="{072BD3B5-F0D0-4C8B-BE4A-353EB4FAD5EA}"/>
          </ac:spMkLst>
        </pc:spChg>
        <pc:spChg chg="add del mod">
          <ac:chgData name="Archana Suresh" userId="bc71b111-7738-4540-8e14-283f32eaf934" providerId="ADAL" clId="{37AECDFC-E03B-420F-B105-799A428E32E1}" dt="2019-04-08T01:11:49.321" v="1596"/>
          <ac:spMkLst>
            <pc:docMk/>
            <pc:sldMk cId="78465783" sldId="334"/>
            <ac:spMk id="92" creationId="{55FE75CB-A016-403F-8F1D-78D690656288}"/>
          </ac:spMkLst>
        </pc:spChg>
        <pc:spChg chg="add del mod">
          <ac:chgData name="Archana Suresh" userId="bc71b111-7738-4540-8e14-283f32eaf934" providerId="ADAL" clId="{37AECDFC-E03B-420F-B105-799A428E32E1}" dt="2019-04-08T01:11:49.321" v="1596"/>
          <ac:spMkLst>
            <pc:docMk/>
            <pc:sldMk cId="78465783" sldId="334"/>
            <ac:spMk id="93" creationId="{7E3067B0-D1DE-4FCC-9B9B-0FF0A34ABDA2}"/>
          </ac:spMkLst>
        </pc:spChg>
        <pc:spChg chg="add del mod">
          <ac:chgData name="Archana Suresh" userId="bc71b111-7738-4540-8e14-283f32eaf934" providerId="ADAL" clId="{37AECDFC-E03B-420F-B105-799A428E32E1}" dt="2019-04-08T01:11:49.321" v="1596"/>
          <ac:spMkLst>
            <pc:docMk/>
            <pc:sldMk cId="78465783" sldId="334"/>
            <ac:spMk id="94" creationId="{E20D3E61-48B5-44C3-8F86-57C93449799A}"/>
          </ac:spMkLst>
        </pc:spChg>
        <pc:spChg chg="add del">
          <ac:chgData name="Archana Suresh" userId="bc71b111-7738-4540-8e14-283f32eaf934" providerId="ADAL" clId="{37AECDFC-E03B-420F-B105-799A428E32E1}" dt="2019-04-08T01:08:23.302" v="1569" actId="478"/>
          <ac:spMkLst>
            <pc:docMk/>
            <pc:sldMk cId="78465783" sldId="334"/>
            <ac:spMk id="95" creationId="{A4747411-240F-46F5-87F3-5F2D7AE1407A}"/>
          </ac:spMkLst>
        </pc:spChg>
        <pc:spChg chg="add del">
          <ac:chgData name="Archana Suresh" userId="bc71b111-7738-4540-8e14-283f32eaf934" providerId="ADAL" clId="{37AECDFC-E03B-420F-B105-799A428E32E1}" dt="2019-04-08T01:08:23.302" v="1569" actId="478"/>
          <ac:spMkLst>
            <pc:docMk/>
            <pc:sldMk cId="78465783" sldId="334"/>
            <ac:spMk id="96" creationId="{BEC7DC9F-13D5-46C2-B7B0-6965635DB28A}"/>
          </ac:spMkLst>
        </pc:spChg>
        <pc:spChg chg="add del">
          <ac:chgData name="Archana Suresh" userId="bc71b111-7738-4540-8e14-283f32eaf934" providerId="ADAL" clId="{37AECDFC-E03B-420F-B105-799A428E32E1}" dt="2019-04-08T01:08:23.302" v="1569" actId="478"/>
          <ac:spMkLst>
            <pc:docMk/>
            <pc:sldMk cId="78465783" sldId="334"/>
            <ac:spMk id="97" creationId="{D5DA61E3-9DB8-41F6-AE84-23CA92833626}"/>
          </ac:spMkLst>
        </pc:spChg>
        <pc:spChg chg="add del">
          <ac:chgData name="Archana Suresh" userId="bc71b111-7738-4540-8e14-283f32eaf934" providerId="ADAL" clId="{37AECDFC-E03B-420F-B105-799A428E32E1}" dt="2019-04-08T01:08:23.302" v="1569" actId="478"/>
          <ac:spMkLst>
            <pc:docMk/>
            <pc:sldMk cId="78465783" sldId="334"/>
            <ac:spMk id="98" creationId="{7607BBBF-3D04-4372-9559-D19D702D3D9B}"/>
          </ac:spMkLst>
        </pc:spChg>
        <pc:spChg chg="add del mod">
          <ac:chgData name="Archana Suresh" userId="bc71b111-7738-4540-8e14-283f32eaf934" providerId="ADAL" clId="{37AECDFC-E03B-420F-B105-799A428E32E1}" dt="2019-04-08T01:10:01.018" v="1574"/>
          <ac:spMkLst>
            <pc:docMk/>
            <pc:sldMk cId="78465783" sldId="334"/>
            <ac:spMk id="99" creationId="{6ED025C4-923C-4C95-A9AA-D18847300229}"/>
          </ac:spMkLst>
        </pc:spChg>
        <pc:spChg chg="add del mod">
          <ac:chgData name="Archana Suresh" userId="bc71b111-7738-4540-8e14-283f32eaf934" providerId="ADAL" clId="{37AECDFC-E03B-420F-B105-799A428E32E1}" dt="2019-04-08T01:11:49.321" v="1596"/>
          <ac:spMkLst>
            <pc:docMk/>
            <pc:sldMk cId="78465783" sldId="334"/>
            <ac:spMk id="100" creationId="{8C6A0F8F-C2C0-4EF0-8CE8-359941DF88E1}"/>
          </ac:spMkLst>
        </pc:spChg>
        <pc:spChg chg="add del">
          <ac:chgData name="Archana Suresh" userId="bc71b111-7738-4540-8e14-283f32eaf934" providerId="ADAL" clId="{37AECDFC-E03B-420F-B105-799A428E32E1}" dt="2019-04-08T01:36:42.056" v="1902"/>
          <ac:spMkLst>
            <pc:docMk/>
            <pc:sldMk cId="78465783" sldId="334"/>
            <ac:spMk id="101" creationId="{C2C2B830-51AA-48F4-A939-4768191DAE75}"/>
          </ac:spMkLst>
        </pc:spChg>
        <pc:grpChg chg="add del mod">
          <ac:chgData name="Archana Suresh" userId="bc71b111-7738-4540-8e14-283f32eaf934" providerId="ADAL" clId="{37AECDFC-E03B-420F-B105-799A428E32E1}" dt="2019-04-08T01:39:52.003" v="1937"/>
          <ac:grpSpMkLst>
            <pc:docMk/>
            <pc:sldMk cId="78465783" sldId="334"/>
            <ac:grpSpMk id="18" creationId="{F6E0063A-FF25-4612-AF85-C99888EC0A48}"/>
          </ac:grpSpMkLst>
        </pc:grpChg>
        <pc:grpChg chg="mod">
          <ac:chgData name="Archana Suresh" userId="bc71b111-7738-4540-8e14-283f32eaf934" providerId="ADAL" clId="{37AECDFC-E03B-420F-B105-799A428E32E1}" dt="2019-04-08T00:36:43.512" v="1249" actId="164"/>
          <ac:grpSpMkLst>
            <pc:docMk/>
            <pc:sldMk cId="78465783" sldId="334"/>
            <ac:grpSpMk id="19" creationId="{2A137E3F-E830-40AB-9D33-12E03D4B4EF7}"/>
          </ac:grpSpMkLst>
        </pc:grpChg>
        <pc:grpChg chg="add del">
          <ac:chgData name="Archana Suresh" userId="bc71b111-7738-4540-8e14-283f32eaf934" providerId="ADAL" clId="{37AECDFC-E03B-420F-B105-799A428E32E1}" dt="2019-04-08T00:35:57.499" v="1247"/>
          <ac:grpSpMkLst>
            <pc:docMk/>
            <pc:sldMk cId="78465783" sldId="334"/>
            <ac:grpSpMk id="22" creationId="{909CADB1-F660-4E5B-BA0D-A8B646BB4BFF}"/>
          </ac:grpSpMkLst>
        </pc:grpChg>
        <pc:grpChg chg="add del">
          <ac:chgData name="Archana Suresh" userId="bc71b111-7738-4540-8e14-283f32eaf934" providerId="ADAL" clId="{37AECDFC-E03B-420F-B105-799A428E32E1}" dt="2019-04-08T00:47:01.615" v="1298" actId="165"/>
          <ac:grpSpMkLst>
            <pc:docMk/>
            <pc:sldMk cId="78465783" sldId="334"/>
            <ac:grpSpMk id="47" creationId="{66125502-5628-4386-8922-1F8C80FEBA89}"/>
          </ac:grpSpMkLst>
        </pc:grpChg>
        <pc:grpChg chg="add del mod">
          <ac:chgData name="Archana Suresh" userId="bc71b111-7738-4540-8e14-283f32eaf934" providerId="ADAL" clId="{37AECDFC-E03B-420F-B105-799A428E32E1}" dt="2019-04-08T01:11:49.321" v="1596"/>
          <ac:grpSpMkLst>
            <pc:docMk/>
            <pc:sldMk cId="78465783" sldId="334"/>
            <ac:grpSpMk id="81" creationId="{F9361E94-0E3D-418D-A226-35055745A6C0}"/>
          </ac:grpSpMkLst>
        </pc:grpChg>
        <pc:grpChg chg="add del">
          <ac:chgData name="Archana Suresh" userId="bc71b111-7738-4540-8e14-283f32eaf934" providerId="ADAL" clId="{37AECDFC-E03B-420F-B105-799A428E32E1}" dt="2019-04-08T01:06:31.770" v="1542" actId="478"/>
          <ac:grpSpMkLst>
            <pc:docMk/>
            <pc:sldMk cId="78465783" sldId="334"/>
            <ac:grpSpMk id="82" creationId="{7750ECB3-565A-48CA-8BF6-B4E061DF07C0}"/>
          </ac:grpSpMkLst>
        </pc:grpChg>
        <pc:grpChg chg="add del">
          <ac:chgData name="Archana Suresh" userId="bc71b111-7738-4540-8e14-283f32eaf934" providerId="ADAL" clId="{37AECDFC-E03B-420F-B105-799A428E32E1}" dt="2019-04-08T01:39:52.003" v="1937"/>
          <ac:grpSpMkLst>
            <pc:docMk/>
            <pc:sldMk cId="78465783" sldId="334"/>
            <ac:grpSpMk id="102" creationId="{C640A700-821E-41C4-B7B2-43A9E1DB018F}"/>
          </ac:grpSpMkLst>
        </pc:grpChg>
        <pc:grpChg chg="add">
          <ac:chgData name="Archana Suresh" userId="bc71b111-7738-4540-8e14-283f32eaf934" providerId="ADAL" clId="{37AECDFC-E03B-420F-B105-799A428E32E1}" dt="2019-04-08T01:40:05.286" v="1941"/>
          <ac:grpSpMkLst>
            <pc:docMk/>
            <pc:sldMk cId="78465783" sldId="334"/>
            <ac:grpSpMk id="150" creationId="{1B536BD9-527D-437C-8511-C33889C27089}"/>
          </ac:grpSpMkLst>
        </pc:grpChg>
        <pc:grpChg chg="add">
          <ac:chgData name="Archana Suresh" userId="bc71b111-7738-4540-8e14-283f32eaf934" providerId="ADAL" clId="{37AECDFC-E03B-420F-B105-799A428E32E1}" dt="2019-04-08T01:40:05.286" v="1941"/>
          <ac:grpSpMkLst>
            <pc:docMk/>
            <pc:sldMk cId="78465783" sldId="334"/>
            <ac:grpSpMk id="171" creationId="{79541A91-5470-4A97-A1A5-FCD6B6CC62F7}"/>
          </ac:grpSpMkLst>
        </pc:grpChg>
        <pc:picChg chg="mod">
          <ac:chgData name="Archana Suresh" userId="bc71b111-7738-4540-8e14-283f32eaf934" providerId="ADAL" clId="{37AECDFC-E03B-420F-B105-799A428E32E1}" dt="2019-04-08T00:36:43.512" v="1249" actId="164"/>
          <ac:picMkLst>
            <pc:docMk/>
            <pc:sldMk cId="78465783" sldId="334"/>
            <ac:picMk id="15" creationId="{079A2DF9-8396-4225-908A-2AD0272F2A44}"/>
          </ac:picMkLst>
        </pc:picChg>
        <pc:picChg chg="mod">
          <ac:chgData name="Archana Suresh" userId="bc71b111-7738-4540-8e14-283f32eaf934" providerId="ADAL" clId="{37AECDFC-E03B-420F-B105-799A428E32E1}" dt="2019-04-08T00:36:43.512" v="1249" actId="164"/>
          <ac:picMkLst>
            <pc:docMk/>
            <pc:sldMk cId="78465783" sldId="334"/>
            <ac:picMk id="16" creationId="{B00662FE-4424-48C6-88F7-0150D2A3DA05}"/>
          </ac:picMkLst>
        </pc:picChg>
        <pc:picChg chg="mod">
          <ac:chgData name="Archana Suresh" userId="bc71b111-7738-4540-8e14-283f32eaf934" providerId="ADAL" clId="{37AECDFC-E03B-420F-B105-799A428E32E1}" dt="2019-04-08T00:36:43.512" v="1249" actId="164"/>
          <ac:picMkLst>
            <pc:docMk/>
            <pc:sldMk cId="78465783" sldId="334"/>
            <ac:picMk id="17" creationId="{D42BEA49-563D-4F7D-84C9-04B72680392F}"/>
          </ac:picMkLst>
        </pc:picChg>
        <pc:picChg chg="del mod topLvl">
          <ac:chgData name="Archana Suresh" userId="bc71b111-7738-4540-8e14-283f32eaf934" providerId="ADAL" clId="{37AECDFC-E03B-420F-B105-799A428E32E1}" dt="2019-04-08T01:11:49.321" v="1596"/>
          <ac:picMkLst>
            <pc:docMk/>
            <pc:sldMk cId="78465783" sldId="334"/>
            <ac:picMk id="50" creationId="{AA7BC6A5-0BE9-41D5-A13C-32BA0DC87F9D}"/>
          </ac:picMkLst>
        </pc:picChg>
        <pc:picChg chg="del mod topLvl">
          <ac:chgData name="Archana Suresh" userId="bc71b111-7738-4540-8e14-283f32eaf934" providerId="ADAL" clId="{37AECDFC-E03B-420F-B105-799A428E32E1}" dt="2019-04-08T01:11:49.321" v="1596"/>
          <ac:picMkLst>
            <pc:docMk/>
            <pc:sldMk cId="78465783" sldId="334"/>
            <ac:picMk id="51" creationId="{DDC4A317-E10B-4277-BD99-26F655F50D9E}"/>
          </ac:picMkLst>
        </pc:picChg>
        <pc:picChg chg="add del mod">
          <ac:chgData name="Archana Suresh" userId="bc71b111-7738-4540-8e14-283f32eaf934" providerId="ADAL" clId="{37AECDFC-E03B-420F-B105-799A428E32E1}" dt="2019-04-08T01:11:49.321" v="1596"/>
          <ac:picMkLst>
            <pc:docMk/>
            <pc:sldMk cId="78465783" sldId="334"/>
            <ac:picMk id="71" creationId="{BA6266AF-973E-4308-ABAB-00B8AEAA8269}"/>
          </ac:picMkLst>
        </pc:picChg>
        <pc:picChg chg="add mod">
          <ac:chgData name="Archana Suresh" userId="bc71b111-7738-4540-8e14-283f32eaf934" providerId="ADAL" clId="{37AECDFC-E03B-420F-B105-799A428E32E1}" dt="2019-04-08T00:55:18.452" v="1500" actId="164"/>
          <ac:picMkLst>
            <pc:docMk/>
            <pc:sldMk cId="78465783" sldId="334"/>
            <ac:picMk id="75" creationId="{46D39AD2-B4D3-4A3D-BB7E-7D4C504CB118}"/>
          </ac:picMkLst>
        </pc:picChg>
        <pc:picChg chg="add del mod">
          <ac:chgData name="Archana Suresh" userId="bc71b111-7738-4540-8e14-283f32eaf934" providerId="ADAL" clId="{37AECDFC-E03B-420F-B105-799A428E32E1}" dt="2019-04-08T01:11:49.321" v="1596"/>
          <ac:picMkLst>
            <pc:docMk/>
            <pc:sldMk cId="78465783" sldId="334"/>
            <ac:picMk id="78" creationId="{ECF11673-76BC-44A1-9B9E-40286769D26A}"/>
          </ac:picMkLst>
        </pc:picChg>
      </pc:sldChg>
      <pc:sldChg chg="addSp delSp add">
        <pc:chgData name="Archana Suresh" userId="bc71b111-7738-4540-8e14-283f32eaf934" providerId="ADAL" clId="{37AECDFC-E03B-420F-B105-799A428E32E1}" dt="2019-04-08T01:40:28.489" v="1943"/>
        <pc:sldMkLst>
          <pc:docMk/>
          <pc:sldMk cId="3116980755" sldId="335"/>
        </pc:sldMkLst>
        <pc:spChg chg="add">
          <ac:chgData name="Archana Suresh" userId="bc71b111-7738-4540-8e14-283f32eaf934" providerId="ADAL" clId="{37AECDFC-E03B-420F-B105-799A428E32E1}" dt="2019-04-08T01:40:21.024" v="1942"/>
          <ac:spMkLst>
            <pc:docMk/>
            <pc:sldMk cId="3116980755" sldId="335"/>
            <ac:spMk id="93" creationId="{4FDF359E-5A1A-4B2C-BA67-8F20C009BE82}"/>
          </ac:spMkLst>
        </pc:spChg>
        <pc:grpChg chg="add del">
          <ac:chgData name="Archana Suresh" userId="bc71b111-7738-4540-8e14-283f32eaf934" providerId="ADAL" clId="{37AECDFC-E03B-420F-B105-799A428E32E1}" dt="2019-04-08T01:40:01.563" v="1940"/>
          <ac:grpSpMkLst>
            <pc:docMk/>
            <pc:sldMk cId="3116980755" sldId="335"/>
            <ac:grpSpMk id="24" creationId="{32EDC30B-2A48-4E76-984A-51DFFC916BAD}"/>
          </ac:grpSpMkLst>
        </pc:grpChg>
        <pc:grpChg chg="add del">
          <ac:chgData name="Archana Suresh" userId="bc71b111-7738-4540-8e14-283f32eaf934" providerId="ADAL" clId="{37AECDFC-E03B-420F-B105-799A428E32E1}" dt="2019-04-08T01:40:01.563" v="1940"/>
          <ac:grpSpMkLst>
            <pc:docMk/>
            <pc:sldMk cId="3116980755" sldId="335"/>
            <ac:grpSpMk id="45" creationId="{D97A92E8-B2DB-4329-8285-AFDA74557CCD}"/>
          </ac:grpSpMkLst>
        </pc:grpChg>
        <pc:grpChg chg="add">
          <ac:chgData name="Archana Suresh" userId="bc71b111-7738-4540-8e14-283f32eaf934" providerId="ADAL" clId="{37AECDFC-E03B-420F-B105-799A428E32E1}" dt="2019-04-08T01:40:28.489" v="1943"/>
          <ac:grpSpMkLst>
            <pc:docMk/>
            <pc:sldMk cId="3116980755" sldId="335"/>
            <ac:grpSpMk id="94" creationId="{5D14160F-17BB-49D7-A6B4-27A216C37120}"/>
          </ac:grpSpMkLst>
        </pc:grpChg>
      </pc:sldChg>
      <pc:sldChg chg="addSp delSp modSp add del">
        <pc:chgData name="Archana Suresh" userId="bc71b111-7738-4540-8e14-283f32eaf934" providerId="ADAL" clId="{37AECDFC-E03B-420F-B105-799A428E32E1}" dt="2019-04-08T01:37:29.966" v="1909" actId="2696"/>
        <pc:sldMkLst>
          <pc:docMk/>
          <pc:sldMk cId="4112960196" sldId="335"/>
        </pc:sldMkLst>
        <pc:spChg chg="add del">
          <ac:chgData name="Archana Suresh" userId="bc71b111-7738-4540-8e14-283f32eaf934" providerId="ADAL" clId="{37AECDFC-E03B-420F-B105-799A428E32E1}" dt="2019-04-08T01:14:47.699" v="1613" actId="478"/>
          <ac:spMkLst>
            <pc:docMk/>
            <pc:sldMk cId="4112960196" sldId="335"/>
            <ac:spMk id="2" creationId="{951598D4-7A97-4119-8E2F-9A908D121A88}"/>
          </ac:spMkLst>
        </pc:spChg>
        <pc:spChg chg="add del">
          <ac:chgData name="Archana Suresh" userId="bc71b111-7738-4540-8e14-283f32eaf934" providerId="ADAL" clId="{37AECDFC-E03B-420F-B105-799A428E32E1}" dt="2019-04-08T01:14:51.932" v="1614" actId="478"/>
          <ac:spMkLst>
            <pc:docMk/>
            <pc:sldMk cId="4112960196" sldId="335"/>
            <ac:spMk id="3" creationId="{222D8023-66E4-4124-9F89-516A4219C9FE}"/>
          </ac:spMkLst>
        </pc:spChg>
        <pc:spChg chg="add del">
          <ac:chgData name="Archana Suresh" userId="bc71b111-7738-4540-8e14-283f32eaf934" providerId="ADAL" clId="{37AECDFC-E03B-420F-B105-799A428E32E1}" dt="2019-04-08T01:14:40.518" v="1611" actId="478"/>
          <ac:spMkLst>
            <pc:docMk/>
            <pc:sldMk cId="4112960196" sldId="335"/>
            <ac:spMk id="6" creationId="{D809DD59-EA6B-4A2E-84AE-B510EF82C111}"/>
          </ac:spMkLst>
        </pc:spChg>
        <pc:spChg chg="add del mod">
          <ac:chgData name="Archana Suresh" userId="bc71b111-7738-4540-8e14-283f32eaf934" providerId="ADAL" clId="{37AECDFC-E03B-420F-B105-799A428E32E1}" dt="2019-04-08T01:36:45.203" v="1903" actId="478"/>
          <ac:spMkLst>
            <pc:docMk/>
            <pc:sldMk cId="4112960196" sldId="335"/>
            <ac:spMk id="7" creationId="{D50FE570-B67E-4647-8B55-813417DB4857}"/>
          </ac:spMkLst>
        </pc:spChg>
        <pc:spChg chg="add mod">
          <ac:chgData name="Archana Suresh" userId="bc71b111-7738-4540-8e14-283f32eaf934" providerId="ADAL" clId="{37AECDFC-E03B-420F-B105-799A428E32E1}" dt="2019-04-08T01:37:22.597" v="1906" actId="164"/>
          <ac:spMkLst>
            <pc:docMk/>
            <pc:sldMk cId="4112960196" sldId="335"/>
            <ac:spMk id="8" creationId="{C3BBEDA0-0B23-47D7-8243-8FC89B076B16}"/>
          </ac:spMkLst>
        </pc:spChg>
        <pc:spChg chg="add mod">
          <ac:chgData name="Archana Suresh" userId="bc71b111-7738-4540-8e14-283f32eaf934" providerId="ADAL" clId="{37AECDFC-E03B-420F-B105-799A428E32E1}" dt="2019-04-08T01:37:22.597" v="1906" actId="164"/>
          <ac:spMkLst>
            <pc:docMk/>
            <pc:sldMk cId="4112960196" sldId="335"/>
            <ac:spMk id="9" creationId="{E422F0F4-C19B-4B74-A518-F368CBFE12A0}"/>
          </ac:spMkLst>
        </pc:spChg>
        <pc:spChg chg="add mod">
          <ac:chgData name="Archana Suresh" userId="bc71b111-7738-4540-8e14-283f32eaf934" providerId="ADAL" clId="{37AECDFC-E03B-420F-B105-799A428E32E1}" dt="2019-04-08T01:37:22.597" v="1906" actId="164"/>
          <ac:spMkLst>
            <pc:docMk/>
            <pc:sldMk cId="4112960196" sldId="335"/>
            <ac:spMk id="10" creationId="{993305F6-B0D6-4D6D-952A-18DF4CF1C18C}"/>
          </ac:spMkLst>
        </pc:spChg>
        <pc:spChg chg="add mod">
          <ac:chgData name="Archana Suresh" userId="bc71b111-7738-4540-8e14-283f32eaf934" providerId="ADAL" clId="{37AECDFC-E03B-420F-B105-799A428E32E1}" dt="2019-04-08T01:37:22.597" v="1906" actId="164"/>
          <ac:spMkLst>
            <pc:docMk/>
            <pc:sldMk cId="4112960196" sldId="335"/>
            <ac:spMk id="11" creationId="{D97FA888-3BFD-42F5-A53A-63113DAD2D7B}"/>
          </ac:spMkLst>
        </pc:spChg>
        <pc:spChg chg="add mod">
          <ac:chgData name="Archana Suresh" userId="bc71b111-7738-4540-8e14-283f32eaf934" providerId="ADAL" clId="{37AECDFC-E03B-420F-B105-799A428E32E1}" dt="2019-04-08T01:37:22.597" v="1906" actId="164"/>
          <ac:spMkLst>
            <pc:docMk/>
            <pc:sldMk cId="4112960196" sldId="335"/>
            <ac:spMk id="12" creationId="{865C67D6-CFE3-4FDF-890B-D91CF5B7B114}"/>
          </ac:spMkLst>
        </pc:spChg>
        <pc:spChg chg="add mod">
          <ac:chgData name="Archana Suresh" userId="bc71b111-7738-4540-8e14-283f32eaf934" providerId="ADAL" clId="{37AECDFC-E03B-420F-B105-799A428E32E1}" dt="2019-04-08T01:37:22.597" v="1906" actId="164"/>
          <ac:spMkLst>
            <pc:docMk/>
            <pc:sldMk cId="4112960196" sldId="335"/>
            <ac:spMk id="13" creationId="{3CAE793F-D580-43FD-89D9-9AFD849984AE}"/>
          </ac:spMkLst>
        </pc:spChg>
        <pc:spChg chg="add del">
          <ac:chgData name="Archana Suresh" userId="bc71b111-7738-4540-8e14-283f32eaf934" providerId="ADAL" clId="{37AECDFC-E03B-420F-B105-799A428E32E1}" dt="2019-04-08T01:16:30.174" v="1625" actId="478"/>
          <ac:spMkLst>
            <pc:docMk/>
            <pc:sldMk cId="4112960196" sldId="335"/>
            <ac:spMk id="14" creationId="{C2E112D9-89D2-48FB-A284-91044773DA66}"/>
          </ac:spMkLst>
        </pc:spChg>
        <pc:spChg chg="add del">
          <ac:chgData name="Archana Suresh" userId="bc71b111-7738-4540-8e14-283f32eaf934" providerId="ADAL" clId="{37AECDFC-E03B-420F-B105-799A428E32E1}" dt="2019-04-08T01:16:30.174" v="1625" actId="478"/>
          <ac:spMkLst>
            <pc:docMk/>
            <pc:sldMk cId="4112960196" sldId="335"/>
            <ac:spMk id="15" creationId="{C80D2113-71F5-46D6-BA05-7ACFBDB1C502}"/>
          </ac:spMkLst>
        </pc:spChg>
        <pc:spChg chg="add del">
          <ac:chgData name="Archana Suresh" userId="bc71b111-7738-4540-8e14-283f32eaf934" providerId="ADAL" clId="{37AECDFC-E03B-420F-B105-799A428E32E1}" dt="2019-04-08T01:16:30.174" v="1625" actId="478"/>
          <ac:spMkLst>
            <pc:docMk/>
            <pc:sldMk cId="4112960196" sldId="335"/>
            <ac:spMk id="16" creationId="{B8394A84-A568-41E8-AE67-834734800985}"/>
          </ac:spMkLst>
        </pc:spChg>
        <pc:spChg chg="add del">
          <ac:chgData name="Archana Suresh" userId="bc71b111-7738-4540-8e14-283f32eaf934" providerId="ADAL" clId="{37AECDFC-E03B-420F-B105-799A428E32E1}" dt="2019-04-08T01:16:30.174" v="1625" actId="478"/>
          <ac:spMkLst>
            <pc:docMk/>
            <pc:sldMk cId="4112960196" sldId="335"/>
            <ac:spMk id="17" creationId="{D3CBA02B-5979-4808-A376-4A3ECAB4D144}"/>
          </ac:spMkLst>
        </pc:spChg>
        <pc:spChg chg="add del">
          <ac:chgData name="Archana Suresh" userId="bc71b111-7738-4540-8e14-283f32eaf934" providerId="ADAL" clId="{37AECDFC-E03B-420F-B105-799A428E32E1}" dt="2019-04-08T01:16:30.174" v="1625" actId="478"/>
          <ac:spMkLst>
            <pc:docMk/>
            <pc:sldMk cId="4112960196" sldId="335"/>
            <ac:spMk id="18" creationId="{A931ACB5-E38D-462F-BE39-CB959AF34F19}"/>
          </ac:spMkLst>
        </pc:spChg>
        <pc:spChg chg="add del">
          <ac:chgData name="Archana Suresh" userId="bc71b111-7738-4540-8e14-283f32eaf934" providerId="ADAL" clId="{37AECDFC-E03B-420F-B105-799A428E32E1}" dt="2019-04-08T01:16:30.174" v="1625" actId="478"/>
          <ac:spMkLst>
            <pc:docMk/>
            <pc:sldMk cId="4112960196" sldId="335"/>
            <ac:spMk id="19" creationId="{43693799-E905-4C63-8274-E30A4783EC1D}"/>
          </ac:spMkLst>
        </pc:spChg>
        <pc:spChg chg="add del">
          <ac:chgData name="Archana Suresh" userId="bc71b111-7738-4540-8e14-283f32eaf934" providerId="ADAL" clId="{37AECDFC-E03B-420F-B105-799A428E32E1}" dt="2019-04-08T01:16:30.174" v="1625" actId="478"/>
          <ac:spMkLst>
            <pc:docMk/>
            <pc:sldMk cId="4112960196" sldId="335"/>
            <ac:spMk id="21" creationId="{BA954A46-D982-4275-A758-9FEEAF0C21DD}"/>
          </ac:spMkLst>
        </pc:spChg>
        <pc:spChg chg="add del">
          <ac:chgData name="Archana Suresh" userId="bc71b111-7738-4540-8e14-283f32eaf934" providerId="ADAL" clId="{37AECDFC-E03B-420F-B105-799A428E32E1}" dt="2019-04-08T01:16:30.174" v="1625" actId="478"/>
          <ac:spMkLst>
            <pc:docMk/>
            <pc:sldMk cId="4112960196" sldId="335"/>
            <ac:spMk id="22" creationId="{1B824C8B-0647-4878-8B82-BE200FEDECE5}"/>
          </ac:spMkLst>
        </pc:spChg>
        <pc:spChg chg="add del">
          <ac:chgData name="Archana Suresh" userId="bc71b111-7738-4540-8e14-283f32eaf934" providerId="ADAL" clId="{37AECDFC-E03B-420F-B105-799A428E32E1}" dt="2019-04-08T01:16:30.174" v="1625" actId="478"/>
          <ac:spMkLst>
            <pc:docMk/>
            <pc:sldMk cId="4112960196" sldId="335"/>
            <ac:spMk id="23" creationId="{40215688-F201-42CE-A14C-8D8700C3E57C}"/>
          </ac:spMkLst>
        </pc:spChg>
        <pc:spChg chg="add mod">
          <ac:chgData name="Archana Suresh" userId="bc71b111-7738-4540-8e14-283f32eaf934" providerId="ADAL" clId="{37AECDFC-E03B-420F-B105-799A428E32E1}" dt="2019-04-08T01:37:22.597" v="1906" actId="164"/>
          <ac:spMkLst>
            <pc:docMk/>
            <pc:sldMk cId="4112960196" sldId="335"/>
            <ac:spMk id="24" creationId="{ADE58127-F37C-4EDE-A2EA-DA19527C8005}"/>
          </ac:spMkLst>
        </pc:spChg>
        <pc:spChg chg="add mod">
          <ac:chgData name="Archana Suresh" userId="bc71b111-7738-4540-8e14-283f32eaf934" providerId="ADAL" clId="{37AECDFC-E03B-420F-B105-799A428E32E1}" dt="2019-04-08T01:37:22.597" v="1906" actId="164"/>
          <ac:spMkLst>
            <pc:docMk/>
            <pc:sldMk cId="4112960196" sldId="335"/>
            <ac:spMk id="26" creationId="{1B32FB23-05CB-4E79-96E1-409EB7F3502F}"/>
          </ac:spMkLst>
        </pc:spChg>
        <pc:spChg chg="add mod">
          <ac:chgData name="Archana Suresh" userId="bc71b111-7738-4540-8e14-283f32eaf934" providerId="ADAL" clId="{37AECDFC-E03B-420F-B105-799A428E32E1}" dt="2019-04-08T01:37:22.597" v="1906" actId="164"/>
          <ac:spMkLst>
            <pc:docMk/>
            <pc:sldMk cId="4112960196" sldId="335"/>
            <ac:spMk id="32" creationId="{5869E1F8-3A2A-41C9-A2F1-B6B7822EB44E}"/>
          </ac:spMkLst>
        </pc:spChg>
        <pc:spChg chg="add mod">
          <ac:chgData name="Archana Suresh" userId="bc71b111-7738-4540-8e14-283f32eaf934" providerId="ADAL" clId="{37AECDFC-E03B-420F-B105-799A428E32E1}" dt="2019-04-08T01:37:22.597" v="1906" actId="164"/>
          <ac:spMkLst>
            <pc:docMk/>
            <pc:sldMk cId="4112960196" sldId="335"/>
            <ac:spMk id="33" creationId="{07965A8D-8EFB-43D9-BE11-242EEE119BD7}"/>
          </ac:spMkLst>
        </pc:spChg>
        <pc:spChg chg="add mod">
          <ac:chgData name="Archana Suresh" userId="bc71b111-7738-4540-8e14-283f32eaf934" providerId="ADAL" clId="{37AECDFC-E03B-420F-B105-799A428E32E1}" dt="2019-04-08T01:37:22.597" v="1906" actId="164"/>
          <ac:spMkLst>
            <pc:docMk/>
            <pc:sldMk cId="4112960196" sldId="335"/>
            <ac:spMk id="34" creationId="{DFB7BA3D-5BBC-4D60-97C7-11B31016A0B7}"/>
          </ac:spMkLst>
        </pc:spChg>
        <pc:spChg chg="add mod">
          <ac:chgData name="Archana Suresh" userId="bc71b111-7738-4540-8e14-283f32eaf934" providerId="ADAL" clId="{37AECDFC-E03B-420F-B105-799A428E32E1}" dt="2019-04-08T01:37:22.597" v="1906" actId="164"/>
          <ac:spMkLst>
            <pc:docMk/>
            <pc:sldMk cId="4112960196" sldId="335"/>
            <ac:spMk id="35" creationId="{7797F20A-2B4A-4111-93B7-516D27E05546}"/>
          </ac:spMkLst>
        </pc:spChg>
        <pc:spChg chg="add mod">
          <ac:chgData name="Archana Suresh" userId="bc71b111-7738-4540-8e14-283f32eaf934" providerId="ADAL" clId="{37AECDFC-E03B-420F-B105-799A428E32E1}" dt="2019-04-08T01:37:22.597" v="1906" actId="164"/>
          <ac:spMkLst>
            <pc:docMk/>
            <pc:sldMk cId="4112960196" sldId="335"/>
            <ac:spMk id="36" creationId="{43EBEF59-20D2-411A-AAEE-2D57B4EA21C1}"/>
          </ac:spMkLst>
        </pc:spChg>
        <pc:spChg chg="add del mod">
          <ac:chgData name="Archana Suresh" userId="bc71b111-7738-4540-8e14-283f32eaf934" providerId="ADAL" clId="{37AECDFC-E03B-420F-B105-799A428E32E1}" dt="2019-04-08T01:17:00.204" v="1631" actId="478"/>
          <ac:spMkLst>
            <pc:docMk/>
            <pc:sldMk cId="4112960196" sldId="335"/>
            <ac:spMk id="39" creationId="{04499EF3-342F-428C-A412-CDF5B3B00C93}"/>
          </ac:spMkLst>
        </pc:spChg>
        <pc:spChg chg="add del mod">
          <ac:chgData name="Archana Suresh" userId="bc71b111-7738-4540-8e14-283f32eaf934" providerId="ADAL" clId="{37AECDFC-E03B-420F-B105-799A428E32E1}" dt="2019-04-08T01:17:00.204" v="1631" actId="478"/>
          <ac:spMkLst>
            <pc:docMk/>
            <pc:sldMk cId="4112960196" sldId="335"/>
            <ac:spMk id="40" creationId="{5960076D-F777-4D97-82C3-485BCE1491E6}"/>
          </ac:spMkLst>
        </pc:spChg>
        <pc:spChg chg="add del mod">
          <ac:chgData name="Archana Suresh" userId="bc71b111-7738-4540-8e14-283f32eaf934" providerId="ADAL" clId="{37AECDFC-E03B-420F-B105-799A428E32E1}" dt="2019-04-08T01:17:00.204" v="1631" actId="478"/>
          <ac:spMkLst>
            <pc:docMk/>
            <pc:sldMk cId="4112960196" sldId="335"/>
            <ac:spMk id="41" creationId="{5462D281-C463-4941-B42C-F0E4797A6C9E}"/>
          </ac:spMkLst>
        </pc:spChg>
        <pc:spChg chg="add del mod">
          <ac:chgData name="Archana Suresh" userId="bc71b111-7738-4540-8e14-283f32eaf934" providerId="ADAL" clId="{37AECDFC-E03B-420F-B105-799A428E32E1}" dt="2019-04-08T01:17:00.204" v="1631" actId="478"/>
          <ac:spMkLst>
            <pc:docMk/>
            <pc:sldMk cId="4112960196" sldId="335"/>
            <ac:spMk id="42" creationId="{D30756E2-00BC-494F-923E-DCFA73BE2BC5}"/>
          </ac:spMkLst>
        </pc:spChg>
        <pc:spChg chg="add del mod">
          <ac:chgData name="Archana Suresh" userId="bc71b111-7738-4540-8e14-283f32eaf934" providerId="ADAL" clId="{37AECDFC-E03B-420F-B105-799A428E32E1}" dt="2019-04-08T01:17:00.204" v="1631" actId="478"/>
          <ac:spMkLst>
            <pc:docMk/>
            <pc:sldMk cId="4112960196" sldId="335"/>
            <ac:spMk id="43" creationId="{97C4889F-5722-4574-814B-9CB09E185995}"/>
          </ac:spMkLst>
        </pc:spChg>
        <pc:spChg chg="add del mod">
          <ac:chgData name="Archana Suresh" userId="bc71b111-7738-4540-8e14-283f32eaf934" providerId="ADAL" clId="{37AECDFC-E03B-420F-B105-799A428E32E1}" dt="2019-04-08T01:17:00.204" v="1631" actId="478"/>
          <ac:spMkLst>
            <pc:docMk/>
            <pc:sldMk cId="4112960196" sldId="335"/>
            <ac:spMk id="44" creationId="{8E4532D7-986D-4CC7-8937-74D8850CCAB7}"/>
          </ac:spMkLst>
        </pc:spChg>
        <pc:spChg chg="add del mod">
          <ac:chgData name="Archana Suresh" userId="bc71b111-7738-4540-8e14-283f32eaf934" providerId="ADAL" clId="{37AECDFC-E03B-420F-B105-799A428E32E1}" dt="2019-04-08T01:17:00.204" v="1631" actId="478"/>
          <ac:spMkLst>
            <pc:docMk/>
            <pc:sldMk cId="4112960196" sldId="335"/>
            <ac:spMk id="45" creationId="{360428C0-736C-4977-9F97-9CE3F12D0F43}"/>
          </ac:spMkLst>
        </pc:spChg>
        <pc:spChg chg="add mod">
          <ac:chgData name="Archana Suresh" userId="bc71b111-7738-4540-8e14-283f32eaf934" providerId="ADAL" clId="{37AECDFC-E03B-420F-B105-799A428E32E1}" dt="2019-04-08T01:19:01.432" v="1677" actId="164"/>
          <ac:spMkLst>
            <pc:docMk/>
            <pc:sldMk cId="4112960196" sldId="335"/>
            <ac:spMk id="48" creationId="{DBBE6A01-12D9-46E0-890B-8BBC869E3140}"/>
          </ac:spMkLst>
        </pc:spChg>
        <pc:spChg chg="add mod">
          <ac:chgData name="Archana Suresh" userId="bc71b111-7738-4540-8e14-283f32eaf934" providerId="ADAL" clId="{37AECDFC-E03B-420F-B105-799A428E32E1}" dt="2019-04-08T01:18:55.485" v="1676" actId="164"/>
          <ac:spMkLst>
            <pc:docMk/>
            <pc:sldMk cId="4112960196" sldId="335"/>
            <ac:spMk id="49" creationId="{52FB8CC5-BFC9-4B95-8817-67AEC93241F5}"/>
          </ac:spMkLst>
        </pc:spChg>
        <pc:spChg chg="add mod">
          <ac:chgData name="Archana Suresh" userId="bc71b111-7738-4540-8e14-283f32eaf934" providerId="ADAL" clId="{37AECDFC-E03B-420F-B105-799A428E32E1}" dt="2019-04-08T01:18:50.554" v="1675" actId="164"/>
          <ac:spMkLst>
            <pc:docMk/>
            <pc:sldMk cId="4112960196" sldId="335"/>
            <ac:spMk id="50" creationId="{54B76BA4-EA55-4EF1-9694-C66B00C3F5A4}"/>
          </ac:spMkLst>
        </pc:spChg>
        <pc:spChg chg="add mod">
          <ac:chgData name="Archana Suresh" userId="bc71b111-7738-4540-8e14-283f32eaf934" providerId="ADAL" clId="{37AECDFC-E03B-420F-B105-799A428E32E1}" dt="2019-04-08T01:18:50.554" v="1675" actId="164"/>
          <ac:spMkLst>
            <pc:docMk/>
            <pc:sldMk cId="4112960196" sldId="335"/>
            <ac:spMk id="51" creationId="{8553E92B-0BA6-486D-8BC0-CC8D3CE9FF2A}"/>
          </ac:spMkLst>
        </pc:spChg>
        <pc:spChg chg="add mod">
          <ac:chgData name="Archana Suresh" userId="bc71b111-7738-4540-8e14-283f32eaf934" providerId="ADAL" clId="{37AECDFC-E03B-420F-B105-799A428E32E1}" dt="2019-04-08T01:18:50.554" v="1675" actId="164"/>
          <ac:spMkLst>
            <pc:docMk/>
            <pc:sldMk cId="4112960196" sldId="335"/>
            <ac:spMk id="52" creationId="{AD77D7BF-6917-4B15-B287-E23627608F27}"/>
          </ac:spMkLst>
        </pc:spChg>
        <pc:spChg chg="add mod">
          <ac:chgData name="Archana Suresh" userId="bc71b111-7738-4540-8e14-283f32eaf934" providerId="ADAL" clId="{37AECDFC-E03B-420F-B105-799A428E32E1}" dt="2019-04-08T01:18:50.554" v="1675" actId="164"/>
          <ac:spMkLst>
            <pc:docMk/>
            <pc:sldMk cId="4112960196" sldId="335"/>
            <ac:spMk id="53" creationId="{5ECD4838-E407-4507-B952-9E7B27726E07}"/>
          </ac:spMkLst>
        </pc:spChg>
        <pc:spChg chg="add mod">
          <ac:chgData name="Archana Suresh" userId="bc71b111-7738-4540-8e14-283f32eaf934" providerId="ADAL" clId="{37AECDFC-E03B-420F-B105-799A428E32E1}" dt="2019-04-08T01:18:50.554" v="1675" actId="164"/>
          <ac:spMkLst>
            <pc:docMk/>
            <pc:sldMk cId="4112960196" sldId="335"/>
            <ac:spMk id="54" creationId="{EA7296E4-9033-4ACF-82CA-CDD02B87ED2C}"/>
          </ac:spMkLst>
        </pc:spChg>
        <pc:spChg chg="mod">
          <ac:chgData name="Archana Suresh" userId="bc71b111-7738-4540-8e14-283f32eaf934" providerId="ADAL" clId="{37AECDFC-E03B-420F-B105-799A428E32E1}" dt="2019-04-08T01:20:38.507" v="1699" actId="1076"/>
          <ac:spMkLst>
            <pc:docMk/>
            <pc:sldMk cId="4112960196" sldId="335"/>
            <ac:spMk id="67" creationId="{BDE338CD-E8F9-44FD-8E28-0E0CDAA27EC7}"/>
          </ac:spMkLst>
        </pc:spChg>
        <pc:spChg chg="mod topLvl">
          <ac:chgData name="Archana Suresh" userId="bc71b111-7738-4540-8e14-283f32eaf934" providerId="ADAL" clId="{37AECDFC-E03B-420F-B105-799A428E32E1}" dt="2019-04-08T01:37:22.597" v="1906" actId="164"/>
          <ac:spMkLst>
            <pc:docMk/>
            <pc:sldMk cId="4112960196" sldId="335"/>
            <ac:spMk id="70" creationId="{3033DD51-259C-44F4-91B8-BAA1113567F0}"/>
          </ac:spMkLst>
        </pc:spChg>
        <pc:spChg chg="add mod">
          <ac:chgData name="Archana Suresh" userId="bc71b111-7738-4540-8e14-283f32eaf934" providerId="ADAL" clId="{37AECDFC-E03B-420F-B105-799A428E32E1}" dt="2019-04-08T01:37:22.597" v="1906" actId="164"/>
          <ac:spMkLst>
            <pc:docMk/>
            <pc:sldMk cId="4112960196" sldId="335"/>
            <ac:spMk id="72" creationId="{2885499E-D763-4EA3-BC94-A0BFF3A13B32}"/>
          </ac:spMkLst>
        </pc:spChg>
        <pc:spChg chg="add mod">
          <ac:chgData name="Archana Suresh" userId="bc71b111-7738-4540-8e14-283f32eaf934" providerId="ADAL" clId="{37AECDFC-E03B-420F-B105-799A428E32E1}" dt="2019-04-08T01:37:22.597" v="1906" actId="164"/>
          <ac:spMkLst>
            <pc:docMk/>
            <pc:sldMk cId="4112960196" sldId="335"/>
            <ac:spMk id="73" creationId="{E2255D42-5EA9-417B-BFA9-3FDF91AFE93F}"/>
          </ac:spMkLst>
        </pc:spChg>
        <pc:spChg chg="mod topLvl">
          <ac:chgData name="Archana Suresh" userId="bc71b111-7738-4540-8e14-283f32eaf934" providerId="ADAL" clId="{37AECDFC-E03B-420F-B105-799A428E32E1}" dt="2019-04-08T01:34:29.901" v="1899" actId="14100"/>
          <ac:spMkLst>
            <pc:docMk/>
            <pc:sldMk cId="4112960196" sldId="335"/>
            <ac:spMk id="75" creationId="{4063602C-5BD4-4544-87F4-C8D05B71D5BF}"/>
          </ac:spMkLst>
        </pc:spChg>
        <pc:spChg chg="del mod topLvl">
          <ac:chgData name="Archana Suresh" userId="bc71b111-7738-4540-8e14-283f32eaf934" providerId="ADAL" clId="{37AECDFC-E03B-420F-B105-799A428E32E1}" dt="2019-04-08T01:32:24.405" v="1815" actId="478"/>
          <ac:spMkLst>
            <pc:docMk/>
            <pc:sldMk cId="4112960196" sldId="335"/>
            <ac:spMk id="78" creationId="{86F1F2FF-6D8C-4B43-955F-C585EE646E8F}"/>
          </ac:spMkLst>
        </pc:spChg>
        <pc:spChg chg="mod topLvl">
          <ac:chgData name="Archana Suresh" userId="bc71b111-7738-4540-8e14-283f32eaf934" providerId="ADAL" clId="{37AECDFC-E03B-420F-B105-799A428E32E1}" dt="2019-04-08T01:33:40.249" v="1879" actId="164"/>
          <ac:spMkLst>
            <pc:docMk/>
            <pc:sldMk cId="4112960196" sldId="335"/>
            <ac:spMk id="79" creationId="{5DBD7DA1-88D5-40A2-9419-41762721993A}"/>
          </ac:spMkLst>
        </pc:spChg>
        <pc:spChg chg="add mod ord">
          <ac:chgData name="Archana Suresh" userId="bc71b111-7738-4540-8e14-283f32eaf934" providerId="ADAL" clId="{37AECDFC-E03B-420F-B105-799A428E32E1}" dt="2019-04-08T01:37:22.597" v="1906" actId="164"/>
          <ac:spMkLst>
            <pc:docMk/>
            <pc:sldMk cId="4112960196" sldId="335"/>
            <ac:spMk id="83" creationId="{A7FC6E87-840C-4ED8-B761-FB702F181568}"/>
          </ac:spMkLst>
        </pc:spChg>
        <pc:grpChg chg="add mod">
          <ac:chgData name="Archana Suresh" userId="bc71b111-7738-4540-8e14-283f32eaf934" providerId="ADAL" clId="{37AECDFC-E03B-420F-B105-799A428E32E1}" dt="2019-04-08T01:37:22.597" v="1906" actId="164"/>
          <ac:grpSpMkLst>
            <pc:docMk/>
            <pc:sldMk cId="4112960196" sldId="335"/>
            <ac:grpSpMk id="27" creationId="{C125AA68-142B-4BBB-8798-ED56E97955B1}"/>
          </ac:grpSpMkLst>
        </pc:grpChg>
        <pc:grpChg chg="add mod">
          <ac:chgData name="Archana Suresh" userId="bc71b111-7738-4540-8e14-283f32eaf934" providerId="ADAL" clId="{37AECDFC-E03B-420F-B105-799A428E32E1}" dt="2019-04-08T01:37:22.597" v="1906" actId="164"/>
          <ac:grpSpMkLst>
            <pc:docMk/>
            <pc:sldMk cId="4112960196" sldId="335"/>
            <ac:grpSpMk id="57" creationId="{F5B39342-B956-492F-8BAD-A73225F49487}"/>
          </ac:grpSpMkLst>
        </pc:grpChg>
        <pc:grpChg chg="add mod">
          <ac:chgData name="Archana Suresh" userId="bc71b111-7738-4540-8e14-283f32eaf934" providerId="ADAL" clId="{37AECDFC-E03B-420F-B105-799A428E32E1}" dt="2019-04-08T01:37:22.597" v="1906" actId="164"/>
          <ac:grpSpMkLst>
            <pc:docMk/>
            <pc:sldMk cId="4112960196" sldId="335"/>
            <ac:grpSpMk id="58" creationId="{AC226F30-D131-41BD-BBD5-4D4A532B6C4B}"/>
          </ac:grpSpMkLst>
        </pc:grpChg>
        <pc:grpChg chg="add mod">
          <ac:chgData name="Archana Suresh" userId="bc71b111-7738-4540-8e14-283f32eaf934" providerId="ADAL" clId="{37AECDFC-E03B-420F-B105-799A428E32E1}" dt="2019-04-08T01:37:22.597" v="1906" actId="164"/>
          <ac:grpSpMkLst>
            <pc:docMk/>
            <pc:sldMk cId="4112960196" sldId="335"/>
            <ac:grpSpMk id="59" creationId="{812E1B69-9BCE-4600-8676-317494D086E2}"/>
          </ac:grpSpMkLst>
        </pc:grpChg>
        <pc:grpChg chg="add del mod">
          <ac:chgData name="Archana Suresh" userId="bc71b111-7738-4540-8e14-283f32eaf934" providerId="ADAL" clId="{37AECDFC-E03B-420F-B105-799A428E32E1}" dt="2019-04-08T01:20:45.560" v="1700" actId="478"/>
          <ac:grpSpMkLst>
            <pc:docMk/>
            <pc:sldMk cId="4112960196" sldId="335"/>
            <ac:grpSpMk id="60" creationId="{FC1E6C59-7739-4397-A8F9-5C8B1F8D79FC}"/>
          </ac:grpSpMkLst>
        </pc:grpChg>
        <pc:grpChg chg="add mod">
          <ac:chgData name="Archana Suresh" userId="bc71b111-7738-4540-8e14-283f32eaf934" providerId="ADAL" clId="{37AECDFC-E03B-420F-B105-799A428E32E1}" dt="2019-04-08T01:37:22.597" v="1906" actId="164"/>
          <ac:grpSpMkLst>
            <pc:docMk/>
            <pc:sldMk cId="4112960196" sldId="335"/>
            <ac:grpSpMk id="66" creationId="{DF530E3C-1224-43B7-B182-C2BF115E2F54}"/>
          </ac:grpSpMkLst>
        </pc:grpChg>
        <pc:grpChg chg="add del mod">
          <ac:chgData name="Archana Suresh" userId="bc71b111-7738-4540-8e14-283f32eaf934" providerId="ADAL" clId="{37AECDFC-E03B-420F-B105-799A428E32E1}" dt="2019-04-08T01:21:36.494" v="1730" actId="165"/>
          <ac:grpSpMkLst>
            <pc:docMk/>
            <pc:sldMk cId="4112960196" sldId="335"/>
            <ac:grpSpMk id="69" creationId="{6FB68F3B-A8CF-4EC1-BB39-970B5A3F05A3}"/>
          </ac:grpSpMkLst>
        </pc:grpChg>
        <pc:grpChg chg="add del mod">
          <ac:chgData name="Archana Suresh" userId="bc71b111-7738-4540-8e14-283f32eaf934" providerId="ADAL" clId="{37AECDFC-E03B-420F-B105-799A428E32E1}" dt="2019-04-08T01:28:25.946" v="1793" actId="165"/>
          <ac:grpSpMkLst>
            <pc:docMk/>
            <pc:sldMk cId="4112960196" sldId="335"/>
            <ac:grpSpMk id="74" creationId="{693CAC3B-C29E-43E8-B295-3EEB0A8A1E68}"/>
          </ac:grpSpMkLst>
        </pc:grpChg>
        <pc:grpChg chg="del mod topLvl">
          <ac:chgData name="Archana Suresh" userId="bc71b111-7738-4540-8e14-283f32eaf934" providerId="ADAL" clId="{37AECDFC-E03B-420F-B105-799A428E32E1}" dt="2019-04-08T01:32:47.620" v="1819" actId="165"/>
          <ac:grpSpMkLst>
            <pc:docMk/>
            <pc:sldMk cId="4112960196" sldId="335"/>
            <ac:grpSpMk id="76" creationId="{B3C8A221-4A0A-4092-8B87-BDA5C9B492E6}"/>
          </ac:grpSpMkLst>
        </pc:grpChg>
        <pc:grpChg chg="add mod">
          <ac:chgData name="Archana Suresh" userId="bc71b111-7738-4540-8e14-283f32eaf934" providerId="ADAL" clId="{37AECDFC-E03B-420F-B105-799A428E32E1}" dt="2019-04-08T01:37:22.597" v="1906" actId="164"/>
          <ac:grpSpMkLst>
            <pc:docMk/>
            <pc:sldMk cId="4112960196" sldId="335"/>
            <ac:grpSpMk id="82" creationId="{11B9BF93-5388-4BD5-A02B-27019D3602AC}"/>
          </ac:grpSpMkLst>
        </pc:grpChg>
        <pc:grpChg chg="add del mod">
          <ac:chgData name="Archana Suresh" userId="bc71b111-7738-4540-8e14-283f32eaf934" providerId="ADAL" clId="{37AECDFC-E03B-420F-B105-799A428E32E1}" dt="2019-04-08T01:37:24.243" v="1907"/>
          <ac:grpSpMkLst>
            <pc:docMk/>
            <pc:sldMk cId="4112960196" sldId="335"/>
            <ac:grpSpMk id="84" creationId="{CB37A099-D1E5-42AF-ACDC-19938FC6A3A6}"/>
          </ac:grpSpMkLst>
        </pc:grpChg>
        <pc:picChg chg="add del mod">
          <ac:chgData name="Archana Suresh" userId="bc71b111-7738-4540-8e14-283f32eaf934" providerId="ADAL" clId="{37AECDFC-E03B-420F-B105-799A428E32E1}" dt="2019-04-08T01:14:54.509" v="1616" actId="478"/>
          <ac:picMkLst>
            <pc:docMk/>
            <pc:sldMk cId="4112960196" sldId="335"/>
            <ac:picMk id="4" creationId="{1EB95B17-6F70-4DC3-A81A-7E98E62EA3C8}"/>
          </ac:picMkLst>
        </pc:picChg>
        <pc:picChg chg="add del">
          <ac:chgData name="Archana Suresh" userId="bc71b111-7738-4540-8e14-283f32eaf934" providerId="ADAL" clId="{37AECDFC-E03B-420F-B105-799A428E32E1}" dt="2019-04-08T01:14:43.648" v="1612" actId="478"/>
          <ac:picMkLst>
            <pc:docMk/>
            <pc:sldMk cId="4112960196" sldId="335"/>
            <ac:picMk id="5" creationId="{B0DE5D94-6C47-4F19-AD01-0358A467402D}"/>
          </ac:picMkLst>
        </pc:picChg>
        <pc:picChg chg="add mod">
          <ac:chgData name="Archana Suresh" userId="bc71b111-7738-4540-8e14-283f32eaf934" providerId="ADAL" clId="{37AECDFC-E03B-420F-B105-799A428E32E1}" dt="2019-04-08T01:37:22.597" v="1906" actId="164"/>
          <ac:picMkLst>
            <pc:docMk/>
            <pc:sldMk cId="4112960196" sldId="335"/>
            <ac:picMk id="20" creationId="{0FDBAC3C-8F51-447F-AD51-C3AF1053E211}"/>
          </ac:picMkLst>
        </pc:picChg>
        <pc:picChg chg="add mod">
          <ac:chgData name="Archana Suresh" userId="bc71b111-7738-4540-8e14-283f32eaf934" providerId="ADAL" clId="{37AECDFC-E03B-420F-B105-799A428E32E1}" dt="2019-04-08T01:37:22.597" v="1906" actId="164"/>
          <ac:picMkLst>
            <pc:docMk/>
            <pc:sldMk cId="4112960196" sldId="335"/>
            <ac:picMk id="25" creationId="{7D2F368E-F188-452C-85C3-86F9B4B6C873}"/>
          </ac:picMkLst>
        </pc:picChg>
        <pc:picChg chg="add mod">
          <ac:chgData name="Archana Suresh" userId="bc71b111-7738-4540-8e14-283f32eaf934" providerId="ADAL" clId="{37AECDFC-E03B-420F-B105-799A428E32E1}" dt="2019-04-08T01:37:22.597" v="1906" actId="164"/>
          <ac:picMkLst>
            <pc:docMk/>
            <pc:sldMk cId="4112960196" sldId="335"/>
            <ac:picMk id="37" creationId="{26E88A7E-3A76-4292-884B-03BB947571D0}"/>
          </ac:picMkLst>
        </pc:picChg>
        <pc:picChg chg="add mod">
          <ac:chgData name="Archana Suresh" userId="bc71b111-7738-4540-8e14-283f32eaf934" providerId="ADAL" clId="{37AECDFC-E03B-420F-B105-799A428E32E1}" dt="2019-04-08T01:37:22.597" v="1906" actId="164"/>
          <ac:picMkLst>
            <pc:docMk/>
            <pc:sldMk cId="4112960196" sldId="335"/>
            <ac:picMk id="38" creationId="{483B95D3-55EE-41FE-B538-5DBC0214A535}"/>
          </ac:picMkLst>
        </pc:picChg>
        <pc:picChg chg="add del mod">
          <ac:chgData name="Archana Suresh" userId="bc71b111-7738-4540-8e14-283f32eaf934" providerId="ADAL" clId="{37AECDFC-E03B-420F-B105-799A428E32E1}" dt="2019-04-08T01:17:00.204" v="1631" actId="478"/>
          <ac:picMkLst>
            <pc:docMk/>
            <pc:sldMk cId="4112960196" sldId="335"/>
            <ac:picMk id="46" creationId="{430132EA-0451-4A82-A2D1-3017DFEFD74A}"/>
          </ac:picMkLst>
        </pc:picChg>
        <pc:picChg chg="add del mod">
          <ac:chgData name="Archana Suresh" userId="bc71b111-7738-4540-8e14-283f32eaf934" providerId="ADAL" clId="{37AECDFC-E03B-420F-B105-799A428E32E1}" dt="2019-04-08T01:17:00.204" v="1631" actId="478"/>
          <ac:picMkLst>
            <pc:docMk/>
            <pc:sldMk cId="4112960196" sldId="335"/>
            <ac:picMk id="47" creationId="{EF47CDA7-EE10-4FBD-B300-C4B376374495}"/>
          </ac:picMkLst>
        </pc:picChg>
        <pc:picChg chg="add mod">
          <ac:chgData name="Archana Suresh" userId="bc71b111-7738-4540-8e14-283f32eaf934" providerId="ADAL" clId="{37AECDFC-E03B-420F-B105-799A428E32E1}" dt="2019-04-08T01:19:01.432" v="1677" actId="164"/>
          <ac:picMkLst>
            <pc:docMk/>
            <pc:sldMk cId="4112960196" sldId="335"/>
            <ac:picMk id="55" creationId="{57785E1C-AF7D-4088-B5A5-E4E3521E2FB0}"/>
          </ac:picMkLst>
        </pc:picChg>
        <pc:picChg chg="add mod">
          <ac:chgData name="Archana Suresh" userId="bc71b111-7738-4540-8e14-283f32eaf934" providerId="ADAL" clId="{37AECDFC-E03B-420F-B105-799A428E32E1}" dt="2019-04-08T01:18:55.485" v="1676" actId="164"/>
          <ac:picMkLst>
            <pc:docMk/>
            <pc:sldMk cId="4112960196" sldId="335"/>
            <ac:picMk id="56" creationId="{3D7AAE5B-EE67-407D-B9C5-1C3930015BCC}"/>
          </ac:picMkLst>
        </pc:picChg>
        <pc:picChg chg="mod topLvl">
          <ac:chgData name="Archana Suresh" userId="bc71b111-7738-4540-8e14-283f32eaf934" providerId="ADAL" clId="{37AECDFC-E03B-420F-B105-799A428E32E1}" dt="2019-04-08T01:37:22.597" v="1906" actId="164"/>
          <ac:picMkLst>
            <pc:docMk/>
            <pc:sldMk cId="4112960196" sldId="335"/>
            <ac:picMk id="71" creationId="{0C2E58CB-0F61-4D49-8E8C-2912E08DFE69}"/>
          </ac:picMkLst>
        </pc:picChg>
        <pc:picChg chg="del mod topLvl">
          <ac:chgData name="Archana Suresh" userId="bc71b111-7738-4540-8e14-283f32eaf934" providerId="ADAL" clId="{37AECDFC-E03B-420F-B105-799A428E32E1}" dt="2019-04-08T01:30:31.921" v="1796" actId="478"/>
          <ac:picMkLst>
            <pc:docMk/>
            <pc:sldMk cId="4112960196" sldId="335"/>
            <ac:picMk id="77" creationId="{477D50F8-4DFF-48D7-BAE6-6AD36D315A20}"/>
          </ac:picMkLst>
        </pc:picChg>
        <pc:picChg chg="mod topLvl">
          <ac:chgData name="Archana Suresh" userId="bc71b111-7738-4540-8e14-283f32eaf934" providerId="ADAL" clId="{37AECDFC-E03B-420F-B105-799A428E32E1}" dt="2019-04-08T01:33:40.249" v="1879" actId="164"/>
          <ac:picMkLst>
            <pc:docMk/>
            <pc:sldMk cId="4112960196" sldId="335"/>
            <ac:picMk id="80" creationId="{DC879C5B-105F-45E1-95FC-5A138BD8D247}"/>
          </ac:picMkLst>
        </pc:picChg>
        <pc:picChg chg="add mod">
          <ac:chgData name="Archana Suresh" userId="bc71b111-7738-4540-8e14-283f32eaf934" providerId="ADAL" clId="{37AECDFC-E03B-420F-B105-799A428E32E1}" dt="2019-04-08T01:33:40.249" v="1879" actId="164"/>
          <ac:picMkLst>
            <pc:docMk/>
            <pc:sldMk cId="4112960196" sldId="335"/>
            <ac:picMk id="81" creationId="{00C6ECAC-5A20-436C-96D8-C841C765E86D}"/>
          </ac:picMkLst>
        </pc:picChg>
      </pc:sldChg>
      <pc:sldChg chg="delSp add del">
        <pc:chgData name="Archana Suresh" userId="bc71b111-7738-4540-8e14-283f32eaf934" providerId="ADAL" clId="{37AECDFC-E03B-420F-B105-799A428E32E1}" dt="2019-04-10T22:48:28.865" v="2132" actId="2696"/>
        <pc:sldMkLst>
          <pc:docMk/>
          <pc:sldMk cId="2091336136" sldId="339"/>
        </pc:sldMkLst>
        <pc:spChg chg="del">
          <ac:chgData name="Archana Suresh" userId="bc71b111-7738-4540-8e14-283f32eaf934" providerId="ADAL" clId="{37AECDFC-E03B-420F-B105-799A428E32E1}" dt="2019-04-10T22:48:24.114" v="2130"/>
          <ac:spMkLst>
            <pc:docMk/>
            <pc:sldMk cId="2091336136" sldId="339"/>
            <ac:spMk id="2" creationId="{51884B5B-F6DA-4847-BB5B-BEDB7FF9F5DF}"/>
          </ac:spMkLst>
        </pc:spChg>
        <pc:spChg chg="del">
          <ac:chgData name="Archana Suresh" userId="bc71b111-7738-4540-8e14-283f32eaf934" providerId="ADAL" clId="{37AECDFC-E03B-420F-B105-799A428E32E1}" dt="2019-04-10T22:48:24.114" v="2130"/>
          <ac:spMkLst>
            <pc:docMk/>
            <pc:sldMk cId="2091336136" sldId="339"/>
            <ac:spMk id="3" creationId="{B0D1090F-E818-4B22-8B3F-260F9D0DBCE8}"/>
          </ac:spMkLst>
        </pc:spChg>
      </pc:sldChg>
      <pc:sldChg chg="addSp modSp add">
        <pc:chgData name="Archana Suresh" userId="bc71b111-7738-4540-8e14-283f32eaf934" providerId="ADAL" clId="{37AECDFC-E03B-420F-B105-799A428E32E1}" dt="2019-04-10T23:16:49.742" v="2236" actId="208"/>
        <pc:sldMkLst>
          <pc:docMk/>
          <pc:sldMk cId="2657802677" sldId="340"/>
        </pc:sldMkLst>
        <pc:spChg chg="add mod">
          <ac:chgData name="Archana Suresh" userId="bc71b111-7738-4540-8e14-283f32eaf934" providerId="ADAL" clId="{37AECDFC-E03B-420F-B105-799A428E32E1}" dt="2019-04-10T23:16:49.742" v="2236" actId="208"/>
          <ac:spMkLst>
            <pc:docMk/>
            <pc:sldMk cId="2657802677" sldId="340"/>
            <ac:spMk id="2" creationId="{B0A26626-5CB3-41C4-AC27-D6691E323E48}"/>
          </ac:spMkLst>
        </pc:spChg>
        <pc:spChg chg="mod">
          <ac:chgData name="Archana Suresh" userId="bc71b111-7738-4540-8e14-283f32eaf934" providerId="ADAL" clId="{37AECDFC-E03B-420F-B105-799A428E32E1}" dt="2019-04-10T22:49:18.598" v="2144" actId="1076"/>
          <ac:spMkLst>
            <pc:docMk/>
            <pc:sldMk cId="2657802677" sldId="340"/>
            <ac:spMk id="275" creationId="{87721474-29C3-4F25-A45E-73859E464D7B}"/>
          </ac:spMkLst>
        </pc:spChg>
        <pc:picChg chg="mod">
          <ac:chgData name="Archana Suresh" userId="bc71b111-7738-4540-8e14-283f32eaf934" providerId="ADAL" clId="{37AECDFC-E03B-420F-B105-799A428E32E1}" dt="2019-04-10T22:49:10.748" v="2143" actId="1076"/>
          <ac:picMkLst>
            <pc:docMk/>
            <pc:sldMk cId="2657802677" sldId="340"/>
            <ac:picMk id="447" creationId="{5C06E39A-841D-4A2A-A4C0-1E8C1CC80B7F}"/>
          </ac:picMkLst>
        </pc:picChg>
      </pc:sldChg>
      <pc:sldMasterChg chg="modSldLayout">
        <pc:chgData name="Archana Suresh" userId="bc71b111-7738-4540-8e14-283f32eaf934" providerId="ADAL" clId="{37AECDFC-E03B-420F-B105-799A428E32E1}" dt="2019-04-05T04:57:08.141" v="693" actId="207"/>
        <pc:sldMasterMkLst>
          <pc:docMk/>
          <pc:sldMasterMk cId="4247556354" sldId="2147483660"/>
        </pc:sldMasterMkLst>
        <pc:sldLayoutChg chg="addSp delSp">
          <pc:chgData name="Archana Suresh" userId="bc71b111-7738-4540-8e14-283f32eaf934" providerId="ADAL" clId="{37AECDFC-E03B-420F-B105-799A428E32E1}" dt="2019-04-05T04:47:03.591" v="550"/>
          <pc:sldLayoutMkLst>
            <pc:docMk/>
            <pc:sldMasterMk cId="4247556354" sldId="2147483660"/>
            <pc:sldLayoutMk cId="1135861710" sldId="2147483661"/>
          </pc:sldLayoutMkLst>
          <pc:spChg chg="add">
            <ac:chgData name="Archana Suresh" userId="bc71b111-7738-4540-8e14-283f32eaf934" providerId="ADAL" clId="{37AECDFC-E03B-420F-B105-799A428E32E1}" dt="2019-04-05T04:47:03.591" v="550"/>
            <ac:spMkLst>
              <pc:docMk/>
              <pc:sldMasterMk cId="4247556354" sldId="2147483660"/>
              <pc:sldLayoutMk cId="1135861710" sldId="2147483661"/>
              <ac:spMk id="3" creationId="{ADC438AD-D513-4E15-A087-6ED51642DE19}"/>
            </ac:spMkLst>
          </pc:spChg>
          <pc:spChg chg="del">
            <ac:chgData name="Archana Suresh" userId="bc71b111-7738-4540-8e14-283f32eaf934" providerId="ADAL" clId="{37AECDFC-E03B-420F-B105-799A428E32E1}" dt="2019-04-05T04:47:02.258" v="549" actId="478"/>
            <ac:spMkLst>
              <pc:docMk/>
              <pc:sldMasterMk cId="4247556354" sldId="2147483660"/>
              <pc:sldLayoutMk cId="1135861710" sldId="2147483661"/>
              <ac:spMk id="7" creationId="{2E4A02AC-8FC7-44A1-9E69-717957B64242}"/>
            </ac:spMkLst>
          </pc:spChg>
        </pc:sldLayoutChg>
        <pc:sldLayoutChg chg="modSp">
          <pc:chgData name="Archana Suresh" userId="bc71b111-7738-4540-8e14-283f32eaf934" providerId="ADAL" clId="{37AECDFC-E03B-420F-B105-799A428E32E1}" dt="2019-04-05T04:57:08.141" v="693" actId="207"/>
          <pc:sldLayoutMkLst>
            <pc:docMk/>
            <pc:sldMasterMk cId="4247556354" sldId="2147483660"/>
            <pc:sldLayoutMk cId="1954649840" sldId="2147483671"/>
          </pc:sldLayoutMkLst>
          <pc:spChg chg="mod">
            <ac:chgData name="Archana Suresh" userId="bc71b111-7738-4540-8e14-283f32eaf934" providerId="ADAL" clId="{37AECDFC-E03B-420F-B105-799A428E32E1}" dt="2019-04-05T04:57:08.141" v="693" actId="207"/>
            <ac:spMkLst>
              <pc:docMk/>
              <pc:sldMasterMk cId="4247556354" sldId="2147483660"/>
              <pc:sldLayoutMk cId="1954649840" sldId="2147483671"/>
              <ac:spMk id="3" creationId="{4C3D904A-8DF7-4B49-BC96-A43872A3F471}"/>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7914F7-0C8A-482D-BF50-DC8418955858}"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0FCD-2406-4A4E-A879-5A80A4A90BDF}" type="slidenum">
              <a:rPr lang="en-US" smtClean="0"/>
              <a:t>‹#›</a:t>
            </a:fld>
            <a:endParaRPr lang="en-US"/>
          </a:p>
        </p:txBody>
      </p:sp>
    </p:spTree>
    <p:extLst>
      <p:ext uri="{BB962C8B-B14F-4D97-AF65-F5344CB8AC3E}">
        <p14:creationId xmlns:p14="http://schemas.microsoft.com/office/powerpoint/2010/main" val="892770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DC0FCD-2406-4A4E-A879-5A80A4A90BDF}" type="slidenum">
              <a:rPr lang="en-US" smtClean="0"/>
              <a:t>1</a:t>
            </a:fld>
            <a:endParaRPr lang="en-US"/>
          </a:p>
        </p:txBody>
      </p:sp>
    </p:spTree>
    <p:extLst>
      <p:ext uri="{BB962C8B-B14F-4D97-AF65-F5344CB8AC3E}">
        <p14:creationId xmlns:p14="http://schemas.microsoft.com/office/powerpoint/2010/main" val="828510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9.png"/><Relationship Id="rId21" Type="http://schemas.openxmlformats.org/officeDocument/2006/relationships/image" Target="../media/image20.png"/><Relationship Id="rId7" Type="http://schemas.openxmlformats.org/officeDocument/2006/relationships/image" Target="../media/image3.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8.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2.svg"/><Relationship Id="rId11" Type="http://schemas.openxmlformats.org/officeDocument/2006/relationships/image" Target="../media/image7.png"/><Relationship Id="rId24" Type="http://schemas.openxmlformats.org/officeDocument/2006/relationships/image" Target="../media/image23.png"/><Relationship Id="rId32" Type="http://schemas.openxmlformats.org/officeDocument/2006/relationships/image" Target="../media/image31.png"/><Relationship Id="rId5" Type="http://schemas.openxmlformats.org/officeDocument/2006/relationships/image" Target="../media/image1.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6.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10.png"/><Relationship Id="rId9" Type="http://schemas.openxmlformats.org/officeDocument/2006/relationships/image" Target="../media/image5.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6.png"/><Relationship Id="rId3" Type="http://schemas.openxmlformats.org/officeDocument/2006/relationships/image" Target="../media/image10.png"/><Relationship Id="rId21" Type="http://schemas.openxmlformats.org/officeDocument/2006/relationships/image" Target="../media/image1.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5" Type="http://schemas.openxmlformats.org/officeDocument/2006/relationships/image" Target="../media/image5.png"/><Relationship Id="rId2" Type="http://schemas.openxmlformats.org/officeDocument/2006/relationships/image" Target="../media/image9.png"/><Relationship Id="rId16" Type="http://schemas.openxmlformats.org/officeDocument/2006/relationships/image" Target="../media/image24.png"/><Relationship Id="rId20" Type="http://schemas.openxmlformats.org/officeDocument/2006/relationships/image" Target="../media/image32.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4.png"/><Relationship Id="rId32" Type="http://schemas.openxmlformats.org/officeDocument/2006/relationships/image" Target="../media/image31.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png"/><Relationship Id="rId28" Type="http://schemas.openxmlformats.org/officeDocument/2006/relationships/image" Target="../media/image11.png"/><Relationship Id="rId10" Type="http://schemas.openxmlformats.org/officeDocument/2006/relationships/image" Target="../media/image18.png"/><Relationship Id="rId19" Type="http://schemas.openxmlformats.org/officeDocument/2006/relationships/image" Target="../media/image27.png"/><Relationship Id="rId31" Type="http://schemas.openxmlformats.org/officeDocument/2006/relationships/image" Target="../media/image30.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2.svg"/><Relationship Id="rId27" Type="http://schemas.openxmlformats.org/officeDocument/2006/relationships/image" Target="../media/image7.png"/><Relationship Id="rId30" Type="http://schemas.openxmlformats.org/officeDocument/2006/relationships/image" Target="../media/image2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gray backgroun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C438AD-D513-4E15-A087-6ED51642DE19}"/>
              </a:ext>
            </a:extLst>
          </p:cNvPr>
          <p:cNvSpPr/>
          <p:nvPr userDrawn="1"/>
        </p:nvSpPr>
        <p:spPr>
          <a:xfrm>
            <a:off x="0" y="0"/>
            <a:ext cx="24384000" cy="13716000"/>
          </a:xfrm>
          <a:prstGeom prst="rect">
            <a:avLst/>
          </a:prstGeom>
          <a:gradFill flip="none" rotWithShape="1">
            <a:gsLst>
              <a:gs pos="0">
                <a:schemeClr val="accent1">
                  <a:lumMod val="75000"/>
                </a:schemeClr>
              </a:gs>
              <a:gs pos="49000">
                <a:schemeClr val="accent1">
                  <a:lumMod val="50000"/>
                </a:schemeClr>
              </a:gs>
              <a:gs pos="100000">
                <a:srgbClr val="190953"/>
              </a:gs>
            </a:gsLst>
            <a:path path="circle">
              <a:fillToRect l="50000" t="130000" r="50000" b="-3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5861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White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702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with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C3D904A-8DF7-4B49-BC96-A43872A3F471}"/>
              </a:ext>
            </a:extLst>
          </p:cNvPr>
          <p:cNvSpPr>
            <a:spLocks noGrp="1"/>
          </p:cNvSpPr>
          <p:nvPr>
            <p:ph type="body" sz="quarter" idx="11" hasCustomPrompt="1"/>
          </p:nvPr>
        </p:nvSpPr>
        <p:spPr>
          <a:xfrm>
            <a:off x="433469" y="579301"/>
            <a:ext cx="16510000" cy="464432"/>
          </a:xfrm>
          <a:prstGeom prst="rect">
            <a:avLst/>
          </a:prstGeom>
        </p:spPr>
        <p:txBody>
          <a:bodyPr/>
          <a:lstStyle>
            <a:lvl1pPr marL="0" indent="0">
              <a:buNone/>
              <a:defRPr sz="2800" b="0">
                <a:solidFill>
                  <a:schemeClr val="bg1">
                    <a:lumMod val="50000"/>
                  </a:schemeClr>
                </a:solidFill>
                <a:latin typeface="Segoe UI Bold" panose="020B0802040204020203" pitchFamily="34" charset="0"/>
                <a:cs typeface="Segoe UI Bold" panose="020B0802040204020203" pitchFamily="34" charset="0"/>
              </a:defRPr>
            </a:lvl1pPr>
          </a:lstStyle>
          <a:p>
            <a:pPr lvl="0"/>
            <a:r>
              <a:rPr lang="en-US" dirty="0"/>
              <a:t>Slide title</a:t>
            </a:r>
          </a:p>
        </p:txBody>
      </p:sp>
      <p:sp>
        <p:nvSpPr>
          <p:cNvPr id="5" name="Text Placeholder 4">
            <a:extLst>
              <a:ext uri="{FF2B5EF4-FFF2-40B4-BE49-F238E27FC236}">
                <a16:creationId xmlns:a16="http://schemas.microsoft.com/office/drawing/2014/main" id="{E35F027F-8A00-4473-9771-E73F65041D21}"/>
              </a:ext>
            </a:extLst>
          </p:cNvPr>
          <p:cNvSpPr>
            <a:spLocks noGrp="1"/>
          </p:cNvSpPr>
          <p:nvPr>
            <p:ph type="body" sz="quarter" idx="13" hasCustomPrompt="1"/>
          </p:nvPr>
        </p:nvSpPr>
        <p:spPr>
          <a:xfrm>
            <a:off x="433469" y="238587"/>
            <a:ext cx="9257689" cy="339752"/>
          </a:xfrm>
          <a:prstGeom prst="rect">
            <a:avLst/>
          </a:prstGeom>
        </p:spPr>
        <p:txBody>
          <a:bodyPr/>
          <a:lstStyle>
            <a:lvl1pPr marL="0" indent="0">
              <a:buNone/>
              <a:defRPr sz="1400" spc="300">
                <a:latin typeface="Segoe UI" panose="020B0502040204020203" pitchFamily="34" charset="0"/>
                <a:cs typeface="Segoe UI" panose="020B0502040204020203" pitchFamily="34" charset="0"/>
              </a:defRPr>
            </a:lvl1pPr>
          </a:lstStyle>
          <a:p>
            <a:pPr lvl="0"/>
            <a:r>
              <a:rPr lang="en-US" dirty="0"/>
              <a:t>SECTION </a:t>
            </a:r>
          </a:p>
        </p:txBody>
      </p:sp>
    </p:spTree>
    <p:extLst>
      <p:ext uri="{BB962C8B-B14F-4D97-AF65-F5344CB8AC3E}">
        <p14:creationId xmlns:p14="http://schemas.microsoft.com/office/powerpoint/2010/main" val="1954649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rom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DC43507-2798-4B5E-BD04-0BE781D676E8}"/>
              </a:ext>
            </a:extLst>
          </p:cNvPr>
          <p:cNvSpPr/>
          <p:nvPr userDrawn="1"/>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A8DAEA3-9126-44A3-971C-363E56895111}"/>
              </a:ext>
            </a:extLst>
          </p:cNvPr>
          <p:cNvSpPr txBox="1"/>
          <p:nvPr userDrawn="1"/>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5" name="Straight Connector 4">
            <a:extLst>
              <a:ext uri="{FF2B5EF4-FFF2-40B4-BE49-F238E27FC236}">
                <a16:creationId xmlns:a16="http://schemas.microsoft.com/office/drawing/2014/main" id="{C815DAD6-D0C9-40CD-93C4-CB5041717C15}"/>
              </a:ext>
            </a:extLst>
          </p:cNvPr>
          <p:cNvCxnSpPr>
            <a:cxnSpLocks/>
          </p:cNvCxnSpPr>
          <p:nvPr userDrawn="1"/>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5EDACC9-6B33-43A5-BD4C-8FB0655EB555}"/>
              </a:ext>
            </a:extLst>
          </p:cNvPr>
          <p:cNvSpPr txBox="1"/>
          <p:nvPr userDrawn="1"/>
        </p:nvSpPr>
        <p:spPr>
          <a:xfrm>
            <a:off x="3100322" y="121658"/>
            <a:ext cx="1797159" cy="369332"/>
          </a:xfrm>
          <a:prstGeom prst="rect">
            <a:avLst/>
          </a:prstGeom>
          <a:noFill/>
        </p:spPr>
        <p:txBody>
          <a:bodyPr wrap="none" rtlCol="0">
            <a:spAutoFit/>
          </a:bodyPr>
          <a:lstStyle/>
          <a:p>
            <a:r>
              <a:rPr lang="en-US" dirty="0">
                <a:solidFill>
                  <a:schemeClr val="bg1"/>
                </a:solidFill>
                <a:latin typeface="Segoe UI" panose="020B0502040204020203" pitchFamily="34" charset="0"/>
                <a:cs typeface="Segoe UI" panose="020B0502040204020203" pitchFamily="34" charset="0"/>
              </a:rPr>
              <a:t>Server Manager</a:t>
            </a:r>
          </a:p>
        </p:txBody>
      </p:sp>
      <p:pic>
        <p:nvPicPr>
          <p:cNvPr id="7" name="Graphic 6">
            <a:extLst>
              <a:ext uri="{FF2B5EF4-FFF2-40B4-BE49-F238E27FC236}">
                <a16:creationId xmlns:a16="http://schemas.microsoft.com/office/drawing/2014/main" id="{2C955383-95B2-409D-876F-9AB18A4B3E6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92560" y="178308"/>
            <a:ext cx="1201928" cy="256032"/>
          </a:xfrm>
          <a:prstGeom prst="rect">
            <a:avLst/>
          </a:prstGeom>
        </p:spPr>
      </p:pic>
      <p:grpSp>
        <p:nvGrpSpPr>
          <p:cNvPr id="8" name="Group 7">
            <a:extLst>
              <a:ext uri="{FF2B5EF4-FFF2-40B4-BE49-F238E27FC236}">
                <a16:creationId xmlns:a16="http://schemas.microsoft.com/office/drawing/2014/main" id="{198C011C-8A01-45AE-AD42-83238F81BB14}"/>
              </a:ext>
            </a:extLst>
          </p:cNvPr>
          <p:cNvGrpSpPr/>
          <p:nvPr userDrawn="1"/>
        </p:nvGrpSpPr>
        <p:grpSpPr>
          <a:xfrm>
            <a:off x="21935694" y="0"/>
            <a:ext cx="612648" cy="612648"/>
            <a:chOff x="21033126" y="84639"/>
            <a:chExt cx="612648" cy="612648"/>
          </a:xfrm>
        </p:grpSpPr>
        <p:sp>
          <p:nvSpPr>
            <p:cNvPr id="9" name="Rectangle 8">
              <a:extLst>
                <a:ext uri="{FF2B5EF4-FFF2-40B4-BE49-F238E27FC236}">
                  <a16:creationId xmlns:a16="http://schemas.microsoft.com/office/drawing/2014/main" id="{97196C91-5B0E-472B-A53E-450177CD6318}"/>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1831609-3C09-4E75-8756-45D98A27E2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11" name="Group 10">
            <a:extLst>
              <a:ext uri="{FF2B5EF4-FFF2-40B4-BE49-F238E27FC236}">
                <a16:creationId xmlns:a16="http://schemas.microsoft.com/office/drawing/2014/main" id="{07EEE015-AE04-4F8D-A15A-51244FB8E427}"/>
              </a:ext>
            </a:extLst>
          </p:cNvPr>
          <p:cNvGrpSpPr/>
          <p:nvPr userDrawn="1"/>
        </p:nvGrpSpPr>
        <p:grpSpPr>
          <a:xfrm>
            <a:off x="22548342" y="0"/>
            <a:ext cx="612648" cy="612648"/>
            <a:chOff x="21747181" y="81966"/>
            <a:chExt cx="612648" cy="612648"/>
          </a:xfrm>
        </p:grpSpPr>
        <p:sp>
          <p:nvSpPr>
            <p:cNvPr id="12" name="Rectangle 11">
              <a:extLst>
                <a:ext uri="{FF2B5EF4-FFF2-40B4-BE49-F238E27FC236}">
                  <a16:creationId xmlns:a16="http://schemas.microsoft.com/office/drawing/2014/main" id="{20543E26-3BA2-4234-ABDC-B30FEC89F86B}"/>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EC3D009-1C51-4771-8D45-F42321556B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14" name="Group 13">
            <a:extLst>
              <a:ext uri="{FF2B5EF4-FFF2-40B4-BE49-F238E27FC236}">
                <a16:creationId xmlns:a16="http://schemas.microsoft.com/office/drawing/2014/main" id="{2E5A0541-D2C0-475C-8971-36FDE14BEF88}"/>
              </a:ext>
            </a:extLst>
          </p:cNvPr>
          <p:cNvGrpSpPr/>
          <p:nvPr userDrawn="1"/>
        </p:nvGrpSpPr>
        <p:grpSpPr>
          <a:xfrm>
            <a:off x="23160990" y="0"/>
            <a:ext cx="612648" cy="612648"/>
            <a:chOff x="22513372" y="81966"/>
            <a:chExt cx="612648" cy="612648"/>
          </a:xfrm>
        </p:grpSpPr>
        <p:sp>
          <p:nvSpPr>
            <p:cNvPr id="15" name="Rectangle 14">
              <a:extLst>
                <a:ext uri="{FF2B5EF4-FFF2-40B4-BE49-F238E27FC236}">
                  <a16:creationId xmlns:a16="http://schemas.microsoft.com/office/drawing/2014/main" id="{125A0E75-650A-4C37-916B-63A718F73070}"/>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D6392AA9-E787-4667-B8D6-59217A0944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17" name="Group 16">
            <a:extLst>
              <a:ext uri="{FF2B5EF4-FFF2-40B4-BE49-F238E27FC236}">
                <a16:creationId xmlns:a16="http://schemas.microsoft.com/office/drawing/2014/main" id="{57A1E1B6-A3F6-400E-B399-8971D0021CE1}"/>
              </a:ext>
            </a:extLst>
          </p:cNvPr>
          <p:cNvGrpSpPr/>
          <p:nvPr userDrawn="1"/>
        </p:nvGrpSpPr>
        <p:grpSpPr>
          <a:xfrm>
            <a:off x="23774400" y="0"/>
            <a:ext cx="612648" cy="612648"/>
            <a:chOff x="23202791" y="81966"/>
            <a:chExt cx="612648" cy="612648"/>
          </a:xfrm>
        </p:grpSpPr>
        <p:sp>
          <p:nvSpPr>
            <p:cNvPr id="18" name="Rectangle 17">
              <a:extLst>
                <a:ext uri="{FF2B5EF4-FFF2-40B4-BE49-F238E27FC236}">
                  <a16:creationId xmlns:a16="http://schemas.microsoft.com/office/drawing/2014/main" id="{F005D3F3-99E4-4AAF-A673-7E4593E4C4B4}"/>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B8F20953-B70D-499E-9A58-960B1D2BD0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20" name="Picture 19">
            <a:extLst>
              <a:ext uri="{FF2B5EF4-FFF2-40B4-BE49-F238E27FC236}">
                <a16:creationId xmlns:a16="http://schemas.microsoft.com/office/drawing/2014/main" id="{9DD06432-23D9-41CB-A2AD-AA9012128657}"/>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spTree>
    <p:extLst>
      <p:ext uri="{BB962C8B-B14F-4D97-AF65-F5344CB8AC3E}">
        <p14:creationId xmlns:p14="http://schemas.microsoft.com/office/powerpoint/2010/main" val="2353768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rome, title, left nav collapse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D526787-6521-44FB-9472-7B62E72F7CA3}"/>
              </a:ext>
            </a:extLst>
          </p:cNvPr>
          <p:cNvCxnSpPr>
            <a:cxnSpLocks/>
          </p:cNvCxnSpPr>
          <p:nvPr userDrawn="1"/>
        </p:nvCxnSpPr>
        <p:spPr>
          <a:xfrm>
            <a:off x="525970"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67E535-5D09-4A2C-81C1-52302D9C872D}"/>
              </a:ext>
            </a:extLst>
          </p:cNvPr>
          <p:cNvSpPr txBox="1"/>
          <p:nvPr userDrawn="1"/>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pic>
        <p:nvPicPr>
          <p:cNvPr id="7" name="Picture 6">
            <a:extLst>
              <a:ext uri="{FF2B5EF4-FFF2-40B4-BE49-F238E27FC236}">
                <a16:creationId xmlns:a16="http://schemas.microsoft.com/office/drawing/2014/main" id="{70E91698-B5FF-4830-96BE-0B31429465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8796" y="1471414"/>
            <a:ext cx="192024" cy="192024"/>
          </a:xfrm>
          <a:prstGeom prst="rect">
            <a:avLst/>
          </a:prstGeom>
        </p:spPr>
      </p:pic>
      <p:pic>
        <p:nvPicPr>
          <p:cNvPr id="8" name="Picture 7">
            <a:extLst>
              <a:ext uri="{FF2B5EF4-FFF2-40B4-BE49-F238E27FC236}">
                <a16:creationId xmlns:a16="http://schemas.microsoft.com/office/drawing/2014/main" id="{7C483D0D-52D2-49AE-B46F-EE82EF748EB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4592" y="1984248"/>
            <a:ext cx="192024" cy="192024"/>
          </a:xfrm>
          <a:prstGeom prst="rect">
            <a:avLst/>
          </a:prstGeom>
        </p:spPr>
      </p:pic>
      <p:pic>
        <p:nvPicPr>
          <p:cNvPr id="9" name="Picture 8">
            <a:extLst>
              <a:ext uri="{FF2B5EF4-FFF2-40B4-BE49-F238E27FC236}">
                <a16:creationId xmlns:a16="http://schemas.microsoft.com/office/drawing/2014/main" id="{A7FEAFF2-3395-4FA8-A67A-5C010E2008D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4592" y="2610928"/>
            <a:ext cx="192024" cy="192024"/>
          </a:xfrm>
          <a:prstGeom prst="rect">
            <a:avLst/>
          </a:prstGeom>
        </p:spPr>
      </p:pic>
      <p:sp>
        <p:nvSpPr>
          <p:cNvPr id="27" name="Rectangle 26">
            <a:extLst>
              <a:ext uri="{FF2B5EF4-FFF2-40B4-BE49-F238E27FC236}">
                <a16:creationId xmlns:a16="http://schemas.microsoft.com/office/drawing/2014/main" id="{18A343B9-19FC-4BF0-8441-258CAF8FCDAC}"/>
              </a:ext>
            </a:extLst>
          </p:cNvPr>
          <p:cNvSpPr/>
          <p:nvPr userDrawn="1"/>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F9B1DD6-B825-4D41-9140-ABD07ABCFB56}"/>
              </a:ext>
            </a:extLst>
          </p:cNvPr>
          <p:cNvSpPr txBox="1"/>
          <p:nvPr userDrawn="1"/>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29" name="Straight Connector 28">
            <a:extLst>
              <a:ext uri="{FF2B5EF4-FFF2-40B4-BE49-F238E27FC236}">
                <a16:creationId xmlns:a16="http://schemas.microsoft.com/office/drawing/2014/main" id="{F56B2068-A73A-4688-93C4-F189049FF95D}"/>
              </a:ext>
            </a:extLst>
          </p:cNvPr>
          <p:cNvCxnSpPr>
            <a:cxnSpLocks/>
          </p:cNvCxnSpPr>
          <p:nvPr userDrawn="1"/>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46DB1C5-34FA-49D7-9212-4B70A6A597E2}"/>
              </a:ext>
            </a:extLst>
          </p:cNvPr>
          <p:cNvSpPr txBox="1"/>
          <p:nvPr userDrawn="1"/>
        </p:nvSpPr>
        <p:spPr>
          <a:xfrm>
            <a:off x="3100322" y="121658"/>
            <a:ext cx="1797159"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Server Manager</a:t>
            </a:r>
          </a:p>
        </p:txBody>
      </p:sp>
      <p:pic>
        <p:nvPicPr>
          <p:cNvPr id="31" name="Graphic 30">
            <a:extLst>
              <a:ext uri="{FF2B5EF4-FFF2-40B4-BE49-F238E27FC236}">
                <a16:creationId xmlns:a16="http://schemas.microsoft.com/office/drawing/2014/main" id="{123D4BBB-25A2-49CA-A049-3A52CC91C680}"/>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1592560" y="178308"/>
            <a:ext cx="1201928" cy="256032"/>
          </a:xfrm>
          <a:prstGeom prst="rect">
            <a:avLst/>
          </a:prstGeom>
        </p:spPr>
      </p:pic>
      <p:grpSp>
        <p:nvGrpSpPr>
          <p:cNvPr id="32" name="Group 31">
            <a:extLst>
              <a:ext uri="{FF2B5EF4-FFF2-40B4-BE49-F238E27FC236}">
                <a16:creationId xmlns:a16="http://schemas.microsoft.com/office/drawing/2014/main" id="{B967E2B5-E3A6-4958-8768-89F662325474}"/>
              </a:ext>
            </a:extLst>
          </p:cNvPr>
          <p:cNvGrpSpPr/>
          <p:nvPr userDrawn="1"/>
        </p:nvGrpSpPr>
        <p:grpSpPr>
          <a:xfrm>
            <a:off x="21935694" y="0"/>
            <a:ext cx="612648" cy="612648"/>
            <a:chOff x="21033126" y="84639"/>
            <a:chExt cx="612648" cy="612648"/>
          </a:xfrm>
        </p:grpSpPr>
        <p:sp>
          <p:nvSpPr>
            <p:cNvPr id="33" name="Rectangle 32">
              <a:extLst>
                <a:ext uri="{FF2B5EF4-FFF2-40B4-BE49-F238E27FC236}">
                  <a16:creationId xmlns:a16="http://schemas.microsoft.com/office/drawing/2014/main" id="{4FE3F5EA-1F72-4E2C-A144-CEAF3894FB2E}"/>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078243A6-56DD-4A9F-B6CA-DDA6383AC63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35" name="Group 34">
            <a:extLst>
              <a:ext uri="{FF2B5EF4-FFF2-40B4-BE49-F238E27FC236}">
                <a16:creationId xmlns:a16="http://schemas.microsoft.com/office/drawing/2014/main" id="{E60E2953-024A-4384-B502-3446993A3CD6}"/>
              </a:ext>
            </a:extLst>
          </p:cNvPr>
          <p:cNvGrpSpPr/>
          <p:nvPr userDrawn="1"/>
        </p:nvGrpSpPr>
        <p:grpSpPr>
          <a:xfrm>
            <a:off x="22548342" y="0"/>
            <a:ext cx="612648" cy="612648"/>
            <a:chOff x="21747181" y="81966"/>
            <a:chExt cx="612648" cy="612648"/>
          </a:xfrm>
        </p:grpSpPr>
        <p:sp>
          <p:nvSpPr>
            <p:cNvPr id="36" name="Rectangle 35">
              <a:extLst>
                <a:ext uri="{FF2B5EF4-FFF2-40B4-BE49-F238E27FC236}">
                  <a16:creationId xmlns:a16="http://schemas.microsoft.com/office/drawing/2014/main" id="{8B50F106-F828-4411-A731-50E5A57F0720}"/>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C0922E37-55A7-4AE1-AEFF-2827D1DDC4A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38" name="Group 37">
            <a:extLst>
              <a:ext uri="{FF2B5EF4-FFF2-40B4-BE49-F238E27FC236}">
                <a16:creationId xmlns:a16="http://schemas.microsoft.com/office/drawing/2014/main" id="{A335D32D-EA55-4CF8-828C-0A382454771A}"/>
              </a:ext>
            </a:extLst>
          </p:cNvPr>
          <p:cNvGrpSpPr/>
          <p:nvPr userDrawn="1"/>
        </p:nvGrpSpPr>
        <p:grpSpPr>
          <a:xfrm>
            <a:off x="23160990" y="0"/>
            <a:ext cx="612648" cy="612648"/>
            <a:chOff x="22513372" y="81966"/>
            <a:chExt cx="612648" cy="612648"/>
          </a:xfrm>
        </p:grpSpPr>
        <p:sp>
          <p:nvSpPr>
            <p:cNvPr id="39" name="Rectangle 38">
              <a:extLst>
                <a:ext uri="{FF2B5EF4-FFF2-40B4-BE49-F238E27FC236}">
                  <a16:creationId xmlns:a16="http://schemas.microsoft.com/office/drawing/2014/main" id="{80BBF27D-2DA2-4A91-81F3-ECFE806B0AD4}"/>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icture 39">
              <a:extLst>
                <a:ext uri="{FF2B5EF4-FFF2-40B4-BE49-F238E27FC236}">
                  <a16:creationId xmlns:a16="http://schemas.microsoft.com/office/drawing/2014/main" id="{639C2382-7EF2-454D-84A6-D6B4D2AB74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41" name="Group 40">
            <a:extLst>
              <a:ext uri="{FF2B5EF4-FFF2-40B4-BE49-F238E27FC236}">
                <a16:creationId xmlns:a16="http://schemas.microsoft.com/office/drawing/2014/main" id="{25D09619-19F0-465A-9754-340A4D220E40}"/>
              </a:ext>
            </a:extLst>
          </p:cNvPr>
          <p:cNvGrpSpPr/>
          <p:nvPr userDrawn="1"/>
        </p:nvGrpSpPr>
        <p:grpSpPr>
          <a:xfrm>
            <a:off x="23774400" y="0"/>
            <a:ext cx="612648" cy="612648"/>
            <a:chOff x="23202791" y="81966"/>
            <a:chExt cx="612648" cy="612648"/>
          </a:xfrm>
        </p:grpSpPr>
        <p:sp>
          <p:nvSpPr>
            <p:cNvPr id="42" name="Rectangle 41">
              <a:extLst>
                <a:ext uri="{FF2B5EF4-FFF2-40B4-BE49-F238E27FC236}">
                  <a16:creationId xmlns:a16="http://schemas.microsoft.com/office/drawing/2014/main" id="{ABE76F7F-93ED-4E68-A67E-70EB954603E3}"/>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CC61E8C9-A9BA-4CBE-BB8D-3833AE08F0E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44" name="Picture 43">
            <a:extLst>
              <a:ext uri="{FF2B5EF4-FFF2-40B4-BE49-F238E27FC236}">
                <a16:creationId xmlns:a16="http://schemas.microsoft.com/office/drawing/2014/main" id="{84A1C55A-A35A-4EB4-9667-076D3785089C}"/>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pic>
        <p:nvPicPr>
          <p:cNvPr id="45" name="Picture 44">
            <a:extLst>
              <a:ext uri="{FF2B5EF4-FFF2-40B4-BE49-F238E27FC236}">
                <a16:creationId xmlns:a16="http://schemas.microsoft.com/office/drawing/2014/main" id="{83BC22EA-E86A-4572-9DCC-5DF4D8B30882}"/>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46" name="Straight Connector 45">
            <a:extLst>
              <a:ext uri="{FF2B5EF4-FFF2-40B4-BE49-F238E27FC236}">
                <a16:creationId xmlns:a16="http://schemas.microsoft.com/office/drawing/2014/main" id="{5E27BE38-6776-4684-92F9-72DEDD75153A}"/>
              </a:ext>
            </a:extLst>
          </p:cNvPr>
          <p:cNvCxnSpPr>
            <a:cxnSpLocks/>
          </p:cNvCxnSpPr>
          <p:nvPr userDrawn="1"/>
        </p:nvCxnSpPr>
        <p:spPr>
          <a:xfrm>
            <a:off x="-937" y="13165074"/>
            <a:ext cx="526907"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A221C60D-0B01-4AC3-9749-74426D3F134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64592" y="3821493"/>
            <a:ext cx="192024" cy="192024"/>
          </a:xfrm>
          <a:prstGeom prst="rect">
            <a:avLst/>
          </a:prstGeom>
          <a:ln>
            <a:noFill/>
          </a:ln>
        </p:spPr>
      </p:pic>
      <p:pic>
        <p:nvPicPr>
          <p:cNvPr id="49" name="Picture 48">
            <a:extLst>
              <a:ext uri="{FF2B5EF4-FFF2-40B4-BE49-F238E27FC236}">
                <a16:creationId xmlns:a16="http://schemas.microsoft.com/office/drawing/2014/main" id="{84E1F9B1-445C-4EC9-A2C5-5F2DF8C4461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64592" y="4224691"/>
            <a:ext cx="192024" cy="192024"/>
          </a:xfrm>
          <a:prstGeom prst="rect">
            <a:avLst/>
          </a:prstGeom>
          <a:ln>
            <a:noFill/>
          </a:ln>
        </p:spPr>
      </p:pic>
      <p:pic>
        <p:nvPicPr>
          <p:cNvPr id="50" name="Picture 49">
            <a:extLst>
              <a:ext uri="{FF2B5EF4-FFF2-40B4-BE49-F238E27FC236}">
                <a16:creationId xmlns:a16="http://schemas.microsoft.com/office/drawing/2014/main" id="{C0D0DF4A-96DB-4C56-9AD3-D15AB1C992FD}"/>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64592" y="5031087"/>
            <a:ext cx="192024" cy="192024"/>
          </a:xfrm>
          <a:prstGeom prst="rect">
            <a:avLst/>
          </a:prstGeom>
          <a:ln>
            <a:noFill/>
          </a:ln>
        </p:spPr>
      </p:pic>
      <p:pic>
        <p:nvPicPr>
          <p:cNvPr id="51" name="Picture 50">
            <a:extLst>
              <a:ext uri="{FF2B5EF4-FFF2-40B4-BE49-F238E27FC236}">
                <a16:creationId xmlns:a16="http://schemas.microsoft.com/office/drawing/2014/main" id="{3F1CF48D-C549-4D39-AB34-A48F8BC6E433}"/>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64592" y="4627889"/>
            <a:ext cx="192024" cy="192024"/>
          </a:xfrm>
          <a:prstGeom prst="rect">
            <a:avLst/>
          </a:prstGeom>
          <a:ln>
            <a:noFill/>
          </a:ln>
        </p:spPr>
      </p:pic>
      <p:pic>
        <p:nvPicPr>
          <p:cNvPr id="52" name="Picture 51">
            <a:extLst>
              <a:ext uri="{FF2B5EF4-FFF2-40B4-BE49-F238E27FC236}">
                <a16:creationId xmlns:a16="http://schemas.microsoft.com/office/drawing/2014/main" id="{37D02B4F-77B5-4C6F-954D-0BED33C97447}"/>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64592" y="5434285"/>
            <a:ext cx="192024" cy="192024"/>
          </a:xfrm>
          <a:prstGeom prst="rect">
            <a:avLst/>
          </a:prstGeom>
          <a:ln>
            <a:noFill/>
          </a:ln>
        </p:spPr>
      </p:pic>
      <p:pic>
        <p:nvPicPr>
          <p:cNvPr id="53" name="Picture 52">
            <a:extLst>
              <a:ext uri="{FF2B5EF4-FFF2-40B4-BE49-F238E27FC236}">
                <a16:creationId xmlns:a16="http://schemas.microsoft.com/office/drawing/2014/main" id="{D084AEC0-2A1B-45CE-B669-D18AA6DDFBD3}"/>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64592" y="5837483"/>
            <a:ext cx="192024" cy="192024"/>
          </a:xfrm>
          <a:prstGeom prst="rect">
            <a:avLst/>
          </a:prstGeom>
          <a:ln>
            <a:noFill/>
          </a:ln>
        </p:spPr>
      </p:pic>
      <p:pic>
        <p:nvPicPr>
          <p:cNvPr id="54" name="Picture 53">
            <a:extLst>
              <a:ext uri="{FF2B5EF4-FFF2-40B4-BE49-F238E27FC236}">
                <a16:creationId xmlns:a16="http://schemas.microsoft.com/office/drawing/2014/main" id="{AC787B32-1336-4CD8-851B-D0D6DEEBF9A2}"/>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64592" y="6240681"/>
            <a:ext cx="192024" cy="192024"/>
          </a:xfrm>
          <a:prstGeom prst="rect">
            <a:avLst/>
          </a:prstGeom>
          <a:ln>
            <a:noFill/>
          </a:ln>
        </p:spPr>
      </p:pic>
      <p:pic>
        <p:nvPicPr>
          <p:cNvPr id="55" name="Picture 54">
            <a:extLst>
              <a:ext uri="{FF2B5EF4-FFF2-40B4-BE49-F238E27FC236}">
                <a16:creationId xmlns:a16="http://schemas.microsoft.com/office/drawing/2014/main" id="{A548E572-2EB7-49FA-9FA2-4883A20F6BFB}"/>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64592" y="6643879"/>
            <a:ext cx="192024" cy="192024"/>
          </a:xfrm>
          <a:prstGeom prst="rect">
            <a:avLst/>
          </a:prstGeom>
          <a:ln>
            <a:noFill/>
          </a:ln>
        </p:spPr>
      </p:pic>
      <p:pic>
        <p:nvPicPr>
          <p:cNvPr id="56" name="Picture 55">
            <a:extLst>
              <a:ext uri="{FF2B5EF4-FFF2-40B4-BE49-F238E27FC236}">
                <a16:creationId xmlns:a16="http://schemas.microsoft.com/office/drawing/2014/main" id="{EA208294-D858-4845-9FC5-7155F9E523EC}"/>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64592" y="7047077"/>
            <a:ext cx="192024" cy="192024"/>
          </a:xfrm>
          <a:prstGeom prst="rect">
            <a:avLst/>
          </a:prstGeom>
          <a:ln>
            <a:noFill/>
          </a:ln>
        </p:spPr>
      </p:pic>
      <p:pic>
        <p:nvPicPr>
          <p:cNvPr id="57" name="Picture 56">
            <a:extLst>
              <a:ext uri="{FF2B5EF4-FFF2-40B4-BE49-F238E27FC236}">
                <a16:creationId xmlns:a16="http://schemas.microsoft.com/office/drawing/2014/main" id="{87C01798-9C61-4106-8DE6-CB0D6C332A52}"/>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64592" y="7849708"/>
            <a:ext cx="192024" cy="192024"/>
          </a:xfrm>
          <a:prstGeom prst="rect">
            <a:avLst/>
          </a:prstGeom>
          <a:ln>
            <a:noFill/>
          </a:ln>
        </p:spPr>
      </p:pic>
      <p:pic>
        <p:nvPicPr>
          <p:cNvPr id="58" name="Picture 57">
            <a:extLst>
              <a:ext uri="{FF2B5EF4-FFF2-40B4-BE49-F238E27FC236}">
                <a16:creationId xmlns:a16="http://schemas.microsoft.com/office/drawing/2014/main" id="{A521321E-62CA-4399-AFB3-336D5F77C962}"/>
              </a:ext>
            </a:extLst>
          </p:cNvPr>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156616" y="8252044"/>
            <a:ext cx="192024" cy="192024"/>
          </a:xfrm>
          <a:prstGeom prst="rect">
            <a:avLst/>
          </a:prstGeom>
          <a:ln>
            <a:noFill/>
          </a:ln>
        </p:spPr>
      </p:pic>
      <p:pic>
        <p:nvPicPr>
          <p:cNvPr id="59" name="Picture 58">
            <a:extLst>
              <a:ext uri="{FF2B5EF4-FFF2-40B4-BE49-F238E27FC236}">
                <a16:creationId xmlns:a16="http://schemas.microsoft.com/office/drawing/2014/main" id="{03DEE7C1-1A49-4E07-A660-8CBB2FBED2BF}"/>
              </a:ext>
            </a:extLst>
          </p:cNvPr>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156616" y="8655242"/>
            <a:ext cx="192024" cy="192024"/>
          </a:xfrm>
          <a:prstGeom prst="rect">
            <a:avLst/>
          </a:prstGeom>
          <a:ln>
            <a:noFill/>
          </a:ln>
        </p:spPr>
      </p:pic>
      <p:pic>
        <p:nvPicPr>
          <p:cNvPr id="60" name="Picture 59">
            <a:extLst>
              <a:ext uri="{FF2B5EF4-FFF2-40B4-BE49-F238E27FC236}">
                <a16:creationId xmlns:a16="http://schemas.microsoft.com/office/drawing/2014/main" id="{440458AF-BFEE-48D6-830D-EE5F43D50E18}"/>
              </a:ext>
            </a:extLst>
          </p:cNvPr>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156616" y="9458558"/>
            <a:ext cx="192024" cy="192024"/>
          </a:xfrm>
          <a:prstGeom prst="rect">
            <a:avLst/>
          </a:prstGeom>
          <a:ln>
            <a:noFill/>
          </a:ln>
        </p:spPr>
      </p:pic>
      <p:pic>
        <p:nvPicPr>
          <p:cNvPr id="61" name="Picture 60">
            <a:extLst>
              <a:ext uri="{FF2B5EF4-FFF2-40B4-BE49-F238E27FC236}">
                <a16:creationId xmlns:a16="http://schemas.microsoft.com/office/drawing/2014/main" id="{E33C68A2-3AED-4DA8-98F3-62BFDE266624}"/>
              </a:ext>
            </a:extLst>
          </p:cNvPr>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56616" y="9861756"/>
            <a:ext cx="192024" cy="192024"/>
          </a:xfrm>
          <a:prstGeom prst="rect">
            <a:avLst/>
          </a:prstGeom>
          <a:ln>
            <a:noFill/>
          </a:ln>
        </p:spPr>
      </p:pic>
      <p:pic>
        <p:nvPicPr>
          <p:cNvPr id="62" name="Picture 61">
            <a:extLst>
              <a:ext uri="{FF2B5EF4-FFF2-40B4-BE49-F238E27FC236}">
                <a16:creationId xmlns:a16="http://schemas.microsoft.com/office/drawing/2014/main" id="{3CA80506-BAD8-45D7-8034-ADF9FA2C9407}"/>
              </a:ext>
            </a:extLst>
          </p:cNvPr>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56616" y="10264954"/>
            <a:ext cx="192024" cy="192024"/>
          </a:xfrm>
          <a:prstGeom prst="rect">
            <a:avLst/>
          </a:prstGeom>
          <a:ln>
            <a:noFill/>
          </a:ln>
        </p:spPr>
      </p:pic>
      <p:pic>
        <p:nvPicPr>
          <p:cNvPr id="63" name="Picture 62">
            <a:extLst>
              <a:ext uri="{FF2B5EF4-FFF2-40B4-BE49-F238E27FC236}">
                <a16:creationId xmlns:a16="http://schemas.microsoft.com/office/drawing/2014/main" id="{A9C9FF99-4440-4D60-87E3-6FBF6985E1BB}"/>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56616" y="10668150"/>
            <a:ext cx="192024" cy="192024"/>
          </a:xfrm>
          <a:prstGeom prst="rect">
            <a:avLst/>
          </a:prstGeom>
          <a:ln>
            <a:noFill/>
          </a:ln>
        </p:spPr>
      </p:pic>
      <p:pic>
        <p:nvPicPr>
          <p:cNvPr id="64" name="Picture 63">
            <a:extLst>
              <a:ext uri="{FF2B5EF4-FFF2-40B4-BE49-F238E27FC236}">
                <a16:creationId xmlns:a16="http://schemas.microsoft.com/office/drawing/2014/main" id="{01A305B3-D540-47AA-A6A3-6EE96CAD2F2B}"/>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60197" y="2995978"/>
            <a:ext cx="192024" cy="192024"/>
          </a:xfrm>
          <a:prstGeom prst="rect">
            <a:avLst/>
          </a:prstGeom>
          <a:ln>
            <a:noFill/>
          </a:ln>
        </p:spPr>
      </p:pic>
      <p:pic>
        <p:nvPicPr>
          <p:cNvPr id="65" name="Picture 64">
            <a:extLst>
              <a:ext uri="{FF2B5EF4-FFF2-40B4-BE49-F238E27FC236}">
                <a16:creationId xmlns:a16="http://schemas.microsoft.com/office/drawing/2014/main" id="{A90A8852-F576-4A5D-929F-B8DB96A28A20}"/>
              </a:ext>
            </a:extLst>
          </p:cNvPr>
          <p:cNvPicPr>
            <a:picLocks noChangeAspect="1"/>
          </p:cNvPicPr>
          <p:nvPr userDrawn="1"/>
        </p:nvPicPr>
        <p:blipFill>
          <a:blip r:embed="rId30"/>
          <a:stretch>
            <a:fillRect/>
          </a:stretch>
        </p:blipFill>
        <p:spPr>
          <a:xfrm>
            <a:off x="134967" y="3359084"/>
            <a:ext cx="251273" cy="243167"/>
          </a:xfrm>
          <a:prstGeom prst="rect">
            <a:avLst/>
          </a:prstGeom>
        </p:spPr>
      </p:pic>
      <p:pic>
        <p:nvPicPr>
          <p:cNvPr id="66" name="Picture 65">
            <a:extLst>
              <a:ext uri="{FF2B5EF4-FFF2-40B4-BE49-F238E27FC236}">
                <a16:creationId xmlns:a16="http://schemas.microsoft.com/office/drawing/2014/main" id="{E1E3A7DF-8B4E-4DCF-93E8-A704FBFD0153}"/>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56616" y="7439595"/>
            <a:ext cx="192024" cy="192024"/>
          </a:xfrm>
          <a:prstGeom prst="rect">
            <a:avLst/>
          </a:prstGeom>
        </p:spPr>
      </p:pic>
      <p:pic>
        <p:nvPicPr>
          <p:cNvPr id="67" name="Picture 66">
            <a:extLst>
              <a:ext uri="{FF2B5EF4-FFF2-40B4-BE49-F238E27FC236}">
                <a16:creationId xmlns:a16="http://schemas.microsoft.com/office/drawing/2014/main" id="{AE7EF767-87B2-41FC-B20C-7387ED81B514}"/>
              </a:ext>
            </a:extLst>
          </p:cNvPr>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156616" y="9064238"/>
            <a:ext cx="192024" cy="192024"/>
          </a:xfrm>
          <a:prstGeom prst="rect">
            <a:avLst/>
          </a:prstGeom>
        </p:spPr>
      </p:pic>
    </p:spTree>
    <p:extLst>
      <p:ext uri="{BB962C8B-B14F-4D97-AF65-F5344CB8AC3E}">
        <p14:creationId xmlns:p14="http://schemas.microsoft.com/office/powerpoint/2010/main" val="374694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rome, title, left nav expande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9F359A4-8EBF-4778-81D6-F2D8B36EB0BC}"/>
              </a:ext>
            </a:extLst>
          </p:cNvPr>
          <p:cNvCxnSpPr>
            <a:cxnSpLocks/>
          </p:cNvCxnSpPr>
          <p:nvPr userDrawn="1"/>
        </p:nvCxnSpPr>
        <p:spPr>
          <a:xfrm>
            <a:off x="3801979" y="1335024"/>
            <a:ext cx="0" cy="12380976"/>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33FEE53-2E9A-44C3-A830-16D85F559DE7}"/>
              </a:ext>
            </a:extLst>
          </p:cNvPr>
          <p:cNvSpPr txBox="1"/>
          <p:nvPr userDrawn="1"/>
        </p:nvSpPr>
        <p:spPr>
          <a:xfrm>
            <a:off x="95724" y="1338723"/>
            <a:ext cx="810863" cy="400110"/>
          </a:xfrm>
          <a:prstGeom prst="rect">
            <a:avLst/>
          </a:prstGeom>
          <a:noFill/>
        </p:spPr>
        <p:txBody>
          <a:bodyPr wrap="none" rtlCol="0">
            <a:spAutoFit/>
          </a:bodyPr>
          <a:lstStyle/>
          <a:p>
            <a:r>
              <a:rPr lang="en-US" sz="2000">
                <a:latin typeface="Segoe UI Bold" panose="020B0802040204020203" pitchFamily="34" charset="0"/>
                <a:cs typeface="Segoe UI Bold" panose="020B0802040204020203" pitchFamily="34" charset="0"/>
              </a:rPr>
              <a:t>Tools</a:t>
            </a:r>
          </a:p>
        </p:txBody>
      </p:sp>
      <p:sp>
        <p:nvSpPr>
          <p:cNvPr id="5" name="Rectangle 4">
            <a:extLst>
              <a:ext uri="{FF2B5EF4-FFF2-40B4-BE49-F238E27FC236}">
                <a16:creationId xmlns:a16="http://schemas.microsoft.com/office/drawing/2014/main" id="{E299A63D-3A71-42C8-94DC-68E37649DC4E}"/>
              </a:ext>
            </a:extLst>
          </p:cNvPr>
          <p:cNvSpPr/>
          <p:nvPr userDrawn="1"/>
        </p:nvSpPr>
        <p:spPr>
          <a:xfrm>
            <a:off x="196308" y="1879092"/>
            <a:ext cx="3419856" cy="402336"/>
          </a:xfrm>
          <a:prstGeom prst="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DFE3820-0E5E-4B60-9CBE-8C22C91BFF21}"/>
              </a:ext>
            </a:extLst>
          </p:cNvPr>
          <p:cNvSpPr txBox="1"/>
          <p:nvPr userDrawn="1"/>
        </p:nvSpPr>
        <p:spPr>
          <a:xfrm>
            <a:off x="226271" y="1915090"/>
            <a:ext cx="1234697" cy="323165"/>
          </a:xfrm>
          <a:prstGeom prst="rect">
            <a:avLst/>
          </a:prstGeom>
          <a:noFill/>
        </p:spPr>
        <p:txBody>
          <a:bodyPr wrap="none" rtlCol="0">
            <a:spAutoFit/>
          </a:bodyPr>
          <a:lstStyle/>
          <a:p>
            <a:r>
              <a:rPr lang="en-US" sz="1500">
                <a:latin typeface="Segoe UI" panose="020B0502040204020203" pitchFamily="34" charset="0"/>
                <a:cs typeface="Segoe UI" panose="020B0502040204020203" pitchFamily="34" charset="0"/>
              </a:rPr>
              <a:t>Search Tools</a:t>
            </a:r>
          </a:p>
        </p:txBody>
      </p:sp>
      <p:sp>
        <p:nvSpPr>
          <p:cNvPr id="8" name="Rectangle 7">
            <a:extLst>
              <a:ext uri="{FF2B5EF4-FFF2-40B4-BE49-F238E27FC236}">
                <a16:creationId xmlns:a16="http://schemas.microsoft.com/office/drawing/2014/main" id="{57C0B837-77F1-4B65-9716-161D01ECD540}"/>
              </a:ext>
            </a:extLst>
          </p:cNvPr>
          <p:cNvSpPr/>
          <p:nvPr userDrawn="1"/>
        </p:nvSpPr>
        <p:spPr>
          <a:xfrm>
            <a:off x="0" y="290897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51AB60-411E-4372-AFD7-23994D2A43BA}"/>
              </a:ext>
            </a:extLst>
          </p:cNvPr>
          <p:cNvSpPr/>
          <p:nvPr userDrawn="1"/>
        </p:nvSpPr>
        <p:spPr>
          <a:xfrm>
            <a:off x="0" y="331216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2E198F5-5FCC-406E-BF4B-6B14B2DD3EAE}"/>
              </a:ext>
            </a:extLst>
          </p:cNvPr>
          <p:cNvSpPr/>
          <p:nvPr userDrawn="1"/>
        </p:nvSpPr>
        <p:spPr>
          <a:xfrm>
            <a:off x="0" y="371536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BBE7964-E714-4B3C-BF3B-F21B0694FD61}"/>
              </a:ext>
            </a:extLst>
          </p:cNvPr>
          <p:cNvSpPr/>
          <p:nvPr userDrawn="1"/>
        </p:nvSpPr>
        <p:spPr>
          <a:xfrm>
            <a:off x="0" y="411856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30F1C64-202E-4F77-B1F2-60E571BAE57B}"/>
              </a:ext>
            </a:extLst>
          </p:cNvPr>
          <p:cNvSpPr/>
          <p:nvPr userDrawn="1"/>
        </p:nvSpPr>
        <p:spPr>
          <a:xfrm>
            <a:off x="0" y="452176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E7FE096-0506-4B52-A3FC-D62E8EA9AF35}"/>
              </a:ext>
            </a:extLst>
          </p:cNvPr>
          <p:cNvSpPr/>
          <p:nvPr userDrawn="1"/>
        </p:nvSpPr>
        <p:spPr>
          <a:xfrm>
            <a:off x="0" y="492496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617ED4E-2EAE-4171-B0D6-EED79CCE1A88}"/>
              </a:ext>
            </a:extLst>
          </p:cNvPr>
          <p:cNvSpPr/>
          <p:nvPr userDrawn="1"/>
        </p:nvSpPr>
        <p:spPr>
          <a:xfrm>
            <a:off x="0" y="532815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5B62123-428E-4E64-AEBF-978B19E25231}"/>
              </a:ext>
            </a:extLst>
          </p:cNvPr>
          <p:cNvSpPr/>
          <p:nvPr userDrawn="1"/>
        </p:nvSpPr>
        <p:spPr>
          <a:xfrm>
            <a:off x="0" y="573135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9DA75D06-6016-4F92-B0BF-406CA43A37C7}"/>
              </a:ext>
            </a:extLst>
          </p:cNvPr>
          <p:cNvSpPr/>
          <p:nvPr userDrawn="1"/>
        </p:nvSpPr>
        <p:spPr>
          <a:xfrm>
            <a:off x="0" y="613455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D2C89A5-AD7F-4B72-AE4E-D581E971BFAB}"/>
              </a:ext>
            </a:extLst>
          </p:cNvPr>
          <p:cNvSpPr/>
          <p:nvPr userDrawn="1"/>
        </p:nvSpPr>
        <p:spPr>
          <a:xfrm>
            <a:off x="0" y="653775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9989627-837B-4D72-AA89-6D5FAC6369C0}"/>
              </a:ext>
            </a:extLst>
          </p:cNvPr>
          <p:cNvSpPr/>
          <p:nvPr userDrawn="1"/>
        </p:nvSpPr>
        <p:spPr>
          <a:xfrm>
            <a:off x="0" y="6940950"/>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4EF0B85-9E07-4418-B87C-E010CD824C03}"/>
              </a:ext>
            </a:extLst>
          </p:cNvPr>
          <p:cNvSpPr/>
          <p:nvPr userDrawn="1"/>
        </p:nvSpPr>
        <p:spPr>
          <a:xfrm>
            <a:off x="0" y="734414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665D9AE-18D1-47B3-B4AE-7E4F7ADD1FF2}"/>
              </a:ext>
            </a:extLst>
          </p:cNvPr>
          <p:cNvSpPr/>
          <p:nvPr userDrawn="1"/>
        </p:nvSpPr>
        <p:spPr>
          <a:xfrm>
            <a:off x="0" y="774734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1B8C298-B848-4E18-9C1F-4FF21D549D4F}"/>
              </a:ext>
            </a:extLst>
          </p:cNvPr>
          <p:cNvSpPr/>
          <p:nvPr userDrawn="1"/>
        </p:nvSpPr>
        <p:spPr>
          <a:xfrm>
            <a:off x="0" y="815054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E2C0856-409A-4472-9A1B-D3DAA357A5DF}"/>
              </a:ext>
            </a:extLst>
          </p:cNvPr>
          <p:cNvSpPr/>
          <p:nvPr userDrawn="1"/>
        </p:nvSpPr>
        <p:spPr>
          <a:xfrm>
            <a:off x="0" y="8553742"/>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F04DD5A-E9B4-43BC-A928-F2F3F6F76473}"/>
              </a:ext>
            </a:extLst>
          </p:cNvPr>
          <p:cNvSpPr/>
          <p:nvPr userDrawn="1"/>
        </p:nvSpPr>
        <p:spPr>
          <a:xfrm>
            <a:off x="0" y="8956938"/>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9F6EC38-6C77-4BEB-AA3D-D3AB4017D0F8}"/>
              </a:ext>
            </a:extLst>
          </p:cNvPr>
          <p:cNvSpPr/>
          <p:nvPr userDrawn="1"/>
        </p:nvSpPr>
        <p:spPr>
          <a:xfrm>
            <a:off x="3213828" y="1879092"/>
            <a:ext cx="402336"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AA45C156-17EE-4628-AD8C-BC8AA27740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8984" y="1984248"/>
            <a:ext cx="192024" cy="192024"/>
          </a:xfrm>
          <a:prstGeom prst="rect">
            <a:avLst/>
          </a:prstGeom>
        </p:spPr>
      </p:pic>
      <p:pic>
        <p:nvPicPr>
          <p:cNvPr id="27" name="Picture 26">
            <a:extLst>
              <a:ext uri="{FF2B5EF4-FFF2-40B4-BE49-F238E27FC236}">
                <a16:creationId xmlns:a16="http://schemas.microsoft.com/office/drawing/2014/main" id="{7CE2BBE5-D97E-41DA-8DCD-150944BC3A9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4592" y="2606165"/>
            <a:ext cx="192024" cy="192024"/>
          </a:xfrm>
          <a:prstGeom prst="rect">
            <a:avLst/>
          </a:prstGeom>
          <a:ln>
            <a:noFill/>
          </a:ln>
        </p:spPr>
      </p:pic>
      <p:pic>
        <p:nvPicPr>
          <p:cNvPr id="28" name="Picture 27">
            <a:extLst>
              <a:ext uri="{FF2B5EF4-FFF2-40B4-BE49-F238E27FC236}">
                <a16:creationId xmlns:a16="http://schemas.microsoft.com/office/drawing/2014/main" id="{1083E578-3970-42C6-AA9D-C8CB71C684D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4592" y="3821493"/>
            <a:ext cx="192024" cy="192024"/>
          </a:xfrm>
          <a:prstGeom prst="rect">
            <a:avLst/>
          </a:prstGeom>
          <a:ln>
            <a:noFill/>
          </a:ln>
        </p:spPr>
      </p:pic>
      <p:pic>
        <p:nvPicPr>
          <p:cNvPr id="29" name="Picture 28">
            <a:extLst>
              <a:ext uri="{FF2B5EF4-FFF2-40B4-BE49-F238E27FC236}">
                <a16:creationId xmlns:a16="http://schemas.microsoft.com/office/drawing/2014/main" id="{FEA85FAA-D07C-482A-9B94-5F49996D8AE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64592" y="4224691"/>
            <a:ext cx="192024" cy="192024"/>
          </a:xfrm>
          <a:prstGeom prst="rect">
            <a:avLst/>
          </a:prstGeom>
          <a:ln>
            <a:noFill/>
          </a:ln>
        </p:spPr>
      </p:pic>
      <p:pic>
        <p:nvPicPr>
          <p:cNvPr id="30" name="Picture 29">
            <a:extLst>
              <a:ext uri="{FF2B5EF4-FFF2-40B4-BE49-F238E27FC236}">
                <a16:creationId xmlns:a16="http://schemas.microsoft.com/office/drawing/2014/main" id="{8F64CECE-717B-4F37-803C-9D2327A2766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64592" y="5031087"/>
            <a:ext cx="192024" cy="192024"/>
          </a:xfrm>
          <a:prstGeom prst="rect">
            <a:avLst/>
          </a:prstGeom>
          <a:ln>
            <a:noFill/>
          </a:ln>
        </p:spPr>
      </p:pic>
      <p:pic>
        <p:nvPicPr>
          <p:cNvPr id="31" name="Picture 30">
            <a:extLst>
              <a:ext uri="{FF2B5EF4-FFF2-40B4-BE49-F238E27FC236}">
                <a16:creationId xmlns:a16="http://schemas.microsoft.com/office/drawing/2014/main" id="{C70B15A0-D0BF-4CDA-9043-454952F78659}"/>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64592" y="4627889"/>
            <a:ext cx="192024" cy="192024"/>
          </a:xfrm>
          <a:prstGeom prst="rect">
            <a:avLst/>
          </a:prstGeom>
          <a:ln>
            <a:noFill/>
          </a:ln>
        </p:spPr>
      </p:pic>
      <p:pic>
        <p:nvPicPr>
          <p:cNvPr id="32" name="Picture 31">
            <a:extLst>
              <a:ext uri="{FF2B5EF4-FFF2-40B4-BE49-F238E27FC236}">
                <a16:creationId xmlns:a16="http://schemas.microsoft.com/office/drawing/2014/main" id="{D997C218-63AF-42D5-809C-5CE022735630}"/>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64592" y="5434285"/>
            <a:ext cx="192024" cy="192024"/>
          </a:xfrm>
          <a:prstGeom prst="rect">
            <a:avLst/>
          </a:prstGeom>
          <a:ln>
            <a:noFill/>
          </a:ln>
        </p:spPr>
      </p:pic>
      <p:pic>
        <p:nvPicPr>
          <p:cNvPr id="33" name="Picture 32">
            <a:extLst>
              <a:ext uri="{FF2B5EF4-FFF2-40B4-BE49-F238E27FC236}">
                <a16:creationId xmlns:a16="http://schemas.microsoft.com/office/drawing/2014/main" id="{19E943D6-5E14-4953-B34E-9D49C2166B2D}"/>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64592" y="5837483"/>
            <a:ext cx="192024" cy="192024"/>
          </a:xfrm>
          <a:prstGeom prst="rect">
            <a:avLst/>
          </a:prstGeom>
          <a:ln>
            <a:noFill/>
          </a:ln>
        </p:spPr>
      </p:pic>
      <p:pic>
        <p:nvPicPr>
          <p:cNvPr id="34" name="Picture 33">
            <a:extLst>
              <a:ext uri="{FF2B5EF4-FFF2-40B4-BE49-F238E27FC236}">
                <a16:creationId xmlns:a16="http://schemas.microsoft.com/office/drawing/2014/main" id="{98810EA0-B88C-466A-A2AF-7F7FEACF1D4F}"/>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64592" y="6240681"/>
            <a:ext cx="192024" cy="192024"/>
          </a:xfrm>
          <a:prstGeom prst="rect">
            <a:avLst/>
          </a:prstGeom>
          <a:ln>
            <a:noFill/>
          </a:ln>
        </p:spPr>
      </p:pic>
      <p:pic>
        <p:nvPicPr>
          <p:cNvPr id="35" name="Picture 34">
            <a:extLst>
              <a:ext uri="{FF2B5EF4-FFF2-40B4-BE49-F238E27FC236}">
                <a16:creationId xmlns:a16="http://schemas.microsoft.com/office/drawing/2014/main" id="{B72A61E2-F9AC-4F7A-A0C9-BF3D7CEEC51C}"/>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64592" y="6643879"/>
            <a:ext cx="192024" cy="192024"/>
          </a:xfrm>
          <a:prstGeom prst="rect">
            <a:avLst/>
          </a:prstGeom>
          <a:ln>
            <a:noFill/>
          </a:ln>
        </p:spPr>
      </p:pic>
      <p:pic>
        <p:nvPicPr>
          <p:cNvPr id="36" name="Picture 35">
            <a:extLst>
              <a:ext uri="{FF2B5EF4-FFF2-40B4-BE49-F238E27FC236}">
                <a16:creationId xmlns:a16="http://schemas.microsoft.com/office/drawing/2014/main" id="{EF33C7D9-E86F-4C99-9E3E-FA9EBF61A869}"/>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64592" y="7047077"/>
            <a:ext cx="192024" cy="192024"/>
          </a:xfrm>
          <a:prstGeom prst="rect">
            <a:avLst/>
          </a:prstGeom>
          <a:ln>
            <a:noFill/>
          </a:ln>
        </p:spPr>
      </p:pic>
      <p:pic>
        <p:nvPicPr>
          <p:cNvPr id="37" name="Picture 36">
            <a:extLst>
              <a:ext uri="{FF2B5EF4-FFF2-40B4-BE49-F238E27FC236}">
                <a16:creationId xmlns:a16="http://schemas.microsoft.com/office/drawing/2014/main" id="{30BD6CF2-8F10-4E53-9D12-21F950C9FE1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64592" y="7849708"/>
            <a:ext cx="192024" cy="192024"/>
          </a:xfrm>
          <a:prstGeom prst="rect">
            <a:avLst/>
          </a:prstGeom>
          <a:ln>
            <a:noFill/>
          </a:ln>
        </p:spPr>
      </p:pic>
      <p:pic>
        <p:nvPicPr>
          <p:cNvPr id="38" name="Picture 37">
            <a:extLst>
              <a:ext uri="{FF2B5EF4-FFF2-40B4-BE49-F238E27FC236}">
                <a16:creationId xmlns:a16="http://schemas.microsoft.com/office/drawing/2014/main" id="{1DCD38E1-F63A-4238-A933-F32315F0BF8B}"/>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56616" y="8252044"/>
            <a:ext cx="192024" cy="192024"/>
          </a:xfrm>
          <a:prstGeom prst="rect">
            <a:avLst/>
          </a:prstGeom>
          <a:ln>
            <a:noFill/>
          </a:ln>
        </p:spPr>
      </p:pic>
      <p:pic>
        <p:nvPicPr>
          <p:cNvPr id="39" name="Picture 38">
            <a:extLst>
              <a:ext uri="{FF2B5EF4-FFF2-40B4-BE49-F238E27FC236}">
                <a16:creationId xmlns:a16="http://schemas.microsoft.com/office/drawing/2014/main" id="{52421D24-FA6C-4258-A1BE-C46B04790BD3}"/>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56616" y="8655242"/>
            <a:ext cx="192024" cy="192024"/>
          </a:xfrm>
          <a:prstGeom prst="rect">
            <a:avLst/>
          </a:prstGeom>
          <a:ln>
            <a:noFill/>
          </a:ln>
        </p:spPr>
      </p:pic>
      <p:pic>
        <p:nvPicPr>
          <p:cNvPr id="40" name="Picture 39">
            <a:extLst>
              <a:ext uri="{FF2B5EF4-FFF2-40B4-BE49-F238E27FC236}">
                <a16:creationId xmlns:a16="http://schemas.microsoft.com/office/drawing/2014/main" id="{BDA6CAF9-F334-4C93-A2B4-43AD45F97E90}"/>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56616" y="9458558"/>
            <a:ext cx="192024" cy="192024"/>
          </a:xfrm>
          <a:prstGeom prst="rect">
            <a:avLst/>
          </a:prstGeom>
          <a:ln>
            <a:noFill/>
          </a:ln>
        </p:spPr>
      </p:pic>
      <p:pic>
        <p:nvPicPr>
          <p:cNvPr id="41" name="Picture 40">
            <a:extLst>
              <a:ext uri="{FF2B5EF4-FFF2-40B4-BE49-F238E27FC236}">
                <a16:creationId xmlns:a16="http://schemas.microsoft.com/office/drawing/2014/main" id="{76A17F14-9110-45E2-A2D6-2FFAC4CB73B5}"/>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56616" y="9861756"/>
            <a:ext cx="192024" cy="192024"/>
          </a:xfrm>
          <a:prstGeom prst="rect">
            <a:avLst/>
          </a:prstGeom>
          <a:ln>
            <a:noFill/>
          </a:ln>
        </p:spPr>
      </p:pic>
      <p:pic>
        <p:nvPicPr>
          <p:cNvPr id="42" name="Picture 41">
            <a:extLst>
              <a:ext uri="{FF2B5EF4-FFF2-40B4-BE49-F238E27FC236}">
                <a16:creationId xmlns:a16="http://schemas.microsoft.com/office/drawing/2014/main" id="{98FC0769-A15C-43B7-B071-12BE30EFFA03}"/>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56616" y="10264954"/>
            <a:ext cx="192024" cy="192024"/>
          </a:xfrm>
          <a:prstGeom prst="rect">
            <a:avLst/>
          </a:prstGeom>
          <a:ln>
            <a:noFill/>
          </a:ln>
        </p:spPr>
      </p:pic>
      <p:pic>
        <p:nvPicPr>
          <p:cNvPr id="43" name="Picture 42">
            <a:extLst>
              <a:ext uri="{FF2B5EF4-FFF2-40B4-BE49-F238E27FC236}">
                <a16:creationId xmlns:a16="http://schemas.microsoft.com/office/drawing/2014/main" id="{74010B2E-F186-4BAD-82A8-625C55695D57}"/>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56616" y="10668150"/>
            <a:ext cx="192024" cy="192024"/>
          </a:xfrm>
          <a:prstGeom prst="rect">
            <a:avLst/>
          </a:prstGeom>
          <a:ln>
            <a:noFill/>
          </a:ln>
        </p:spPr>
      </p:pic>
      <p:pic>
        <p:nvPicPr>
          <p:cNvPr id="44" name="Picture 43">
            <a:extLst>
              <a:ext uri="{FF2B5EF4-FFF2-40B4-BE49-F238E27FC236}">
                <a16:creationId xmlns:a16="http://schemas.microsoft.com/office/drawing/2014/main" id="{4EC60335-3CF4-4F27-8A2C-52E3856E3474}"/>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3426928" y="1472773"/>
            <a:ext cx="192024" cy="192024"/>
          </a:xfrm>
          <a:prstGeom prst="rect">
            <a:avLst/>
          </a:prstGeom>
        </p:spPr>
      </p:pic>
      <p:sp>
        <p:nvSpPr>
          <p:cNvPr id="45" name="TextBox 44">
            <a:extLst>
              <a:ext uri="{FF2B5EF4-FFF2-40B4-BE49-F238E27FC236}">
                <a16:creationId xmlns:a16="http://schemas.microsoft.com/office/drawing/2014/main" id="{3CE1B49F-187B-488D-98B5-0C7708861978}"/>
              </a:ext>
            </a:extLst>
          </p:cNvPr>
          <p:cNvSpPr txBox="1"/>
          <p:nvPr userDrawn="1"/>
        </p:nvSpPr>
        <p:spPr>
          <a:xfrm>
            <a:off x="95724" y="653267"/>
            <a:ext cx="3483711" cy="461665"/>
          </a:xfrm>
          <a:prstGeom prst="rect">
            <a:avLst/>
          </a:prstGeom>
          <a:noFill/>
        </p:spPr>
        <p:txBody>
          <a:bodyPr wrap="none" rtlCol="0">
            <a:spAutoFit/>
          </a:bodyPr>
          <a:lstStyle/>
          <a:p>
            <a:r>
              <a:rPr lang="en-US" sz="2400">
                <a:latin typeface="Segoe UI Bold" panose="020B0802040204020203" pitchFamily="34" charset="0"/>
                <a:cs typeface="Segoe UI Bold" panose="020B0802040204020203" pitchFamily="34" charset="0"/>
              </a:rPr>
              <a:t>server-01.contoso.com</a:t>
            </a:r>
          </a:p>
        </p:txBody>
      </p:sp>
      <p:sp>
        <p:nvSpPr>
          <p:cNvPr id="46" name="TextBox 45">
            <a:extLst>
              <a:ext uri="{FF2B5EF4-FFF2-40B4-BE49-F238E27FC236}">
                <a16:creationId xmlns:a16="http://schemas.microsoft.com/office/drawing/2014/main" id="{665DD356-E77B-42CB-AC7F-A0985A94BF56}"/>
              </a:ext>
            </a:extLst>
          </p:cNvPr>
          <p:cNvSpPr txBox="1"/>
          <p:nvPr userDrawn="1"/>
        </p:nvSpPr>
        <p:spPr>
          <a:xfrm>
            <a:off x="372568" y="2567931"/>
            <a:ext cx="813492"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Overview</a:t>
            </a:r>
          </a:p>
        </p:txBody>
      </p:sp>
      <p:sp>
        <p:nvSpPr>
          <p:cNvPr id="47" name="TextBox 46">
            <a:extLst>
              <a:ext uri="{FF2B5EF4-FFF2-40B4-BE49-F238E27FC236}">
                <a16:creationId xmlns:a16="http://schemas.microsoft.com/office/drawing/2014/main" id="{92902061-450A-4A27-9718-4DE069FE84D3}"/>
              </a:ext>
            </a:extLst>
          </p:cNvPr>
          <p:cNvSpPr txBox="1"/>
          <p:nvPr userDrawn="1"/>
        </p:nvSpPr>
        <p:spPr>
          <a:xfrm>
            <a:off x="372568" y="3783259"/>
            <a:ext cx="938077"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Certificates</a:t>
            </a:r>
          </a:p>
        </p:txBody>
      </p:sp>
      <p:sp>
        <p:nvSpPr>
          <p:cNvPr id="48" name="TextBox 47">
            <a:extLst>
              <a:ext uri="{FF2B5EF4-FFF2-40B4-BE49-F238E27FC236}">
                <a16:creationId xmlns:a16="http://schemas.microsoft.com/office/drawing/2014/main" id="{23D3A836-593E-49F3-83E3-661232F45200}"/>
              </a:ext>
            </a:extLst>
          </p:cNvPr>
          <p:cNvSpPr txBox="1"/>
          <p:nvPr userDrawn="1"/>
        </p:nvSpPr>
        <p:spPr>
          <a:xfrm>
            <a:off x="372568" y="4186457"/>
            <a:ext cx="699230"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Devices</a:t>
            </a:r>
          </a:p>
        </p:txBody>
      </p:sp>
      <p:sp>
        <p:nvSpPr>
          <p:cNvPr id="49" name="TextBox 48">
            <a:extLst>
              <a:ext uri="{FF2B5EF4-FFF2-40B4-BE49-F238E27FC236}">
                <a16:creationId xmlns:a16="http://schemas.microsoft.com/office/drawing/2014/main" id="{222B5BE4-BB76-4DA8-899E-BEE4DD73DA92}"/>
              </a:ext>
            </a:extLst>
          </p:cNvPr>
          <p:cNvSpPr txBox="1"/>
          <p:nvPr userDrawn="1"/>
        </p:nvSpPr>
        <p:spPr>
          <a:xfrm>
            <a:off x="372568" y="4589655"/>
            <a:ext cx="62138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Events</a:t>
            </a:r>
          </a:p>
        </p:txBody>
      </p:sp>
      <p:sp>
        <p:nvSpPr>
          <p:cNvPr id="50" name="TextBox 49">
            <a:extLst>
              <a:ext uri="{FF2B5EF4-FFF2-40B4-BE49-F238E27FC236}">
                <a16:creationId xmlns:a16="http://schemas.microsoft.com/office/drawing/2014/main" id="{6855A504-95DC-409E-9BB7-D6D2F47F3FB0}"/>
              </a:ext>
            </a:extLst>
          </p:cNvPr>
          <p:cNvSpPr txBox="1"/>
          <p:nvPr userDrawn="1"/>
        </p:nvSpPr>
        <p:spPr>
          <a:xfrm>
            <a:off x="372568" y="4992853"/>
            <a:ext cx="479618"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Files</a:t>
            </a:r>
          </a:p>
        </p:txBody>
      </p:sp>
      <p:sp>
        <p:nvSpPr>
          <p:cNvPr id="51" name="TextBox 50">
            <a:extLst>
              <a:ext uri="{FF2B5EF4-FFF2-40B4-BE49-F238E27FC236}">
                <a16:creationId xmlns:a16="http://schemas.microsoft.com/office/drawing/2014/main" id="{696275DC-69CF-4362-A39E-6BB0BAD8BD3C}"/>
              </a:ext>
            </a:extLst>
          </p:cNvPr>
          <p:cNvSpPr txBox="1"/>
          <p:nvPr userDrawn="1"/>
        </p:nvSpPr>
        <p:spPr>
          <a:xfrm>
            <a:off x="372568" y="5396051"/>
            <a:ext cx="69076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Firewall</a:t>
            </a:r>
          </a:p>
        </p:txBody>
      </p:sp>
      <p:sp>
        <p:nvSpPr>
          <p:cNvPr id="52" name="TextBox 51">
            <a:extLst>
              <a:ext uri="{FF2B5EF4-FFF2-40B4-BE49-F238E27FC236}">
                <a16:creationId xmlns:a16="http://schemas.microsoft.com/office/drawing/2014/main" id="{71389CB3-8546-41A3-AFB6-FC2C70E802F8}"/>
              </a:ext>
            </a:extLst>
          </p:cNvPr>
          <p:cNvSpPr txBox="1"/>
          <p:nvPr userDrawn="1"/>
        </p:nvSpPr>
        <p:spPr>
          <a:xfrm>
            <a:off x="372568" y="5799249"/>
            <a:ext cx="1640770"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Local Users &amp; Groups</a:t>
            </a:r>
          </a:p>
        </p:txBody>
      </p:sp>
      <p:sp>
        <p:nvSpPr>
          <p:cNvPr id="53" name="TextBox 52">
            <a:extLst>
              <a:ext uri="{FF2B5EF4-FFF2-40B4-BE49-F238E27FC236}">
                <a16:creationId xmlns:a16="http://schemas.microsoft.com/office/drawing/2014/main" id="{9EA89141-C201-4B8A-A147-2ACDF542D0CB}"/>
              </a:ext>
            </a:extLst>
          </p:cNvPr>
          <p:cNvSpPr txBox="1"/>
          <p:nvPr userDrawn="1"/>
        </p:nvSpPr>
        <p:spPr>
          <a:xfrm>
            <a:off x="372568" y="6202447"/>
            <a:ext cx="82862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Networks</a:t>
            </a:r>
          </a:p>
        </p:txBody>
      </p:sp>
      <p:sp>
        <p:nvSpPr>
          <p:cNvPr id="54" name="TextBox 53">
            <a:extLst>
              <a:ext uri="{FF2B5EF4-FFF2-40B4-BE49-F238E27FC236}">
                <a16:creationId xmlns:a16="http://schemas.microsoft.com/office/drawing/2014/main" id="{76C0FA50-3753-410A-B5C4-7EB1179961CB}"/>
              </a:ext>
            </a:extLst>
          </p:cNvPr>
          <p:cNvSpPr txBox="1"/>
          <p:nvPr userDrawn="1"/>
        </p:nvSpPr>
        <p:spPr>
          <a:xfrm>
            <a:off x="372568" y="6605645"/>
            <a:ext cx="839845"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Processes</a:t>
            </a:r>
          </a:p>
        </p:txBody>
      </p:sp>
      <p:sp>
        <p:nvSpPr>
          <p:cNvPr id="55" name="TextBox 54">
            <a:extLst>
              <a:ext uri="{FF2B5EF4-FFF2-40B4-BE49-F238E27FC236}">
                <a16:creationId xmlns:a16="http://schemas.microsoft.com/office/drawing/2014/main" id="{2DEC3227-3535-4F99-BF85-A0E289B25DEB}"/>
              </a:ext>
            </a:extLst>
          </p:cNvPr>
          <p:cNvSpPr txBox="1"/>
          <p:nvPr userDrawn="1"/>
        </p:nvSpPr>
        <p:spPr>
          <a:xfrm>
            <a:off x="372568" y="6995116"/>
            <a:ext cx="731547"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Registry</a:t>
            </a:r>
          </a:p>
        </p:txBody>
      </p:sp>
      <p:sp>
        <p:nvSpPr>
          <p:cNvPr id="56" name="TextBox 55">
            <a:extLst>
              <a:ext uri="{FF2B5EF4-FFF2-40B4-BE49-F238E27FC236}">
                <a16:creationId xmlns:a16="http://schemas.microsoft.com/office/drawing/2014/main" id="{32763D9A-DEA7-4002-856F-C21B67A080EA}"/>
              </a:ext>
            </a:extLst>
          </p:cNvPr>
          <p:cNvSpPr txBox="1"/>
          <p:nvPr userDrawn="1"/>
        </p:nvSpPr>
        <p:spPr>
          <a:xfrm>
            <a:off x="372568" y="7811474"/>
            <a:ext cx="1321131"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Roles &amp; Features</a:t>
            </a:r>
          </a:p>
        </p:txBody>
      </p:sp>
      <p:sp>
        <p:nvSpPr>
          <p:cNvPr id="57" name="TextBox 56">
            <a:extLst>
              <a:ext uri="{FF2B5EF4-FFF2-40B4-BE49-F238E27FC236}">
                <a16:creationId xmlns:a16="http://schemas.microsoft.com/office/drawing/2014/main" id="{AC124A9A-F45A-4479-8AE9-273334DCA25D}"/>
              </a:ext>
            </a:extLst>
          </p:cNvPr>
          <p:cNvSpPr txBox="1"/>
          <p:nvPr userDrawn="1"/>
        </p:nvSpPr>
        <p:spPr>
          <a:xfrm>
            <a:off x="364592" y="8213810"/>
            <a:ext cx="732636"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Services</a:t>
            </a:r>
          </a:p>
        </p:txBody>
      </p:sp>
      <p:sp>
        <p:nvSpPr>
          <p:cNvPr id="58" name="TextBox 57">
            <a:extLst>
              <a:ext uri="{FF2B5EF4-FFF2-40B4-BE49-F238E27FC236}">
                <a16:creationId xmlns:a16="http://schemas.microsoft.com/office/drawing/2014/main" id="{2EB5732D-22C1-4DDE-A3DF-DF16BD78A8DD}"/>
              </a:ext>
            </a:extLst>
          </p:cNvPr>
          <p:cNvSpPr txBox="1"/>
          <p:nvPr userDrawn="1"/>
        </p:nvSpPr>
        <p:spPr>
          <a:xfrm>
            <a:off x="364592" y="8617008"/>
            <a:ext cx="70589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a:t>
            </a:r>
          </a:p>
        </p:txBody>
      </p:sp>
      <p:sp>
        <p:nvSpPr>
          <p:cNvPr id="59" name="TextBox 58">
            <a:extLst>
              <a:ext uri="{FF2B5EF4-FFF2-40B4-BE49-F238E27FC236}">
                <a16:creationId xmlns:a16="http://schemas.microsoft.com/office/drawing/2014/main" id="{709E5634-C407-40BF-9496-854524317EAD}"/>
              </a:ext>
            </a:extLst>
          </p:cNvPr>
          <p:cNvSpPr txBox="1"/>
          <p:nvPr userDrawn="1"/>
        </p:nvSpPr>
        <p:spPr>
          <a:xfrm>
            <a:off x="364592" y="9420324"/>
            <a:ext cx="122738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Storage Replica</a:t>
            </a:r>
          </a:p>
        </p:txBody>
      </p:sp>
      <p:sp>
        <p:nvSpPr>
          <p:cNvPr id="60" name="TextBox 59">
            <a:extLst>
              <a:ext uri="{FF2B5EF4-FFF2-40B4-BE49-F238E27FC236}">
                <a16:creationId xmlns:a16="http://schemas.microsoft.com/office/drawing/2014/main" id="{3D3C771F-69DC-4E05-8221-90679049099E}"/>
              </a:ext>
            </a:extLst>
          </p:cNvPr>
          <p:cNvSpPr txBox="1"/>
          <p:nvPr userDrawn="1"/>
        </p:nvSpPr>
        <p:spPr>
          <a:xfrm>
            <a:off x="364592" y="9823522"/>
            <a:ext cx="1314399"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Virtual Machines</a:t>
            </a:r>
          </a:p>
        </p:txBody>
      </p:sp>
      <p:sp>
        <p:nvSpPr>
          <p:cNvPr id="61" name="TextBox 60">
            <a:extLst>
              <a:ext uri="{FF2B5EF4-FFF2-40B4-BE49-F238E27FC236}">
                <a16:creationId xmlns:a16="http://schemas.microsoft.com/office/drawing/2014/main" id="{43095FF0-F1C7-415F-BC4E-85515E45022B}"/>
              </a:ext>
            </a:extLst>
          </p:cNvPr>
          <p:cNvSpPr txBox="1"/>
          <p:nvPr userDrawn="1"/>
        </p:nvSpPr>
        <p:spPr>
          <a:xfrm>
            <a:off x="364592" y="10226720"/>
            <a:ext cx="1252587" cy="276999"/>
          </a:xfrm>
          <a:prstGeom prst="rect">
            <a:avLst/>
          </a:prstGeom>
          <a:noFill/>
          <a:ln>
            <a:noFill/>
          </a:ln>
        </p:spPr>
        <p:txBody>
          <a:bodyPr wrap="none" rtlCol="0">
            <a:spAutoFit/>
          </a:bodyPr>
          <a:lstStyle/>
          <a:p>
            <a:r>
              <a:rPr lang="en-US" sz="1200">
                <a:latin typeface="Segoe UI" panose="020B0502040204020203" pitchFamily="34" charset="0"/>
                <a:cs typeface="Segoe UI" panose="020B0502040204020203" pitchFamily="34" charset="0"/>
              </a:rPr>
              <a:t>Virtual Switches</a:t>
            </a:r>
          </a:p>
        </p:txBody>
      </p:sp>
      <p:sp>
        <p:nvSpPr>
          <p:cNvPr id="62" name="TextBox 61">
            <a:extLst>
              <a:ext uri="{FF2B5EF4-FFF2-40B4-BE49-F238E27FC236}">
                <a16:creationId xmlns:a16="http://schemas.microsoft.com/office/drawing/2014/main" id="{290B2082-96C1-43BB-9DB2-3A8B78AD0029}"/>
              </a:ext>
            </a:extLst>
          </p:cNvPr>
          <p:cNvSpPr txBox="1"/>
          <p:nvPr userDrawn="1"/>
        </p:nvSpPr>
        <p:spPr>
          <a:xfrm>
            <a:off x="364592" y="10629916"/>
            <a:ext cx="747705"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Updates</a:t>
            </a:r>
          </a:p>
        </p:txBody>
      </p:sp>
      <p:sp>
        <p:nvSpPr>
          <p:cNvPr id="64" name="Rectangle 63">
            <a:extLst>
              <a:ext uri="{FF2B5EF4-FFF2-40B4-BE49-F238E27FC236}">
                <a16:creationId xmlns:a16="http://schemas.microsoft.com/office/drawing/2014/main" id="{C49D89A9-A4DD-4BCE-90AB-13C6D913F5F1}"/>
              </a:ext>
            </a:extLst>
          </p:cNvPr>
          <p:cNvSpPr/>
          <p:nvPr userDrawn="1"/>
        </p:nvSpPr>
        <p:spPr>
          <a:xfrm>
            <a:off x="0" y="0"/>
            <a:ext cx="24387048" cy="61264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97243828-9D18-4F8D-8AE2-DE7C3314683E}"/>
              </a:ext>
            </a:extLst>
          </p:cNvPr>
          <p:cNvSpPr txBox="1"/>
          <p:nvPr userDrawn="1"/>
        </p:nvSpPr>
        <p:spPr>
          <a:xfrm>
            <a:off x="142047" y="121658"/>
            <a:ext cx="2587375"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Windows Admin Center</a:t>
            </a:r>
          </a:p>
        </p:txBody>
      </p:sp>
      <p:cxnSp>
        <p:nvCxnSpPr>
          <p:cNvPr id="66" name="Straight Connector 65">
            <a:extLst>
              <a:ext uri="{FF2B5EF4-FFF2-40B4-BE49-F238E27FC236}">
                <a16:creationId xmlns:a16="http://schemas.microsoft.com/office/drawing/2014/main" id="{E9E6CB3D-C69A-4AB7-BCF0-0453EB5590BE}"/>
              </a:ext>
            </a:extLst>
          </p:cNvPr>
          <p:cNvCxnSpPr>
            <a:cxnSpLocks/>
          </p:cNvCxnSpPr>
          <p:nvPr userDrawn="1"/>
        </p:nvCxnSpPr>
        <p:spPr>
          <a:xfrm>
            <a:off x="2917233" y="0"/>
            <a:ext cx="0" cy="603504"/>
          </a:xfrm>
          <a:prstGeom prst="line">
            <a:avLst/>
          </a:prstGeom>
          <a:ln w="25400">
            <a:solidFill>
              <a:srgbClr val="383838"/>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54B4A79A-989A-4D94-8300-FE8A8F99DF56}"/>
              </a:ext>
            </a:extLst>
          </p:cNvPr>
          <p:cNvSpPr txBox="1"/>
          <p:nvPr userDrawn="1"/>
        </p:nvSpPr>
        <p:spPr>
          <a:xfrm>
            <a:off x="3100322" y="121658"/>
            <a:ext cx="1797159" cy="369332"/>
          </a:xfrm>
          <a:prstGeom prst="rect">
            <a:avLst/>
          </a:prstGeom>
          <a:noFill/>
        </p:spPr>
        <p:txBody>
          <a:bodyPr wrap="none" rtlCol="0">
            <a:spAutoFit/>
          </a:bodyPr>
          <a:lstStyle/>
          <a:p>
            <a:r>
              <a:rPr lang="en-US">
                <a:solidFill>
                  <a:schemeClr val="bg1"/>
                </a:solidFill>
                <a:latin typeface="Segoe UI" panose="020B0502040204020203" pitchFamily="34" charset="0"/>
                <a:cs typeface="Segoe UI" panose="020B0502040204020203" pitchFamily="34" charset="0"/>
              </a:rPr>
              <a:t>Server Manager</a:t>
            </a:r>
          </a:p>
        </p:txBody>
      </p:sp>
      <p:pic>
        <p:nvPicPr>
          <p:cNvPr id="68" name="Graphic 67">
            <a:extLst>
              <a:ext uri="{FF2B5EF4-FFF2-40B4-BE49-F238E27FC236}">
                <a16:creationId xmlns:a16="http://schemas.microsoft.com/office/drawing/2014/main" id="{9AD3E0D0-9AA1-4CAC-985E-8CCDA298B6B8}"/>
              </a:ext>
            </a:extLst>
          </p:cNvPr>
          <p:cNvPicPr>
            <a:picLocks noChangeAspect="1"/>
          </p:cNvPicPr>
          <p:nvPr userDrawn="1"/>
        </p:nvPicPr>
        <p:blipFill>
          <a:blip r:embed="rId21">
            <a:extLst>
              <a:ext uri="{96DAC541-7B7A-43D3-8B79-37D633B846F1}">
                <asvg:svgBlip xmlns:asvg="http://schemas.microsoft.com/office/drawing/2016/SVG/main" r:embed="rId22"/>
              </a:ext>
            </a:extLst>
          </a:blip>
          <a:stretch>
            <a:fillRect/>
          </a:stretch>
        </p:blipFill>
        <p:spPr>
          <a:xfrm>
            <a:off x="11592560" y="178308"/>
            <a:ext cx="1201928" cy="256032"/>
          </a:xfrm>
          <a:prstGeom prst="rect">
            <a:avLst/>
          </a:prstGeom>
        </p:spPr>
      </p:pic>
      <p:grpSp>
        <p:nvGrpSpPr>
          <p:cNvPr id="69" name="Group 68">
            <a:extLst>
              <a:ext uri="{FF2B5EF4-FFF2-40B4-BE49-F238E27FC236}">
                <a16:creationId xmlns:a16="http://schemas.microsoft.com/office/drawing/2014/main" id="{75EC4B09-7266-48B0-B59D-12C6E663E9DF}"/>
              </a:ext>
            </a:extLst>
          </p:cNvPr>
          <p:cNvGrpSpPr/>
          <p:nvPr userDrawn="1"/>
        </p:nvGrpSpPr>
        <p:grpSpPr>
          <a:xfrm>
            <a:off x="21935694" y="0"/>
            <a:ext cx="612648" cy="612648"/>
            <a:chOff x="21033126" y="84639"/>
            <a:chExt cx="612648" cy="612648"/>
          </a:xfrm>
        </p:grpSpPr>
        <p:sp>
          <p:nvSpPr>
            <p:cNvPr id="70" name="Rectangle 69">
              <a:extLst>
                <a:ext uri="{FF2B5EF4-FFF2-40B4-BE49-F238E27FC236}">
                  <a16:creationId xmlns:a16="http://schemas.microsoft.com/office/drawing/2014/main" id="{7BC4C4E6-D399-4023-A69C-F2F33477CE26}"/>
                </a:ext>
              </a:extLst>
            </p:cNvPr>
            <p:cNvSpPr/>
            <p:nvPr/>
          </p:nvSpPr>
          <p:spPr>
            <a:xfrm>
              <a:off x="21033126" y="84639"/>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 name="Picture 70">
              <a:extLst>
                <a:ext uri="{FF2B5EF4-FFF2-40B4-BE49-F238E27FC236}">
                  <a16:creationId xmlns:a16="http://schemas.microsoft.com/office/drawing/2014/main" id="{B61FDD98-0A7F-4CB6-8E73-6D73C2A170B6}"/>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1243438" y="294951"/>
              <a:ext cx="192024" cy="192024"/>
            </a:xfrm>
            <a:prstGeom prst="rect">
              <a:avLst/>
            </a:prstGeom>
          </p:spPr>
        </p:pic>
      </p:grpSp>
      <p:grpSp>
        <p:nvGrpSpPr>
          <p:cNvPr id="72" name="Group 71">
            <a:extLst>
              <a:ext uri="{FF2B5EF4-FFF2-40B4-BE49-F238E27FC236}">
                <a16:creationId xmlns:a16="http://schemas.microsoft.com/office/drawing/2014/main" id="{529FA7E4-0FD4-4941-A721-660E2F238F51}"/>
              </a:ext>
            </a:extLst>
          </p:cNvPr>
          <p:cNvGrpSpPr/>
          <p:nvPr userDrawn="1"/>
        </p:nvGrpSpPr>
        <p:grpSpPr>
          <a:xfrm>
            <a:off x="22548342" y="0"/>
            <a:ext cx="612648" cy="612648"/>
            <a:chOff x="21747181" y="81966"/>
            <a:chExt cx="612648" cy="612648"/>
          </a:xfrm>
        </p:grpSpPr>
        <p:sp>
          <p:nvSpPr>
            <p:cNvPr id="73" name="Rectangle 72">
              <a:extLst>
                <a:ext uri="{FF2B5EF4-FFF2-40B4-BE49-F238E27FC236}">
                  <a16:creationId xmlns:a16="http://schemas.microsoft.com/office/drawing/2014/main" id="{9F619CE9-704C-427B-8F26-491769C7B265}"/>
                </a:ext>
              </a:extLst>
            </p:cNvPr>
            <p:cNvSpPr/>
            <p:nvPr/>
          </p:nvSpPr>
          <p:spPr>
            <a:xfrm>
              <a:off x="2174718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id="{8F789B0B-72F0-467F-A112-9D246C07A60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1957493" y="292278"/>
              <a:ext cx="192024" cy="192024"/>
            </a:xfrm>
            <a:prstGeom prst="rect">
              <a:avLst/>
            </a:prstGeom>
          </p:spPr>
        </p:pic>
      </p:grpSp>
      <p:grpSp>
        <p:nvGrpSpPr>
          <p:cNvPr id="75" name="Group 74">
            <a:extLst>
              <a:ext uri="{FF2B5EF4-FFF2-40B4-BE49-F238E27FC236}">
                <a16:creationId xmlns:a16="http://schemas.microsoft.com/office/drawing/2014/main" id="{A3592C8F-8296-4AD5-9792-C0BF1035E82C}"/>
              </a:ext>
            </a:extLst>
          </p:cNvPr>
          <p:cNvGrpSpPr/>
          <p:nvPr userDrawn="1"/>
        </p:nvGrpSpPr>
        <p:grpSpPr>
          <a:xfrm>
            <a:off x="23160990" y="0"/>
            <a:ext cx="612648" cy="612648"/>
            <a:chOff x="22513372" y="81966"/>
            <a:chExt cx="612648" cy="612648"/>
          </a:xfrm>
        </p:grpSpPr>
        <p:sp>
          <p:nvSpPr>
            <p:cNvPr id="76" name="Rectangle 75">
              <a:extLst>
                <a:ext uri="{FF2B5EF4-FFF2-40B4-BE49-F238E27FC236}">
                  <a16:creationId xmlns:a16="http://schemas.microsoft.com/office/drawing/2014/main" id="{39392CE3-7A06-441B-86A9-3B4B8282FDC0}"/>
                </a:ext>
              </a:extLst>
            </p:cNvPr>
            <p:cNvSpPr/>
            <p:nvPr/>
          </p:nvSpPr>
          <p:spPr>
            <a:xfrm>
              <a:off x="22513372"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a:extLst>
                <a:ext uri="{FF2B5EF4-FFF2-40B4-BE49-F238E27FC236}">
                  <a16:creationId xmlns:a16="http://schemas.microsoft.com/office/drawing/2014/main" id="{C1C0E6D9-16AC-4DBB-8658-787185B45D42}"/>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22723684" y="292278"/>
              <a:ext cx="192024" cy="192024"/>
            </a:xfrm>
            <a:prstGeom prst="rect">
              <a:avLst/>
            </a:prstGeom>
          </p:spPr>
        </p:pic>
      </p:grpSp>
      <p:grpSp>
        <p:nvGrpSpPr>
          <p:cNvPr id="78" name="Group 77">
            <a:extLst>
              <a:ext uri="{FF2B5EF4-FFF2-40B4-BE49-F238E27FC236}">
                <a16:creationId xmlns:a16="http://schemas.microsoft.com/office/drawing/2014/main" id="{BBFCC466-13AF-4511-B6C9-D7198D3FF725}"/>
              </a:ext>
            </a:extLst>
          </p:cNvPr>
          <p:cNvGrpSpPr/>
          <p:nvPr userDrawn="1"/>
        </p:nvGrpSpPr>
        <p:grpSpPr>
          <a:xfrm>
            <a:off x="23774400" y="0"/>
            <a:ext cx="612648" cy="612648"/>
            <a:chOff x="23202791" y="81966"/>
            <a:chExt cx="612648" cy="612648"/>
          </a:xfrm>
        </p:grpSpPr>
        <p:sp>
          <p:nvSpPr>
            <p:cNvPr id="79" name="Rectangle 78">
              <a:extLst>
                <a:ext uri="{FF2B5EF4-FFF2-40B4-BE49-F238E27FC236}">
                  <a16:creationId xmlns:a16="http://schemas.microsoft.com/office/drawing/2014/main" id="{784D2AD1-753C-4ED6-8CC3-F216E86AD1DD}"/>
                </a:ext>
              </a:extLst>
            </p:cNvPr>
            <p:cNvSpPr/>
            <p:nvPr/>
          </p:nvSpPr>
          <p:spPr>
            <a:xfrm>
              <a:off x="23202791" y="81966"/>
              <a:ext cx="612648" cy="61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a:extLst>
                <a:ext uri="{FF2B5EF4-FFF2-40B4-BE49-F238E27FC236}">
                  <a16:creationId xmlns:a16="http://schemas.microsoft.com/office/drawing/2014/main" id="{BCB38077-7B23-4278-8326-EEAA86E2D0F6}"/>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23413103" y="292278"/>
              <a:ext cx="192024" cy="192024"/>
            </a:xfrm>
            <a:prstGeom prst="rect">
              <a:avLst/>
            </a:prstGeom>
          </p:spPr>
        </p:pic>
      </p:grpSp>
      <p:pic>
        <p:nvPicPr>
          <p:cNvPr id="81" name="Picture 80">
            <a:extLst>
              <a:ext uri="{FF2B5EF4-FFF2-40B4-BE49-F238E27FC236}">
                <a16:creationId xmlns:a16="http://schemas.microsoft.com/office/drawing/2014/main" id="{D017831B-4732-4E0B-91AD-B18CB951388D}"/>
              </a:ext>
            </a:extLst>
          </p:cNvPr>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4924333" y="210312"/>
            <a:ext cx="192024" cy="192024"/>
          </a:xfrm>
          <a:prstGeom prst="rect">
            <a:avLst/>
          </a:prstGeom>
        </p:spPr>
      </p:pic>
      <p:sp>
        <p:nvSpPr>
          <p:cNvPr id="83" name="TextBox 82">
            <a:extLst>
              <a:ext uri="{FF2B5EF4-FFF2-40B4-BE49-F238E27FC236}">
                <a16:creationId xmlns:a16="http://schemas.microsoft.com/office/drawing/2014/main" id="{084B776A-449D-44A4-8690-95DE59299408}"/>
              </a:ext>
            </a:extLst>
          </p:cNvPr>
          <p:cNvSpPr txBox="1"/>
          <p:nvPr userDrawn="1"/>
        </p:nvSpPr>
        <p:spPr>
          <a:xfrm>
            <a:off x="372568" y="13271177"/>
            <a:ext cx="870751" cy="323165"/>
          </a:xfrm>
          <a:prstGeom prst="rect">
            <a:avLst/>
          </a:prstGeom>
          <a:noFill/>
        </p:spPr>
        <p:txBody>
          <a:bodyPr wrap="none" rtlCol="0">
            <a:spAutoFit/>
          </a:bodyPr>
          <a:lstStyle/>
          <a:p>
            <a:r>
              <a:rPr lang="en-US" sz="1500" dirty="0">
                <a:latin typeface="Segoe UI" panose="020B0502040204020203" pitchFamily="34" charset="0"/>
                <a:cs typeface="Segoe UI" panose="020B0502040204020203" pitchFamily="34" charset="0"/>
              </a:rPr>
              <a:t>Settings</a:t>
            </a:r>
          </a:p>
        </p:txBody>
      </p:sp>
      <p:pic>
        <p:nvPicPr>
          <p:cNvPr id="85" name="Picture 84">
            <a:extLst>
              <a:ext uri="{FF2B5EF4-FFF2-40B4-BE49-F238E27FC236}">
                <a16:creationId xmlns:a16="http://schemas.microsoft.com/office/drawing/2014/main" id="{4FF6598B-4F9A-4273-99EB-59026DC4D683}"/>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72568" y="13337989"/>
            <a:ext cx="192024" cy="192024"/>
          </a:xfrm>
          <a:prstGeom prst="rect">
            <a:avLst/>
          </a:prstGeom>
        </p:spPr>
      </p:pic>
      <p:cxnSp>
        <p:nvCxnSpPr>
          <p:cNvPr id="86" name="Straight Connector 85">
            <a:extLst>
              <a:ext uri="{FF2B5EF4-FFF2-40B4-BE49-F238E27FC236}">
                <a16:creationId xmlns:a16="http://schemas.microsoft.com/office/drawing/2014/main" id="{8B54EF2C-AB01-4F84-8C25-3F81B9EEE818}"/>
              </a:ext>
            </a:extLst>
          </p:cNvPr>
          <p:cNvCxnSpPr>
            <a:cxnSpLocks/>
          </p:cNvCxnSpPr>
          <p:nvPr userDrawn="1"/>
        </p:nvCxnSpPr>
        <p:spPr>
          <a:xfrm>
            <a:off x="-937" y="13165074"/>
            <a:ext cx="3802916" cy="0"/>
          </a:xfrm>
          <a:prstGeom prst="line">
            <a:avLst/>
          </a:prstGeom>
          <a:ln w="12700">
            <a:solidFill>
              <a:srgbClr val="EEEEEE"/>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7313D487-42C4-41E3-A224-B9754CCF69D1}"/>
              </a:ext>
            </a:extLst>
          </p:cNvPr>
          <p:cNvSpPr/>
          <p:nvPr userDrawn="1"/>
        </p:nvSpPr>
        <p:spPr>
          <a:xfrm>
            <a:off x="8856" y="2507885"/>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C7DC8B88-1433-434E-8A73-0EB5FF1A47EF}"/>
              </a:ext>
            </a:extLst>
          </p:cNvPr>
          <p:cNvSpPr/>
          <p:nvPr userDrawn="1"/>
        </p:nvSpPr>
        <p:spPr>
          <a:xfrm>
            <a:off x="8856" y="9357841"/>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FFED6E3C-405E-452B-B1E4-981750CFBAAE}"/>
              </a:ext>
            </a:extLst>
          </p:cNvPr>
          <p:cNvSpPr txBox="1"/>
          <p:nvPr userDrawn="1"/>
        </p:nvSpPr>
        <p:spPr>
          <a:xfrm>
            <a:off x="376211" y="2974174"/>
            <a:ext cx="1617046"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Azure hybrid services</a:t>
            </a:r>
          </a:p>
        </p:txBody>
      </p:sp>
      <p:sp>
        <p:nvSpPr>
          <p:cNvPr id="90" name="Rectangle 89">
            <a:extLst>
              <a:ext uri="{FF2B5EF4-FFF2-40B4-BE49-F238E27FC236}">
                <a16:creationId xmlns:a16="http://schemas.microsoft.com/office/drawing/2014/main" id="{BE458AE7-0C27-419B-A7FA-8C30AB845CEE}"/>
              </a:ext>
            </a:extLst>
          </p:cNvPr>
          <p:cNvSpPr/>
          <p:nvPr userDrawn="1"/>
        </p:nvSpPr>
        <p:spPr>
          <a:xfrm>
            <a:off x="8856" y="9759106"/>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C664B37A-4B84-42AC-BDCD-4D6A2509F003}"/>
              </a:ext>
            </a:extLst>
          </p:cNvPr>
          <p:cNvSpPr/>
          <p:nvPr userDrawn="1"/>
        </p:nvSpPr>
        <p:spPr>
          <a:xfrm>
            <a:off x="8856" y="10166387"/>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3" name="Picture 92">
            <a:extLst>
              <a:ext uri="{FF2B5EF4-FFF2-40B4-BE49-F238E27FC236}">
                <a16:creationId xmlns:a16="http://schemas.microsoft.com/office/drawing/2014/main" id="{669E088C-3730-41E0-8306-B889C57059E3}"/>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60197" y="2995978"/>
            <a:ext cx="192024" cy="192024"/>
          </a:xfrm>
          <a:prstGeom prst="rect">
            <a:avLst/>
          </a:prstGeom>
          <a:ln>
            <a:noFill/>
          </a:ln>
        </p:spPr>
      </p:pic>
      <p:sp>
        <p:nvSpPr>
          <p:cNvPr id="94" name="TextBox 93">
            <a:extLst>
              <a:ext uri="{FF2B5EF4-FFF2-40B4-BE49-F238E27FC236}">
                <a16:creationId xmlns:a16="http://schemas.microsoft.com/office/drawing/2014/main" id="{63595BDA-D905-4E0C-997F-74A012E479FC}"/>
              </a:ext>
            </a:extLst>
          </p:cNvPr>
          <p:cNvSpPr txBox="1"/>
          <p:nvPr userDrawn="1"/>
        </p:nvSpPr>
        <p:spPr>
          <a:xfrm>
            <a:off x="373850" y="3374511"/>
            <a:ext cx="675185"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Backup</a:t>
            </a:r>
          </a:p>
        </p:txBody>
      </p:sp>
      <p:sp>
        <p:nvSpPr>
          <p:cNvPr id="95" name="TextBox 94">
            <a:extLst>
              <a:ext uri="{FF2B5EF4-FFF2-40B4-BE49-F238E27FC236}">
                <a16:creationId xmlns:a16="http://schemas.microsoft.com/office/drawing/2014/main" id="{943E9194-7C99-4A47-9033-DA6E64B2BACF}"/>
              </a:ext>
            </a:extLst>
          </p:cNvPr>
          <p:cNvSpPr txBox="1"/>
          <p:nvPr userDrawn="1"/>
        </p:nvSpPr>
        <p:spPr>
          <a:xfrm>
            <a:off x="373518" y="7421952"/>
            <a:ext cx="1308435"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Remote Desktop</a:t>
            </a:r>
          </a:p>
        </p:txBody>
      </p:sp>
      <p:sp>
        <p:nvSpPr>
          <p:cNvPr id="96" name="TextBox 95">
            <a:extLst>
              <a:ext uri="{FF2B5EF4-FFF2-40B4-BE49-F238E27FC236}">
                <a16:creationId xmlns:a16="http://schemas.microsoft.com/office/drawing/2014/main" id="{1BE9DB3A-4192-4BFB-A9C8-3C107515C46E}"/>
              </a:ext>
            </a:extLst>
          </p:cNvPr>
          <p:cNvSpPr txBox="1"/>
          <p:nvPr userDrawn="1"/>
        </p:nvSpPr>
        <p:spPr>
          <a:xfrm>
            <a:off x="1460968" y="11047187"/>
            <a:ext cx="896784"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Extensions</a:t>
            </a:r>
          </a:p>
        </p:txBody>
      </p:sp>
      <p:cxnSp>
        <p:nvCxnSpPr>
          <p:cNvPr id="98" name="Straight Connector 97">
            <a:extLst>
              <a:ext uri="{FF2B5EF4-FFF2-40B4-BE49-F238E27FC236}">
                <a16:creationId xmlns:a16="http://schemas.microsoft.com/office/drawing/2014/main" id="{374C4D8F-03FE-47C5-97F1-F7563E0A5C1C}"/>
              </a:ext>
            </a:extLst>
          </p:cNvPr>
          <p:cNvCxnSpPr/>
          <p:nvPr userDrawn="1"/>
        </p:nvCxnSpPr>
        <p:spPr>
          <a:xfrm flipV="1">
            <a:off x="8856" y="11202610"/>
            <a:ext cx="1319060" cy="39"/>
          </a:xfrm>
          <a:prstGeom prst="line">
            <a:avLst/>
          </a:prstGeom>
          <a:ln w="12700">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99" name="Straight Connector 98">
            <a:extLst>
              <a:ext uri="{FF2B5EF4-FFF2-40B4-BE49-F238E27FC236}">
                <a16:creationId xmlns:a16="http://schemas.microsoft.com/office/drawing/2014/main" id="{A921CF30-5A19-4C94-B63B-99C7F98F5EAC}"/>
              </a:ext>
            </a:extLst>
          </p:cNvPr>
          <p:cNvCxnSpPr/>
          <p:nvPr userDrawn="1"/>
        </p:nvCxnSpPr>
        <p:spPr>
          <a:xfrm flipV="1">
            <a:off x="2486661" y="11193361"/>
            <a:ext cx="1319060" cy="39"/>
          </a:xfrm>
          <a:prstGeom prst="line">
            <a:avLst/>
          </a:prstGeom>
          <a:ln w="12700">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00" name="Rectangle 99">
            <a:extLst>
              <a:ext uri="{FF2B5EF4-FFF2-40B4-BE49-F238E27FC236}">
                <a16:creationId xmlns:a16="http://schemas.microsoft.com/office/drawing/2014/main" id="{D852C072-545C-45C2-8B90-95DCCAC170F4}"/>
              </a:ext>
            </a:extLst>
          </p:cNvPr>
          <p:cNvSpPr/>
          <p:nvPr userDrawn="1"/>
        </p:nvSpPr>
        <p:spPr>
          <a:xfrm>
            <a:off x="-2902" y="11397781"/>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a:extLst>
              <a:ext uri="{FF2B5EF4-FFF2-40B4-BE49-F238E27FC236}">
                <a16:creationId xmlns:a16="http://schemas.microsoft.com/office/drawing/2014/main" id="{7618D0F6-2FA7-4DCD-9052-E42CA6216CA9}"/>
              </a:ext>
            </a:extLst>
          </p:cNvPr>
          <p:cNvSpPr txBox="1"/>
          <p:nvPr userDrawn="1"/>
        </p:nvSpPr>
        <p:spPr>
          <a:xfrm>
            <a:off x="373309" y="11462985"/>
            <a:ext cx="1192186"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Azure File Sync</a:t>
            </a:r>
          </a:p>
        </p:txBody>
      </p:sp>
      <p:pic>
        <p:nvPicPr>
          <p:cNvPr id="102" name="Picture 101">
            <a:extLst>
              <a:ext uri="{FF2B5EF4-FFF2-40B4-BE49-F238E27FC236}">
                <a16:creationId xmlns:a16="http://schemas.microsoft.com/office/drawing/2014/main" id="{73FDE987-4D63-4413-8335-EBF287642F80}"/>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57295" y="11484789"/>
            <a:ext cx="192024" cy="192024"/>
          </a:xfrm>
          <a:prstGeom prst="rect">
            <a:avLst/>
          </a:prstGeom>
          <a:ln>
            <a:noFill/>
          </a:ln>
        </p:spPr>
      </p:pic>
      <p:sp>
        <p:nvSpPr>
          <p:cNvPr id="103" name="Rectangle 102">
            <a:extLst>
              <a:ext uri="{FF2B5EF4-FFF2-40B4-BE49-F238E27FC236}">
                <a16:creationId xmlns:a16="http://schemas.microsoft.com/office/drawing/2014/main" id="{6A768D1D-A93D-4600-A018-547475E89079}"/>
              </a:ext>
            </a:extLst>
          </p:cNvPr>
          <p:cNvSpPr/>
          <p:nvPr userDrawn="1"/>
        </p:nvSpPr>
        <p:spPr>
          <a:xfrm>
            <a:off x="8856" y="10561274"/>
            <a:ext cx="3794760" cy="4023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80C068EC-FD88-439C-9329-4DA0792E63E9}"/>
              </a:ext>
            </a:extLst>
          </p:cNvPr>
          <p:cNvSpPr txBox="1"/>
          <p:nvPr userDrawn="1"/>
        </p:nvSpPr>
        <p:spPr>
          <a:xfrm>
            <a:off x="372568" y="9021898"/>
            <a:ext cx="2000869" cy="276999"/>
          </a:xfrm>
          <a:prstGeom prst="rect">
            <a:avLst/>
          </a:prstGeom>
          <a:noFill/>
          <a:ln>
            <a:noFill/>
          </a:ln>
        </p:spPr>
        <p:txBody>
          <a:bodyPr wrap="none" rtlCol="0">
            <a:spAutoFit/>
          </a:bodyPr>
          <a:lstStyle/>
          <a:p>
            <a:r>
              <a:rPr lang="en-US" sz="1200" dirty="0">
                <a:latin typeface="Segoe UI" panose="020B0502040204020203" pitchFamily="34" charset="0"/>
                <a:cs typeface="Segoe UI" panose="020B0502040204020203" pitchFamily="34" charset="0"/>
              </a:rPr>
              <a:t>Storage Migration Service</a:t>
            </a:r>
          </a:p>
        </p:txBody>
      </p:sp>
      <p:pic>
        <p:nvPicPr>
          <p:cNvPr id="105" name="Picture 104">
            <a:extLst>
              <a:ext uri="{FF2B5EF4-FFF2-40B4-BE49-F238E27FC236}">
                <a16:creationId xmlns:a16="http://schemas.microsoft.com/office/drawing/2014/main" id="{934FA243-E399-4C2A-BC31-113960F74BFA}"/>
              </a:ext>
            </a:extLst>
          </p:cNvPr>
          <p:cNvPicPr>
            <a:picLocks noChangeAspect="1"/>
          </p:cNvPicPr>
          <p:nvPr userDrawn="1"/>
        </p:nvPicPr>
        <p:blipFill>
          <a:blip r:embed="rId30"/>
          <a:stretch>
            <a:fillRect/>
          </a:stretch>
        </p:blipFill>
        <p:spPr>
          <a:xfrm>
            <a:off x="134967" y="3359084"/>
            <a:ext cx="251273" cy="243167"/>
          </a:xfrm>
          <a:prstGeom prst="rect">
            <a:avLst/>
          </a:prstGeom>
        </p:spPr>
      </p:pic>
      <p:pic>
        <p:nvPicPr>
          <p:cNvPr id="106" name="Picture 105">
            <a:extLst>
              <a:ext uri="{FF2B5EF4-FFF2-40B4-BE49-F238E27FC236}">
                <a16:creationId xmlns:a16="http://schemas.microsoft.com/office/drawing/2014/main" id="{2B470E65-84DC-4B2F-9700-6C7BB6DD6005}"/>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56616" y="7439595"/>
            <a:ext cx="192024" cy="192024"/>
          </a:xfrm>
          <a:prstGeom prst="rect">
            <a:avLst/>
          </a:prstGeom>
        </p:spPr>
      </p:pic>
      <p:pic>
        <p:nvPicPr>
          <p:cNvPr id="107" name="Picture 106">
            <a:extLst>
              <a:ext uri="{FF2B5EF4-FFF2-40B4-BE49-F238E27FC236}">
                <a16:creationId xmlns:a16="http://schemas.microsoft.com/office/drawing/2014/main" id="{A6118532-763B-410E-962B-DCF8DBAFB068}"/>
              </a:ext>
            </a:extLst>
          </p:cNvPr>
          <p:cNvPicPr>
            <a:picLocks noChangeAspect="1"/>
          </p:cNvPicPr>
          <p:nvPr userDrawn="1"/>
        </p:nvPicPr>
        <p:blipFill>
          <a:blip r:embed="rId32">
            <a:extLst>
              <a:ext uri="{28A0092B-C50C-407E-A947-70E740481C1C}">
                <a14:useLocalDpi xmlns:a14="http://schemas.microsoft.com/office/drawing/2010/main" val="0"/>
              </a:ext>
            </a:extLst>
          </a:blip>
          <a:stretch>
            <a:fillRect/>
          </a:stretch>
        </p:blipFill>
        <p:spPr>
          <a:xfrm>
            <a:off x="156616" y="9064238"/>
            <a:ext cx="192024" cy="192024"/>
          </a:xfrm>
          <a:prstGeom prst="rect">
            <a:avLst/>
          </a:prstGeom>
        </p:spPr>
      </p:pic>
    </p:spTree>
    <p:extLst>
      <p:ext uri="{BB962C8B-B14F-4D97-AF65-F5344CB8AC3E}">
        <p14:creationId xmlns:p14="http://schemas.microsoft.com/office/powerpoint/2010/main" val="41539516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556354"/>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1" r:id="rId3"/>
    <p:sldLayoutId id="2147483668" r:id="rId4"/>
    <p:sldLayoutId id="2147483669" r:id="rId5"/>
    <p:sldLayoutId id="2147483670" r:id="rId6"/>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4.svg"/></Relationships>
</file>

<file path=ppt/slides/_rels/slide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2C7F97-3A89-4E47-8866-FB921A3813D9}"/>
              </a:ext>
            </a:extLst>
          </p:cNvPr>
          <p:cNvSpPr txBox="1"/>
          <p:nvPr/>
        </p:nvSpPr>
        <p:spPr>
          <a:xfrm>
            <a:off x="5604637" y="4269312"/>
            <a:ext cx="13353630" cy="1938992"/>
          </a:xfrm>
          <a:prstGeom prst="rect">
            <a:avLst/>
          </a:prstGeom>
          <a:noFill/>
        </p:spPr>
        <p:txBody>
          <a:bodyPr wrap="square" rtlCol="0">
            <a:spAutoFit/>
          </a:bodyPr>
          <a:lstStyle/>
          <a:p>
            <a:pPr algn="ctr"/>
            <a:r>
              <a:rPr lang="en-US" sz="6000" dirty="0">
                <a:solidFill>
                  <a:schemeClr val="bg1"/>
                </a:solidFill>
                <a:latin typeface="Segoe UI Bold" panose="020B0802040204020203" pitchFamily="34" charset="0"/>
                <a:cs typeface="Segoe UI Bold" panose="020B0802040204020203" pitchFamily="34" charset="0"/>
              </a:rPr>
              <a:t>Windows Admin Center toolkit: starter template</a:t>
            </a:r>
          </a:p>
        </p:txBody>
      </p:sp>
      <p:sp>
        <p:nvSpPr>
          <p:cNvPr id="4" name="TextBox 3">
            <a:extLst>
              <a:ext uri="{FF2B5EF4-FFF2-40B4-BE49-F238E27FC236}">
                <a16:creationId xmlns:a16="http://schemas.microsoft.com/office/drawing/2014/main" id="{5E8BA5CE-2292-4CE2-9DEB-8710A691A1C4}"/>
              </a:ext>
            </a:extLst>
          </p:cNvPr>
          <p:cNvSpPr txBox="1"/>
          <p:nvPr/>
        </p:nvSpPr>
        <p:spPr>
          <a:xfrm>
            <a:off x="5604637" y="6642556"/>
            <a:ext cx="13353630" cy="430887"/>
          </a:xfrm>
          <a:prstGeom prst="rect">
            <a:avLst/>
          </a:prstGeom>
          <a:noFill/>
        </p:spPr>
        <p:txBody>
          <a:bodyPr wrap="square" rtlCol="0">
            <a:spAutoFit/>
          </a:bodyPr>
          <a:lstStyle/>
          <a:p>
            <a:pPr algn="ctr"/>
            <a:r>
              <a:rPr lang="en-US" sz="2200" dirty="0">
                <a:solidFill>
                  <a:srgbClr val="BFBFBF"/>
                </a:solidFill>
                <a:latin typeface="Segoe UI" panose="020B0502040204020203" pitchFamily="34" charset="0"/>
                <a:cs typeface="Segoe UI" panose="020B0502040204020203" pitchFamily="34" charset="0"/>
              </a:rPr>
              <a:t>WAC UX  -  APRIL 2019</a:t>
            </a:r>
          </a:p>
        </p:txBody>
      </p:sp>
      <p:pic>
        <p:nvPicPr>
          <p:cNvPr id="6" name="Graphic 5">
            <a:extLst>
              <a:ext uri="{FF2B5EF4-FFF2-40B4-BE49-F238E27FC236}">
                <a16:creationId xmlns:a16="http://schemas.microsoft.com/office/drawing/2014/main" id="{9A008886-94FC-444E-9C0E-4D976934C18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7869" y="6831686"/>
            <a:ext cx="6493634" cy="6493634"/>
          </a:xfrm>
          <a:prstGeom prst="rect">
            <a:avLst/>
          </a:prstGeom>
          <a:effectLst>
            <a:innerShdw blurRad="63500" dist="50800" dir="13500000">
              <a:prstClr val="black">
                <a:alpha val="50000"/>
              </a:prstClr>
            </a:innerShdw>
          </a:effectLst>
        </p:spPr>
      </p:pic>
    </p:spTree>
    <p:extLst>
      <p:ext uri="{BB962C8B-B14F-4D97-AF65-F5344CB8AC3E}">
        <p14:creationId xmlns:p14="http://schemas.microsoft.com/office/powerpoint/2010/main" val="1069237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71FD36-0BBD-4BF5-96FD-8D9B9607DE3C}"/>
              </a:ext>
            </a:extLst>
          </p:cNvPr>
          <p:cNvSpPr txBox="1"/>
          <p:nvPr/>
        </p:nvSpPr>
        <p:spPr>
          <a:xfrm>
            <a:off x="914400" y="689501"/>
            <a:ext cx="13353630" cy="830997"/>
          </a:xfrm>
          <a:prstGeom prst="rect">
            <a:avLst/>
          </a:prstGeom>
          <a:noFill/>
        </p:spPr>
        <p:txBody>
          <a:bodyPr wrap="square" rtlCol="0">
            <a:spAutoFit/>
          </a:bodyPr>
          <a:lstStyle/>
          <a:p>
            <a:r>
              <a:rPr lang="en-US" sz="4800" dirty="0">
                <a:solidFill>
                  <a:schemeClr val="bg1"/>
                </a:solidFill>
                <a:latin typeface="Segoe UI Bold" panose="020B0802040204020203" pitchFamily="34" charset="0"/>
                <a:cs typeface="Segoe UI Bold" panose="020B0802040204020203" pitchFamily="34" charset="0"/>
              </a:rPr>
              <a:t>How to use this template</a:t>
            </a:r>
          </a:p>
        </p:txBody>
      </p:sp>
      <p:sp>
        <p:nvSpPr>
          <p:cNvPr id="3" name="TextBox 2">
            <a:extLst>
              <a:ext uri="{FF2B5EF4-FFF2-40B4-BE49-F238E27FC236}">
                <a16:creationId xmlns:a16="http://schemas.microsoft.com/office/drawing/2014/main" id="{EAFC460B-645C-44E2-A4D0-FD40B5671730}"/>
              </a:ext>
            </a:extLst>
          </p:cNvPr>
          <p:cNvSpPr txBox="1"/>
          <p:nvPr/>
        </p:nvSpPr>
        <p:spPr>
          <a:xfrm>
            <a:off x="914400" y="2085878"/>
            <a:ext cx="14097663" cy="958339"/>
          </a:xfrm>
          <a:prstGeom prst="rect">
            <a:avLst/>
          </a:prstGeom>
          <a:noFill/>
        </p:spPr>
        <p:txBody>
          <a:bodyPr wrap="square" rtlCol="0">
            <a:spAutoFit/>
          </a:bodyPr>
          <a:lstStyle/>
          <a:p>
            <a:pPr marL="914400" lvl="1" indent="-457200">
              <a:lnSpc>
                <a:spcPct val="150000"/>
              </a:lnSpc>
              <a:buFont typeface="+mj-lt"/>
              <a:buAutoNum type="arabicPeriod"/>
            </a:pPr>
            <a:r>
              <a:rPr lang="en-US" sz="2000" dirty="0">
                <a:solidFill>
                  <a:schemeClr val="bg1">
                    <a:lumMod val="85000"/>
                  </a:schemeClr>
                </a:solidFill>
                <a:latin typeface="Segoe UI" panose="020B0502040204020203" pitchFamily="34" charset="0"/>
                <a:cs typeface="Segoe UI" panose="020B0502040204020203" pitchFamily="34" charset="0"/>
              </a:rPr>
              <a:t>To create a new slide with one of the Windows Admin Center chrome layouts, select the New Slide dropdown and choose a Master Slide layout.</a:t>
            </a:r>
          </a:p>
        </p:txBody>
      </p:sp>
      <p:sp>
        <p:nvSpPr>
          <p:cNvPr id="6" name="TextBox 5">
            <a:extLst>
              <a:ext uri="{FF2B5EF4-FFF2-40B4-BE49-F238E27FC236}">
                <a16:creationId xmlns:a16="http://schemas.microsoft.com/office/drawing/2014/main" id="{D26E2C4E-A566-433D-94B1-C1EFF33EE8F4}"/>
              </a:ext>
            </a:extLst>
          </p:cNvPr>
          <p:cNvSpPr txBox="1"/>
          <p:nvPr/>
        </p:nvSpPr>
        <p:spPr>
          <a:xfrm>
            <a:off x="1438030" y="7554878"/>
            <a:ext cx="13898880" cy="1420004"/>
          </a:xfrm>
          <a:prstGeom prst="rect">
            <a:avLst/>
          </a:prstGeom>
          <a:noFill/>
        </p:spPr>
        <p:txBody>
          <a:bodyPr wrap="square" rtlCol="0">
            <a:spAutoFit/>
          </a:bodyPr>
          <a:lstStyle/>
          <a:p>
            <a:pPr>
              <a:lnSpc>
                <a:spcPct val="150000"/>
              </a:lnSpc>
            </a:pPr>
            <a:r>
              <a:rPr lang="en-US" sz="2000" dirty="0">
                <a:solidFill>
                  <a:schemeClr val="bg1"/>
                </a:solidFill>
                <a:latin typeface="Segoe UI" panose="020B0502040204020203" pitchFamily="34" charset="0"/>
                <a:cs typeface="Segoe UI" panose="020B0502040204020203" pitchFamily="34" charset="0"/>
              </a:rPr>
              <a:t>2. 	Add components</a:t>
            </a:r>
          </a:p>
          <a:p>
            <a:pPr lvl="1">
              <a:lnSpc>
                <a:spcPct val="150000"/>
              </a:lnSpc>
            </a:pPr>
            <a:r>
              <a:rPr lang="en-US" sz="2000" dirty="0">
                <a:solidFill>
                  <a:schemeClr val="bg1"/>
                </a:solidFill>
                <a:latin typeface="Segoe UI" panose="020B0502040204020203" pitchFamily="34" charset="0"/>
                <a:cs typeface="Segoe UI" panose="020B0502040204020203" pitchFamily="34" charset="0"/>
              </a:rPr>
              <a:t>Copy the desired components from the ‘WindowsAdminCenterToolkit.ppt’ and paste them on your new slide. You can then edit the text of each component. You can even modify the data behind the data visualizations!</a:t>
            </a:r>
          </a:p>
        </p:txBody>
      </p:sp>
      <p:pic>
        <p:nvPicPr>
          <p:cNvPr id="8" name="Picture 7">
            <a:extLst>
              <a:ext uri="{FF2B5EF4-FFF2-40B4-BE49-F238E27FC236}">
                <a16:creationId xmlns:a16="http://schemas.microsoft.com/office/drawing/2014/main" id="{5BD62861-2D81-423D-95DF-C759C30A0E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5737" y="3381810"/>
            <a:ext cx="3123809" cy="3476190"/>
          </a:xfrm>
          <a:prstGeom prst="rect">
            <a:avLst/>
          </a:prstGeom>
        </p:spPr>
      </p:pic>
    </p:spTree>
    <p:extLst>
      <p:ext uri="{BB962C8B-B14F-4D97-AF65-F5344CB8AC3E}">
        <p14:creationId xmlns:p14="http://schemas.microsoft.com/office/powerpoint/2010/main" val="768434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7664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200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782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8625772"/>
      </p:ext>
    </p:extLst>
  </p:cSld>
  <p:clrMapOvr>
    <a:masterClrMapping/>
  </p:clrMapOvr>
</p:sld>
</file>

<file path=ppt/theme/theme1.xml><?xml version="1.0" encoding="utf-8"?>
<a:theme xmlns:a="http://schemas.openxmlformats.org/drawingml/2006/main" name="Master slides">
  <a:themeElements>
    <a:clrScheme name="Custom 3">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979797"/>
      </a:hlink>
      <a:folHlink>
        <a:srgbClr val="66666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9CD1BBBBC5DA4DA664ABCBEA9EC35D" ma:contentTypeVersion="15" ma:contentTypeDescription="Create a new document." ma:contentTypeScope="" ma:versionID="cc54e2d1d8ea37f306648da0db684f48">
  <xsd:schema xmlns:xsd="http://www.w3.org/2001/XMLSchema" xmlns:xs="http://www.w3.org/2001/XMLSchema" xmlns:p="http://schemas.microsoft.com/office/2006/metadata/properties" xmlns:ns2="44befeda-f022-4edb-9421-c095af779127" xmlns:ns3="0f2b641a-221b-4ecc-a22a-d6d86dfe4d5a" targetNamespace="http://schemas.microsoft.com/office/2006/metadata/properties" ma:root="true" ma:fieldsID="5df234d7586c20b6b61c1dccdce3892f" ns2:_="" ns3:_="">
    <xsd:import namespace="44befeda-f022-4edb-9421-c095af779127"/>
    <xsd:import namespace="0f2b641a-221b-4ecc-a22a-d6d86dfe4d5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3:LastSharedByUser" minOccurs="0"/>
                <xsd:element ref="ns3:LastSharedByTime" minOccurs="0"/>
                <xsd:element ref="ns2:MediaServiceAutoTags" minOccurs="0"/>
                <xsd:element ref="ns2:MediaServiceDateTaken" minOccurs="0"/>
                <xsd:element ref="ns2:MediaServiceLocation" minOccurs="0"/>
                <xsd:element ref="ns2:MediaServiceOCR"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befeda-f022-4edb-9421-c095af77912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Location" ma:index="16" nillable="true" ma:displayName="MediaServiceLocation" ma:description="" ma:internalName="MediaServiceLocation" ma:readOnly="true">
      <xsd:simpleType>
        <xsd:restriction base="dms:Text"/>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2b641a-221b-4ecc-a22a-d6d86dfe4d5a"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LastSharedByUser" ma:index="12" nillable="true" ma:displayName="Last Shared By User" ma:description="" ma:hidden="true" ma:internalName="LastSharedByUser" ma:readOnly="true">
      <xsd:simpleType>
        <xsd:restriction base="dms:Note"/>
      </xsd:simpleType>
    </xsd:element>
    <xsd:element name="LastSharedByTime" ma:index="13"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0f2b641a-221b-4ecc-a22a-d6d86dfe4d5a">
      <UserInfo>
        <DisplayName>Archana Suresh</DisplayName>
        <AccountId>53</AccountId>
        <AccountType/>
      </UserInfo>
      <UserInfo>
        <DisplayName>Brian Oakley</DisplayName>
        <AccountId>504</AccountId>
        <AccountType/>
      </UserInfo>
    </SharedWithUsers>
    <MediaServiceKeyPoints xmlns="44befeda-f022-4edb-9421-c095af77912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20E41E-EF32-4415-923C-C8D46CACE4B5}"/>
</file>

<file path=customXml/itemProps2.xml><?xml version="1.0" encoding="utf-8"?>
<ds:datastoreItem xmlns:ds="http://schemas.openxmlformats.org/officeDocument/2006/customXml" ds:itemID="{2773E150-08BC-4FC7-8910-515F708A1B51}">
  <ds:schemaRefs>
    <ds:schemaRef ds:uri="http://schemas.openxmlformats.org/package/2006/metadata/core-properties"/>
    <ds:schemaRef ds:uri="http://purl.org/dc/term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elements/1.1/"/>
    <ds:schemaRef ds:uri="cfb25772-c05a-4522-bb54-42c8567b3237"/>
    <ds:schemaRef ds:uri="bd7e80ed-eee1-4fa7-a4f1-a7b9bf0d8639"/>
    <ds:schemaRef ds:uri="http://www.w3.org/XML/1998/namespace"/>
  </ds:schemaRefs>
</ds:datastoreItem>
</file>

<file path=customXml/itemProps3.xml><?xml version="1.0" encoding="utf-8"?>
<ds:datastoreItem xmlns:ds="http://schemas.openxmlformats.org/officeDocument/2006/customXml" ds:itemID="{1FE57801-BF5D-45D1-8D33-161C80367D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9869</TotalTime>
  <Words>47</Words>
  <Application>Microsoft Office PowerPoint</Application>
  <PresentationFormat>Custom</PresentationFormat>
  <Paragraphs>7</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Segoe UI</vt:lpstr>
      <vt:lpstr>Segoe UI Bold</vt:lpstr>
      <vt:lpstr>Master slides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Eunice Lee (FILTER)</dc:creator>
  <cp:lastModifiedBy>Archana Suresh</cp:lastModifiedBy>
  <cp:revision>14</cp:revision>
  <dcterms:created xsi:type="dcterms:W3CDTF">2018-06-12T16:18:51Z</dcterms:created>
  <dcterms:modified xsi:type="dcterms:W3CDTF">2019-04-11T17:23:40Z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v-eunile@microsoft.com</vt:lpwstr>
  </property>
  <property fmtid="{D5CDD505-2E9C-101B-9397-08002B2CF9AE}" pid="5" name="MSIP_Label_f42aa342-8706-4288-bd11-ebb85995028c_SetDate">
    <vt:lpwstr>2018-06-12T22:34:28.3401529Z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0x0101003E9CD1BBBBC5DA4DA664ABCBEA9EC35D</vt:lpwstr>
  </property>
  <property fmtid="{D5CDD505-2E9C-101B-9397-08002B2CF9AE}" pid="11" name="AuthorIds_UIVersion_1024">
    <vt:lpwstr>674</vt:lpwstr>
  </property>
</Properties>
</file>