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notesSlides/notesSlide3.xml" ContentType="application/vnd.openxmlformats-officedocument.presentationml.notesSlid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notesSlides/notesSlide4.xml" ContentType="application/vnd.openxmlformats-officedocument.presentationml.notesSlid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50"/>
  </p:notesMasterIdLst>
  <p:sldIdLst>
    <p:sldId id="295" r:id="rId5"/>
    <p:sldId id="336" r:id="rId6"/>
    <p:sldId id="296" r:id="rId7"/>
    <p:sldId id="297" r:id="rId8"/>
    <p:sldId id="269" r:id="rId9"/>
    <p:sldId id="287" r:id="rId10"/>
    <p:sldId id="322" r:id="rId11"/>
    <p:sldId id="283" r:id="rId12"/>
    <p:sldId id="284" r:id="rId13"/>
    <p:sldId id="263" r:id="rId14"/>
    <p:sldId id="264" r:id="rId15"/>
    <p:sldId id="327" r:id="rId16"/>
    <p:sldId id="332" r:id="rId17"/>
    <p:sldId id="260" r:id="rId18"/>
    <p:sldId id="325" r:id="rId19"/>
    <p:sldId id="323" r:id="rId20"/>
    <p:sldId id="286" r:id="rId21"/>
    <p:sldId id="326" r:id="rId22"/>
    <p:sldId id="265" r:id="rId23"/>
    <p:sldId id="340" r:id="rId24"/>
    <p:sldId id="337" r:id="rId25"/>
    <p:sldId id="329" r:id="rId26"/>
    <p:sldId id="330" r:id="rId27"/>
    <p:sldId id="285" r:id="rId28"/>
    <p:sldId id="319" r:id="rId29"/>
    <p:sldId id="320" r:id="rId30"/>
    <p:sldId id="321" r:id="rId31"/>
    <p:sldId id="262" r:id="rId32"/>
    <p:sldId id="268" r:id="rId33"/>
    <p:sldId id="261" r:id="rId34"/>
    <p:sldId id="290" r:id="rId35"/>
    <p:sldId id="291" r:id="rId36"/>
    <p:sldId id="267" r:id="rId37"/>
    <p:sldId id="259" r:id="rId38"/>
    <p:sldId id="279" r:id="rId39"/>
    <p:sldId id="324" r:id="rId40"/>
    <p:sldId id="331" r:id="rId41"/>
    <p:sldId id="338" r:id="rId42"/>
    <p:sldId id="333" r:id="rId43"/>
    <p:sldId id="335" r:id="rId44"/>
    <p:sldId id="270" r:id="rId45"/>
    <p:sldId id="271" r:id="rId46"/>
    <p:sldId id="272" r:id="rId47"/>
    <p:sldId id="274" r:id="rId48"/>
    <p:sldId id="276" r:id="rId49"/>
  </p:sldIdLst>
  <p:sldSz cx="24384000"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Overview" id="{B77AE06A-74BF-4E7A-9187-00A2498C31E2}">
          <p14:sldIdLst>
            <p14:sldId id="295"/>
            <p14:sldId id="336"/>
            <p14:sldId id="296"/>
            <p14:sldId id="297"/>
          </p14:sldIdLst>
        </p14:section>
        <p14:section name="Content" id="{1E252DF7-D633-453B-BC8A-2B2A1C098F7A}">
          <p14:sldIdLst>
            <p14:sldId id="269"/>
            <p14:sldId id="287"/>
            <p14:sldId id="322"/>
            <p14:sldId id="283"/>
            <p14:sldId id="284"/>
            <p14:sldId id="263"/>
            <p14:sldId id="264"/>
            <p14:sldId id="327"/>
          </p14:sldIdLst>
        </p14:section>
        <p14:section name="Form elements" id="{64FFC348-8097-478C-8E03-0C33C7A79234}">
          <p14:sldIdLst>
            <p14:sldId id="332"/>
            <p14:sldId id="260"/>
            <p14:sldId id="325"/>
          </p14:sldIdLst>
        </p14:section>
        <p14:section name="Surfaces" id="{F571054F-D8AA-4ABE-89A4-330D2096506D}">
          <p14:sldIdLst>
            <p14:sldId id="323"/>
            <p14:sldId id="286"/>
            <p14:sldId id="326"/>
            <p14:sldId id="265"/>
            <p14:sldId id="340"/>
            <p14:sldId id="337"/>
            <p14:sldId id="329"/>
            <p14:sldId id="330"/>
          </p14:sldIdLst>
        </p14:section>
        <p14:section name="Navigation" id="{799768B2-1927-415D-B9C9-0DB2BE06BAB6}">
          <p14:sldIdLst>
            <p14:sldId id="285"/>
            <p14:sldId id="319"/>
            <p14:sldId id="320"/>
            <p14:sldId id="321"/>
          </p14:sldIdLst>
        </p14:section>
        <p14:section name="Base template" id="{B48AF229-156B-445D-B1E3-9E7D8DDD8E3D}">
          <p14:sldIdLst>
            <p14:sldId id="262"/>
            <p14:sldId id="268"/>
            <p14:sldId id="261"/>
          </p14:sldIdLst>
        </p14:section>
        <p14:section name="Page examples" id="{E27D67A0-7C6A-477D-916B-B5D2B16F7388}">
          <p14:sldIdLst>
            <p14:sldId id="290"/>
            <p14:sldId id="291"/>
            <p14:sldId id="267"/>
            <p14:sldId id="259"/>
            <p14:sldId id="279"/>
            <p14:sldId id="324"/>
            <p14:sldId id="331"/>
            <p14:sldId id="338"/>
            <p14:sldId id="333"/>
            <p14:sldId id="335"/>
          </p14:sldIdLst>
        </p14:section>
        <p14:section name="Appendix" id="{1A1AC8FE-CEC9-4BA5-9F09-DA9A0D54933F}">
          <p14:sldIdLst>
            <p14:sldId id="270"/>
            <p14:sldId id="271"/>
            <p14:sldId id="272"/>
            <p14:sldId id="274"/>
            <p14:sldId id="276"/>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unice Lee (FILTER)" initials="EL(" lastIdx="12" clrIdx="0">
    <p:extLst>
      <p:ext uri="{19B8F6BF-5375-455C-9EA6-DF929625EA0E}">
        <p15:presenceInfo xmlns:p15="http://schemas.microsoft.com/office/powerpoint/2012/main" userId="S::v-eunile@microsoft.com::9aba6d04-b080-4d8e-8e53-f1d631b11b83" providerId="AD"/>
      </p:ext>
    </p:extLst>
  </p:cmAuthor>
  <p:cmAuthor id="2" name="Unknown User"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F0F9"/>
    <a:srgbClr val="0067B8"/>
    <a:srgbClr val="58A358"/>
    <a:srgbClr val="262626"/>
    <a:srgbClr val="B4009E"/>
    <a:srgbClr val="4472C4"/>
    <a:srgbClr val="F1BD44"/>
    <a:srgbClr val="FBEB6A"/>
    <a:srgbClr val="DDDDDD"/>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6AF51B-657B-41D0-A538-F316EA318EF6}" v="3" dt="2019-04-11T19:06:21.0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54" y="7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nya Stockland (Insight Global)" userId="e127f1ab-8e40-4472-810d-70fd7fa39009" providerId="ADAL" clId="{AB72CBDD-AF93-6146-931B-1DA481090F27}"/>
    <pc:docChg chg="undo custSel addSld delSld modSld sldOrd modSection">
      <pc:chgData name="Tanya Stockland (Insight Global)" userId="e127f1ab-8e40-4472-810d-70fd7fa39009" providerId="ADAL" clId="{AB72CBDD-AF93-6146-931B-1DA481090F27}" dt="2019-03-28T21:29:07.384" v="1804" actId="478"/>
      <pc:docMkLst>
        <pc:docMk/>
      </pc:docMkLst>
      <pc:sldChg chg="addSp modSp">
        <pc:chgData name="Tanya Stockland (Insight Global)" userId="e127f1ab-8e40-4472-810d-70fd7fa39009" providerId="ADAL" clId="{AB72CBDD-AF93-6146-931B-1DA481090F27}" dt="2019-03-27T20:42:48.919" v="168" actId="20577"/>
        <pc:sldMkLst>
          <pc:docMk/>
          <pc:sldMk cId="564669943" sldId="260"/>
        </pc:sldMkLst>
        <pc:spChg chg="add mod">
          <ac:chgData name="Tanya Stockland (Insight Global)" userId="e127f1ab-8e40-4472-810d-70fd7fa39009" providerId="ADAL" clId="{AB72CBDD-AF93-6146-931B-1DA481090F27}" dt="2019-03-27T20:42:48.919" v="168" actId="20577"/>
          <ac:spMkLst>
            <pc:docMk/>
            <pc:sldMk cId="564669943" sldId="260"/>
            <ac:spMk id="76" creationId="{45342245-11E8-3842-9C30-354047B52B1B}"/>
          </ac:spMkLst>
        </pc:spChg>
      </pc:sldChg>
      <pc:sldChg chg="modSp">
        <pc:chgData name="Tanya Stockland (Insight Global)" userId="e127f1ab-8e40-4472-810d-70fd7fa39009" providerId="ADAL" clId="{AB72CBDD-AF93-6146-931B-1DA481090F27}" dt="2019-03-27T21:48:52.537" v="1404" actId="1076"/>
        <pc:sldMkLst>
          <pc:docMk/>
          <pc:sldMk cId="187759470" sldId="261"/>
        </pc:sldMkLst>
        <pc:grpChg chg="mod">
          <ac:chgData name="Tanya Stockland (Insight Global)" userId="e127f1ab-8e40-4472-810d-70fd7fa39009" providerId="ADAL" clId="{AB72CBDD-AF93-6146-931B-1DA481090F27}" dt="2019-03-27T21:48:52.537" v="1404" actId="1076"/>
          <ac:grpSpMkLst>
            <pc:docMk/>
            <pc:sldMk cId="187759470" sldId="261"/>
            <ac:grpSpMk id="2" creationId="{DB3972D2-F0FC-4242-AFDA-1A21B112834F}"/>
          </ac:grpSpMkLst>
        </pc:grpChg>
      </pc:sldChg>
      <pc:sldChg chg="addSp modSp">
        <pc:chgData name="Tanya Stockland (Insight Global)" userId="e127f1ab-8e40-4472-810d-70fd7fa39009" providerId="ADAL" clId="{AB72CBDD-AF93-6146-931B-1DA481090F27}" dt="2019-03-27T21:47:49.046" v="1401" actId="20577"/>
        <pc:sldMkLst>
          <pc:docMk/>
          <pc:sldMk cId="824160014" sldId="262"/>
        </pc:sldMkLst>
        <pc:spChg chg="add mod">
          <ac:chgData name="Tanya Stockland (Insight Global)" userId="e127f1ab-8e40-4472-810d-70fd7fa39009" providerId="ADAL" clId="{AB72CBDD-AF93-6146-931B-1DA481090F27}" dt="2019-03-27T21:47:49.046" v="1401" actId="20577"/>
          <ac:spMkLst>
            <pc:docMk/>
            <pc:sldMk cId="824160014" sldId="262"/>
            <ac:spMk id="45" creationId="{3CA53652-5595-8B43-9455-ED028B30BFB3}"/>
          </ac:spMkLst>
        </pc:spChg>
      </pc:sldChg>
      <pc:sldChg chg="modSp">
        <pc:chgData name="Tanya Stockland (Insight Global)" userId="e127f1ab-8e40-4472-810d-70fd7fa39009" providerId="ADAL" clId="{AB72CBDD-AF93-6146-931B-1DA481090F27}" dt="2019-03-27T21:38:53.853" v="1230" actId="1076"/>
        <pc:sldMkLst>
          <pc:docMk/>
          <pc:sldMk cId="3744730896" sldId="265"/>
        </pc:sldMkLst>
        <pc:grpChg chg="mod">
          <ac:chgData name="Tanya Stockland (Insight Global)" userId="e127f1ab-8e40-4472-810d-70fd7fa39009" providerId="ADAL" clId="{AB72CBDD-AF93-6146-931B-1DA481090F27}" dt="2019-03-27T21:38:53.853" v="1230" actId="1076"/>
          <ac:grpSpMkLst>
            <pc:docMk/>
            <pc:sldMk cId="3744730896" sldId="265"/>
            <ac:grpSpMk id="5" creationId="{AB6B4DEA-38FF-4281-8CF7-F9963677F4D6}"/>
          </ac:grpSpMkLst>
        </pc:grpChg>
        <pc:grpChg chg="mod">
          <ac:chgData name="Tanya Stockland (Insight Global)" userId="e127f1ab-8e40-4472-810d-70fd7fa39009" providerId="ADAL" clId="{AB72CBDD-AF93-6146-931B-1DA481090F27}" dt="2019-03-27T21:38:53.853" v="1230" actId="1076"/>
          <ac:grpSpMkLst>
            <pc:docMk/>
            <pc:sldMk cId="3744730896" sldId="265"/>
            <ac:grpSpMk id="17" creationId="{F1C000C8-43C0-4DAB-97C2-A7A24A1201B0}"/>
          </ac:grpSpMkLst>
        </pc:grpChg>
        <pc:grpChg chg="mod">
          <ac:chgData name="Tanya Stockland (Insight Global)" userId="e127f1ab-8e40-4472-810d-70fd7fa39009" providerId="ADAL" clId="{AB72CBDD-AF93-6146-931B-1DA481090F27}" dt="2019-03-27T21:38:53.853" v="1230" actId="1076"/>
          <ac:grpSpMkLst>
            <pc:docMk/>
            <pc:sldMk cId="3744730896" sldId="265"/>
            <ac:grpSpMk id="19" creationId="{84C80240-0E45-4654-844D-58E592AF2CB4}"/>
          </ac:grpSpMkLst>
        </pc:grpChg>
        <pc:grpChg chg="mod">
          <ac:chgData name="Tanya Stockland (Insight Global)" userId="e127f1ab-8e40-4472-810d-70fd7fa39009" providerId="ADAL" clId="{AB72CBDD-AF93-6146-931B-1DA481090F27}" dt="2019-03-27T21:38:53.853" v="1230" actId="1076"/>
          <ac:grpSpMkLst>
            <pc:docMk/>
            <pc:sldMk cId="3744730896" sldId="265"/>
            <ac:grpSpMk id="21" creationId="{BB146A14-A661-47D6-A201-417AFBA86723}"/>
          </ac:grpSpMkLst>
        </pc:grpChg>
      </pc:sldChg>
      <pc:sldChg chg="modSp ord">
        <pc:chgData name="Tanya Stockland (Insight Global)" userId="e127f1ab-8e40-4472-810d-70fd7fa39009" providerId="ADAL" clId="{AB72CBDD-AF93-6146-931B-1DA481090F27}" dt="2019-03-27T21:48:44.160" v="1403" actId="1076"/>
        <pc:sldMkLst>
          <pc:docMk/>
          <pc:sldMk cId="2143508901" sldId="268"/>
        </pc:sldMkLst>
        <pc:grpChg chg="mod">
          <ac:chgData name="Tanya Stockland (Insight Global)" userId="e127f1ab-8e40-4472-810d-70fd7fa39009" providerId="ADAL" clId="{AB72CBDD-AF93-6146-931B-1DA481090F27}" dt="2019-03-27T21:48:44.160" v="1403" actId="1076"/>
          <ac:grpSpMkLst>
            <pc:docMk/>
            <pc:sldMk cId="2143508901" sldId="268"/>
            <ac:grpSpMk id="2" creationId="{2ADBD38D-E39E-4DFC-813A-3ACB2BF3560A}"/>
          </ac:grpSpMkLst>
        </pc:grpChg>
      </pc:sldChg>
      <pc:sldChg chg="addSp modSp">
        <pc:chgData name="Tanya Stockland (Insight Global)" userId="e127f1ab-8e40-4472-810d-70fd7fa39009" providerId="ADAL" clId="{AB72CBDD-AF93-6146-931B-1DA481090F27}" dt="2019-03-28T21:24:01.836" v="1720" actId="20577"/>
        <pc:sldMkLst>
          <pc:docMk/>
          <pc:sldMk cId="3655237851" sldId="276"/>
        </pc:sldMkLst>
        <pc:spChg chg="add mod">
          <ac:chgData name="Tanya Stockland (Insight Global)" userId="e127f1ab-8e40-4472-810d-70fd7fa39009" providerId="ADAL" clId="{AB72CBDD-AF93-6146-931B-1DA481090F27}" dt="2019-03-28T21:24:01.836" v="1720" actId="20577"/>
          <ac:spMkLst>
            <pc:docMk/>
            <pc:sldMk cId="3655237851" sldId="276"/>
            <ac:spMk id="63" creationId="{84AFB2EE-D0E7-CA4C-94B6-FEE4B87838C2}"/>
          </ac:spMkLst>
        </pc:spChg>
      </pc:sldChg>
      <pc:sldChg chg="addSp modSp">
        <pc:chgData name="Tanya Stockland (Insight Global)" userId="e127f1ab-8e40-4472-810d-70fd7fa39009" providerId="ADAL" clId="{AB72CBDD-AF93-6146-931B-1DA481090F27}" dt="2019-03-27T20:54:03.512" v="524" actId="1076"/>
        <pc:sldMkLst>
          <pc:docMk/>
          <pc:sldMk cId="3352470177" sldId="279"/>
        </pc:sldMkLst>
        <pc:spChg chg="add mod">
          <ac:chgData name="Tanya Stockland (Insight Global)" userId="e127f1ab-8e40-4472-810d-70fd7fa39009" providerId="ADAL" clId="{AB72CBDD-AF93-6146-931B-1DA481090F27}" dt="2019-03-27T20:54:03.512" v="524" actId="1076"/>
          <ac:spMkLst>
            <pc:docMk/>
            <pc:sldMk cId="3352470177" sldId="279"/>
            <ac:spMk id="163" creationId="{67D3A272-B1BF-AD4F-B455-12FB25FF2DB5}"/>
          </ac:spMkLst>
        </pc:spChg>
      </pc:sldChg>
      <pc:sldChg chg="addSp delSp modSp">
        <pc:chgData name="Tanya Stockland (Insight Global)" userId="e127f1ab-8e40-4472-810d-70fd7fa39009" providerId="ADAL" clId="{AB72CBDD-AF93-6146-931B-1DA481090F27}" dt="2019-03-27T21:26:19.248" v="825" actId="20577"/>
        <pc:sldMkLst>
          <pc:docMk/>
          <pc:sldMk cId="3042736360" sldId="286"/>
        </pc:sldMkLst>
        <pc:spChg chg="add del">
          <ac:chgData name="Tanya Stockland (Insight Global)" userId="e127f1ab-8e40-4472-810d-70fd7fa39009" providerId="ADAL" clId="{AB72CBDD-AF93-6146-931B-1DA481090F27}" dt="2019-03-27T21:25:39.373" v="779"/>
          <ac:spMkLst>
            <pc:docMk/>
            <pc:sldMk cId="3042736360" sldId="286"/>
            <ac:spMk id="34" creationId="{3B8B1C93-ED15-1C4D-A015-6EA84E269629}"/>
          </ac:spMkLst>
        </pc:spChg>
        <pc:spChg chg="add mod">
          <ac:chgData name="Tanya Stockland (Insight Global)" userId="e127f1ab-8e40-4472-810d-70fd7fa39009" providerId="ADAL" clId="{AB72CBDD-AF93-6146-931B-1DA481090F27}" dt="2019-03-27T21:26:19.248" v="825" actId="20577"/>
          <ac:spMkLst>
            <pc:docMk/>
            <pc:sldMk cId="3042736360" sldId="286"/>
            <ac:spMk id="37" creationId="{2144778A-4996-3848-9030-8EB95E5DFFB0}"/>
          </ac:spMkLst>
        </pc:spChg>
        <pc:grpChg chg="add del">
          <ac:chgData name="Tanya Stockland (Insight Global)" userId="e127f1ab-8e40-4472-810d-70fd7fa39009" providerId="ADAL" clId="{AB72CBDD-AF93-6146-931B-1DA481090F27}" dt="2019-03-27T21:25:39.373" v="779"/>
          <ac:grpSpMkLst>
            <pc:docMk/>
            <pc:sldMk cId="3042736360" sldId="286"/>
            <ac:grpSpMk id="23" creationId="{3AF9C970-30AB-D14D-AA01-6F419A3279C4}"/>
          </ac:grpSpMkLst>
        </pc:grpChg>
        <pc:picChg chg="add del">
          <ac:chgData name="Tanya Stockland (Insight Global)" userId="e127f1ab-8e40-4472-810d-70fd7fa39009" providerId="ADAL" clId="{AB72CBDD-AF93-6146-931B-1DA481090F27}" dt="2019-03-27T21:25:39.373" v="779"/>
          <ac:picMkLst>
            <pc:docMk/>
            <pc:sldMk cId="3042736360" sldId="286"/>
            <ac:picMk id="32" creationId="{9408F0C1-4DA8-1742-A756-74E4DB2D72E2}"/>
          </ac:picMkLst>
        </pc:picChg>
        <pc:picChg chg="add del">
          <ac:chgData name="Tanya Stockland (Insight Global)" userId="e127f1ab-8e40-4472-810d-70fd7fa39009" providerId="ADAL" clId="{AB72CBDD-AF93-6146-931B-1DA481090F27}" dt="2019-03-27T21:25:39.373" v="779"/>
          <ac:picMkLst>
            <pc:docMk/>
            <pc:sldMk cId="3042736360" sldId="286"/>
            <ac:picMk id="33" creationId="{C70BD8F3-43C4-524C-9D0C-3E71C6244DC3}"/>
          </ac:picMkLst>
        </pc:picChg>
        <pc:picChg chg="add del">
          <ac:chgData name="Tanya Stockland (Insight Global)" userId="e127f1ab-8e40-4472-810d-70fd7fa39009" providerId="ADAL" clId="{AB72CBDD-AF93-6146-931B-1DA481090F27}" dt="2019-03-27T21:25:39.373" v="779"/>
          <ac:picMkLst>
            <pc:docMk/>
            <pc:sldMk cId="3042736360" sldId="286"/>
            <ac:picMk id="36" creationId="{F0A13B19-CA48-AE4C-B75D-8A10A45B11B5}"/>
          </ac:picMkLst>
        </pc:picChg>
      </pc:sldChg>
      <pc:sldChg chg="addSp modSp">
        <pc:chgData name="Tanya Stockland (Insight Global)" userId="e127f1ab-8e40-4472-810d-70fd7fa39009" providerId="ADAL" clId="{AB72CBDD-AF93-6146-931B-1DA481090F27}" dt="2019-03-27T20:46:18.057" v="218" actId="20577"/>
        <pc:sldMkLst>
          <pc:docMk/>
          <pc:sldMk cId="217412821" sldId="319"/>
        </pc:sldMkLst>
        <pc:spChg chg="add mod">
          <ac:chgData name="Tanya Stockland (Insight Global)" userId="e127f1ab-8e40-4472-810d-70fd7fa39009" providerId="ADAL" clId="{AB72CBDD-AF93-6146-931B-1DA481090F27}" dt="2019-03-27T20:46:18.057" v="218" actId="20577"/>
          <ac:spMkLst>
            <pc:docMk/>
            <pc:sldMk cId="217412821" sldId="319"/>
            <ac:spMk id="92" creationId="{CE20B3B5-0201-5A41-AB58-3690316D4A19}"/>
          </ac:spMkLst>
        </pc:spChg>
      </pc:sldChg>
      <pc:sldChg chg="addSp modSp">
        <pc:chgData name="Tanya Stockland (Insight Global)" userId="e127f1ab-8e40-4472-810d-70fd7fa39009" providerId="ADAL" clId="{AB72CBDD-AF93-6146-931B-1DA481090F27}" dt="2019-03-27T21:52:53.721" v="1449" actId="20577"/>
        <pc:sldMkLst>
          <pc:docMk/>
          <pc:sldMk cId="2192987059" sldId="320"/>
        </pc:sldMkLst>
        <pc:spChg chg="add mod">
          <ac:chgData name="Tanya Stockland (Insight Global)" userId="e127f1ab-8e40-4472-810d-70fd7fa39009" providerId="ADAL" clId="{AB72CBDD-AF93-6146-931B-1DA481090F27}" dt="2019-03-27T21:52:53.721" v="1449" actId="20577"/>
          <ac:spMkLst>
            <pc:docMk/>
            <pc:sldMk cId="2192987059" sldId="320"/>
            <ac:spMk id="164" creationId="{B1E0FA7F-BD02-F14E-96C3-187168EBB2DF}"/>
          </ac:spMkLst>
        </pc:spChg>
      </pc:sldChg>
      <pc:sldChg chg="addSp modSp">
        <pc:chgData name="Tanya Stockland (Insight Global)" userId="e127f1ab-8e40-4472-810d-70fd7fa39009" providerId="ADAL" clId="{AB72CBDD-AF93-6146-931B-1DA481090F27}" dt="2019-03-28T21:28:39.045" v="1791"/>
        <pc:sldMkLst>
          <pc:docMk/>
          <pc:sldMk cId="3750605536" sldId="322"/>
        </pc:sldMkLst>
        <pc:spChg chg="add mod">
          <ac:chgData name="Tanya Stockland (Insight Global)" userId="e127f1ab-8e40-4472-810d-70fd7fa39009" providerId="ADAL" clId="{AB72CBDD-AF93-6146-931B-1DA481090F27}" dt="2019-03-28T21:28:39.045" v="1791"/>
          <ac:spMkLst>
            <pc:docMk/>
            <pc:sldMk cId="3750605536" sldId="322"/>
            <ac:spMk id="206" creationId="{BE6E6B1D-FE1D-C745-ADF3-152692FADFCA}"/>
          </ac:spMkLst>
        </pc:spChg>
      </pc:sldChg>
      <pc:sldChg chg="addSp modSp add">
        <pc:chgData name="Tanya Stockland (Insight Global)" userId="e127f1ab-8e40-4472-810d-70fd7fa39009" providerId="ADAL" clId="{AB72CBDD-AF93-6146-931B-1DA481090F27}" dt="2019-03-27T21:29:15.631" v="993" actId="20577"/>
        <pc:sldMkLst>
          <pc:docMk/>
          <pc:sldMk cId="3937775819" sldId="323"/>
        </pc:sldMkLst>
        <pc:spChg chg="add mod">
          <ac:chgData name="Tanya Stockland (Insight Global)" userId="e127f1ab-8e40-4472-810d-70fd7fa39009" providerId="ADAL" clId="{AB72CBDD-AF93-6146-931B-1DA481090F27}" dt="2019-03-27T21:29:15.631" v="993" actId="20577"/>
          <ac:spMkLst>
            <pc:docMk/>
            <pc:sldMk cId="3937775819" sldId="323"/>
            <ac:spMk id="3" creationId="{2F06A74C-3262-D043-AE38-387865769D7B}"/>
          </ac:spMkLst>
        </pc:spChg>
        <pc:picChg chg="add mod">
          <ac:chgData name="Tanya Stockland (Insight Global)" userId="e127f1ab-8e40-4472-810d-70fd7fa39009" providerId="ADAL" clId="{AB72CBDD-AF93-6146-931B-1DA481090F27}" dt="2019-03-27T21:19:59.697" v="739" actId="1076"/>
          <ac:picMkLst>
            <pc:docMk/>
            <pc:sldMk cId="3937775819" sldId="323"/>
            <ac:picMk id="2" creationId="{8BF8A4BB-4FF5-0C4C-9A37-C70ED04F3569}"/>
          </ac:picMkLst>
        </pc:picChg>
      </pc:sldChg>
      <pc:sldChg chg="addSp modSp add">
        <pc:chgData name="Tanya Stockland (Insight Global)" userId="e127f1ab-8e40-4472-810d-70fd7fa39009" providerId="ADAL" clId="{AB72CBDD-AF93-6146-931B-1DA481090F27}" dt="2019-03-28T21:21:02.061" v="1699" actId="20577"/>
        <pc:sldMkLst>
          <pc:docMk/>
          <pc:sldMk cId="219479720" sldId="324"/>
        </pc:sldMkLst>
        <pc:spChg chg="add mod">
          <ac:chgData name="Tanya Stockland (Insight Global)" userId="e127f1ab-8e40-4472-810d-70fd7fa39009" providerId="ADAL" clId="{AB72CBDD-AF93-6146-931B-1DA481090F27}" dt="2019-03-28T21:21:02.061" v="1699" actId="20577"/>
          <ac:spMkLst>
            <pc:docMk/>
            <pc:sldMk cId="219479720" sldId="324"/>
            <ac:spMk id="2" creationId="{BA374A19-40CD-6E47-955C-2F976B5D11A8}"/>
          </ac:spMkLst>
        </pc:spChg>
      </pc:sldChg>
    </pc:docChg>
  </pc:docChgLst>
  <pc:docChgLst>
    <pc:chgData name="Archana Suresh" userId="bc71b111-7738-4540-8e14-283f32eaf934" providerId="ADAL" clId="{896AF51B-657B-41D0-A538-F316EA318EF6}"/>
    <pc:docChg chg="undo custSel modSld">
      <pc:chgData name="Archana Suresh" userId="bc71b111-7738-4540-8e14-283f32eaf934" providerId="ADAL" clId="{896AF51B-657B-41D0-A538-F316EA318EF6}" dt="2019-04-11T19:12:23.521" v="27" actId="478"/>
      <pc:docMkLst>
        <pc:docMk/>
      </pc:docMkLst>
      <pc:sldChg chg="modSp">
        <pc:chgData name="Archana Suresh" userId="bc71b111-7738-4540-8e14-283f32eaf934" providerId="ADAL" clId="{896AF51B-657B-41D0-A538-F316EA318EF6}" dt="2019-04-11T19:06:50.387" v="20" actId="1036"/>
        <pc:sldMkLst>
          <pc:docMk/>
          <pc:sldMk cId="4250075503" sldId="259"/>
        </pc:sldMkLst>
        <pc:spChg chg="mod">
          <ac:chgData name="Archana Suresh" userId="bc71b111-7738-4540-8e14-283f32eaf934" providerId="ADAL" clId="{896AF51B-657B-41D0-A538-F316EA318EF6}" dt="2019-04-11T19:06:50.387" v="20" actId="1036"/>
          <ac:spMkLst>
            <pc:docMk/>
            <pc:sldMk cId="4250075503" sldId="259"/>
            <ac:spMk id="113" creationId="{01E7C04B-65F3-4AB8-ABAC-FA9C112713F6}"/>
          </ac:spMkLst>
        </pc:spChg>
        <pc:spChg chg="mod">
          <ac:chgData name="Archana Suresh" userId="bc71b111-7738-4540-8e14-283f32eaf934" providerId="ADAL" clId="{896AF51B-657B-41D0-A538-F316EA318EF6}" dt="2019-04-11T19:06:50.387" v="20" actId="1036"/>
          <ac:spMkLst>
            <pc:docMk/>
            <pc:sldMk cId="4250075503" sldId="259"/>
            <ac:spMk id="118" creationId="{427FA891-C237-4B2C-98DE-64EF94242689}"/>
          </ac:spMkLst>
        </pc:spChg>
        <pc:spChg chg="mod">
          <ac:chgData name="Archana Suresh" userId="bc71b111-7738-4540-8e14-283f32eaf934" providerId="ADAL" clId="{896AF51B-657B-41D0-A538-F316EA318EF6}" dt="2019-04-11T19:06:50.387" v="20" actId="1036"/>
          <ac:spMkLst>
            <pc:docMk/>
            <pc:sldMk cId="4250075503" sldId="259"/>
            <ac:spMk id="122" creationId="{BD26905A-77B4-4179-980B-3378C1EDC01D}"/>
          </ac:spMkLst>
        </pc:spChg>
        <pc:spChg chg="mod">
          <ac:chgData name="Archana Suresh" userId="bc71b111-7738-4540-8e14-283f32eaf934" providerId="ADAL" clId="{896AF51B-657B-41D0-A538-F316EA318EF6}" dt="2019-04-11T19:06:50.387" v="20" actId="1036"/>
          <ac:spMkLst>
            <pc:docMk/>
            <pc:sldMk cId="4250075503" sldId="259"/>
            <ac:spMk id="127" creationId="{E398821B-DC70-4988-9AB3-90918A419F00}"/>
          </ac:spMkLst>
        </pc:spChg>
        <pc:spChg chg="mod">
          <ac:chgData name="Archana Suresh" userId="bc71b111-7738-4540-8e14-283f32eaf934" providerId="ADAL" clId="{896AF51B-657B-41D0-A538-F316EA318EF6}" dt="2019-04-11T19:06:50.387" v="20" actId="1036"/>
          <ac:spMkLst>
            <pc:docMk/>
            <pc:sldMk cId="4250075503" sldId="259"/>
            <ac:spMk id="131" creationId="{53105C98-B1EB-4944-9336-6923D2FD6054}"/>
          </ac:spMkLst>
        </pc:spChg>
        <pc:spChg chg="mod">
          <ac:chgData name="Archana Suresh" userId="bc71b111-7738-4540-8e14-283f32eaf934" providerId="ADAL" clId="{896AF51B-657B-41D0-A538-F316EA318EF6}" dt="2019-04-11T19:06:50.387" v="20" actId="1036"/>
          <ac:spMkLst>
            <pc:docMk/>
            <pc:sldMk cId="4250075503" sldId="259"/>
            <ac:spMk id="135" creationId="{43EABAD3-8784-43E9-98A3-4A1539197084}"/>
          </ac:spMkLst>
        </pc:spChg>
        <pc:spChg chg="mod">
          <ac:chgData name="Archana Suresh" userId="bc71b111-7738-4540-8e14-283f32eaf934" providerId="ADAL" clId="{896AF51B-657B-41D0-A538-F316EA318EF6}" dt="2019-04-11T19:06:50.387" v="20" actId="1036"/>
          <ac:spMkLst>
            <pc:docMk/>
            <pc:sldMk cId="4250075503" sldId="259"/>
            <ac:spMk id="139" creationId="{7688F9E0-4BA2-478C-9227-1250A71037E5}"/>
          </ac:spMkLst>
        </pc:spChg>
        <pc:spChg chg="mod">
          <ac:chgData name="Archana Suresh" userId="bc71b111-7738-4540-8e14-283f32eaf934" providerId="ADAL" clId="{896AF51B-657B-41D0-A538-F316EA318EF6}" dt="2019-04-11T19:06:50.387" v="20" actId="1036"/>
          <ac:spMkLst>
            <pc:docMk/>
            <pc:sldMk cId="4250075503" sldId="259"/>
            <ac:spMk id="143" creationId="{AF437799-276C-4076-961C-62F056421318}"/>
          </ac:spMkLst>
        </pc:spChg>
        <pc:spChg chg="mod">
          <ac:chgData name="Archana Suresh" userId="bc71b111-7738-4540-8e14-283f32eaf934" providerId="ADAL" clId="{896AF51B-657B-41D0-A538-F316EA318EF6}" dt="2019-04-11T19:06:50.387" v="20" actId="1036"/>
          <ac:spMkLst>
            <pc:docMk/>
            <pc:sldMk cId="4250075503" sldId="259"/>
            <ac:spMk id="147" creationId="{EF24A9BA-471F-4E87-89EB-F30015642ADA}"/>
          </ac:spMkLst>
        </pc:spChg>
      </pc:sldChg>
      <pc:sldChg chg="delSp modSp">
        <pc:chgData name="Archana Suresh" userId="bc71b111-7738-4540-8e14-283f32eaf934" providerId="ADAL" clId="{896AF51B-657B-41D0-A538-F316EA318EF6}" dt="2019-04-11T19:06:21.052" v="11" actId="207"/>
        <pc:sldMkLst>
          <pc:docMk/>
          <pc:sldMk cId="1902404088" sldId="267"/>
        </pc:sldMkLst>
        <pc:spChg chg="mod">
          <ac:chgData name="Archana Suresh" userId="bc71b111-7738-4540-8e14-283f32eaf934" providerId="ADAL" clId="{896AF51B-657B-41D0-A538-F316EA318EF6}" dt="2019-04-11T19:06:01.910" v="5" actId="207"/>
          <ac:spMkLst>
            <pc:docMk/>
            <pc:sldMk cId="1902404088" sldId="267"/>
            <ac:spMk id="50" creationId="{78BEE650-D3A7-4E64-80E0-0A6633834E6F}"/>
          </ac:spMkLst>
        </pc:spChg>
        <pc:spChg chg="del">
          <ac:chgData name="Archana Suresh" userId="bc71b111-7738-4540-8e14-283f32eaf934" providerId="ADAL" clId="{896AF51B-657B-41D0-A538-F316EA318EF6}" dt="2019-04-11T19:05:53.174" v="2" actId="478"/>
          <ac:spMkLst>
            <pc:docMk/>
            <pc:sldMk cId="1902404088" sldId="267"/>
            <ac:spMk id="186" creationId="{59C62B44-E4AB-408C-B4AF-D2740687A38F}"/>
          </ac:spMkLst>
        </pc:spChg>
        <pc:spChg chg="mod">
          <ac:chgData name="Archana Suresh" userId="bc71b111-7738-4540-8e14-283f32eaf934" providerId="ADAL" clId="{896AF51B-657B-41D0-A538-F316EA318EF6}" dt="2019-04-11T19:06:14.406" v="8" actId="207"/>
          <ac:spMkLst>
            <pc:docMk/>
            <pc:sldMk cId="1902404088" sldId="267"/>
            <ac:spMk id="192" creationId="{DC70532E-C477-4802-8EFC-49A544EFACDD}"/>
          </ac:spMkLst>
        </pc:spChg>
        <pc:spChg chg="del">
          <ac:chgData name="Archana Suresh" userId="bc71b111-7738-4540-8e14-283f32eaf934" providerId="ADAL" clId="{896AF51B-657B-41D0-A538-F316EA318EF6}" dt="2019-04-11T19:05:55.856" v="3" actId="478"/>
          <ac:spMkLst>
            <pc:docMk/>
            <pc:sldMk cId="1902404088" sldId="267"/>
            <ac:spMk id="193" creationId="{C7C48A9E-07D3-42D6-A5D3-BA34FE66F78F}"/>
          </ac:spMkLst>
        </pc:spChg>
        <pc:spChg chg="mod">
          <ac:chgData name="Archana Suresh" userId="bc71b111-7738-4540-8e14-283f32eaf934" providerId="ADAL" clId="{896AF51B-657B-41D0-A538-F316EA318EF6}" dt="2019-04-11T19:06:21.052" v="11" actId="207"/>
          <ac:spMkLst>
            <pc:docMk/>
            <pc:sldMk cId="1902404088" sldId="267"/>
            <ac:spMk id="196" creationId="{AB0EC8B4-6782-4DEB-9155-CC0A51A0A2FB}"/>
          </ac:spMkLst>
        </pc:spChg>
        <pc:spChg chg="del">
          <ac:chgData name="Archana Suresh" userId="bc71b111-7738-4540-8e14-283f32eaf934" providerId="ADAL" clId="{896AF51B-657B-41D0-A538-F316EA318EF6}" dt="2019-04-11T19:05:57.958" v="4" actId="478"/>
          <ac:spMkLst>
            <pc:docMk/>
            <pc:sldMk cId="1902404088" sldId="267"/>
            <ac:spMk id="197" creationId="{2E46A469-2BF8-4448-A4AE-D481023C6033}"/>
          </ac:spMkLst>
        </pc:spChg>
      </pc:sldChg>
      <pc:sldChg chg="modSp">
        <pc:chgData name="Archana Suresh" userId="bc71b111-7738-4540-8e14-283f32eaf934" providerId="ADAL" clId="{896AF51B-657B-41D0-A538-F316EA318EF6}" dt="2019-04-11T19:07:10.296" v="26" actId="1036"/>
        <pc:sldMkLst>
          <pc:docMk/>
          <pc:sldMk cId="3352470177" sldId="279"/>
        </pc:sldMkLst>
        <pc:spChg chg="mod">
          <ac:chgData name="Archana Suresh" userId="bc71b111-7738-4540-8e14-283f32eaf934" providerId="ADAL" clId="{896AF51B-657B-41D0-A538-F316EA318EF6}" dt="2019-04-11T19:07:10.296" v="26" actId="1036"/>
          <ac:spMkLst>
            <pc:docMk/>
            <pc:sldMk cId="3352470177" sldId="279"/>
            <ac:spMk id="293" creationId="{DCD5DAFE-157F-4A5F-B377-AA147D769D81}"/>
          </ac:spMkLst>
        </pc:spChg>
        <pc:spChg chg="mod">
          <ac:chgData name="Archana Suresh" userId="bc71b111-7738-4540-8e14-283f32eaf934" providerId="ADAL" clId="{896AF51B-657B-41D0-A538-F316EA318EF6}" dt="2019-04-11T19:07:10.296" v="26" actId="1036"/>
          <ac:spMkLst>
            <pc:docMk/>
            <pc:sldMk cId="3352470177" sldId="279"/>
            <ac:spMk id="294" creationId="{E10D65CC-1949-46AF-ACB7-346D0319602C}"/>
          </ac:spMkLst>
        </pc:spChg>
        <pc:spChg chg="mod">
          <ac:chgData name="Archana Suresh" userId="bc71b111-7738-4540-8e14-283f32eaf934" providerId="ADAL" clId="{896AF51B-657B-41D0-A538-F316EA318EF6}" dt="2019-04-11T19:07:10.296" v="26" actId="1036"/>
          <ac:spMkLst>
            <pc:docMk/>
            <pc:sldMk cId="3352470177" sldId="279"/>
            <ac:spMk id="295" creationId="{33750EFD-D7C0-4696-873E-E9FCF20BF752}"/>
          </ac:spMkLst>
        </pc:spChg>
        <pc:spChg chg="mod">
          <ac:chgData name="Archana Suresh" userId="bc71b111-7738-4540-8e14-283f32eaf934" providerId="ADAL" clId="{896AF51B-657B-41D0-A538-F316EA318EF6}" dt="2019-04-11T19:07:10.296" v="26" actId="1036"/>
          <ac:spMkLst>
            <pc:docMk/>
            <pc:sldMk cId="3352470177" sldId="279"/>
            <ac:spMk id="296" creationId="{98DF3BE7-192D-49FE-9713-891E628E5295}"/>
          </ac:spMkLst>
        </pc:spChg>
        <pc:spChg chg="mod">
          <ac:chgData name="Archana Suresh" userId="bc71b111-7738-4540-8e14-283f32eaf934" providerId="ADAL" clId="{896AF51B-657B-41D0-A538-F316EA318EF6}" dt="2019-04-11T19:07:10.296" v="26" actId="1036"/>
          <ac:spMkLst>
            <pc:docMk/>
            <pc:sldMk cId="3352470177" sldId="279"/>
            <ac:spMk id="297" creationId="{1E5E0653-F498-42E6-BBD4-3CDD6B6BFEE4}"/>
          </ac:spMkLst>
        </pc:spChg>
        <pc:spChg chg="mod">
          <ac:chgData name="Archana Suresh" userId="bc71b111-7738-4540-8e14-283f32eaf934" providerId="ADAL" clId="{896AF51B-657B-41D0-A538-F316EA318EF6}" dt="2019-04-11T19:07:10.296" v="26" actId="1036"/>
          <ac:spMkLst>
            <pc:docMk/>
            <pc:sldMk cId="3352470177" sldId="279"/>
            <ac:spMk id="298" creationId="{BBD6B099-64E6-4A31-9164-5C1484716CF7}"/>
          </ac:spMkLst>
        </pc:spChg>
        <pc:spChg chg="mod">
          <ac:chgData name="Archana Suresh" userId="bc71b111-7738-4540-8e14-283f32eaf934" providerId="ADAL" clId="{896AF51B-657B-41D0-A538-F316EA318EF6}" dt="2019-04-11T19:07:10.296" v="26" actId="1036"/>
          <ac:spMkLst>
            <pc:docMk/>
            <pc:sldMk cId="3352470177" sldId="279"/>
            <ac:spMk id="299" creationId="{FE478239-AAFE-4F6C-9E19-1E51C7DD0FB8}"/>
          </ac:spMkLst>
        </pc:spChg>
        <pc:spChg chg="mod">
          <ac:chgData name="Archana Suresh" userId="bc71b111-7738-4540-8e14-283f32eaf934" providerId="ADAL" clId="{896AF51B-657B-41D0-A538-F316EA318EF6}" dt="2019-04-11T19:07:10.296" v="26" actId="1036"/>
          <ac:spMkLst>
            <pc:docMk/>
            <pc:sldMk cId="3352470177" sldId="279"/>
            <ac:spMk id="300" creationId="{02D9C3C8-2F19-4512-A181-943B0094D18E}"/>
          </ac:spMkLst>
        </pc:spChg>
        <pc:spChg chg="mod">
          <ac:chgData name="Archana Suresh" userId="bc71b111-7738-4540-8e14-283f32eaf934" providerId="ADAL" clId="{896AF51B-657B-41D0-A538-F316EA318EF6}" dt="2019-04-11T19:07:10.296" v="26" actId="1036"/>
          <ac:spMkLst>
            <pc:docMk/>
            <pc:sldMk cId="3352470177" sldId="279"/>
            <ac:spMk id="301" creationId="{C21E401B-6934-42DB-BE82-AD65AD1CD099}"/>
          </ac:spMkLst>
        </pc:spChg>
      </pc:sldChg>
      <pc:sldChg chg="delSp">
        <pc:chgData name="Archana Suresh" userId="bc71b111-7738-4540-8e14-283f32eaf934" providerId="ADAL" clId="{896AF51B-657B-41D0-A538-F316EA318EF6}" dt="2019-04-11T19:12:23.521" v="27" actId="478"/>
        <pc:sldMkLst>
          <pc:docMk/>
          <pc:sldMk cId="217412821" sldId="319"/>
        </pc:sldMkLst>
        <pc:spChg chg="del">
          <ac:chgData name="Archana Suresh" userId="bc71b111-7738-4540-8e14-283f32eaf934" providerId="ADAL" clId="{896AF51B-657B-41D0-A538-F316EA318EF6}" dt="2019-04-11T19:12:23.521" v="27" actId="478"/>
          <ac:spMkLst>
            <pc:docMk/>
            <pc:sldMk cId="217412821" sldId="319"/>
            <ac:spMk id="92" creationId="{CE20B3B5-0201-5A41-AB58-3690316D4A19}"/>
          </ac:spMkLst>
        </pc:spChg>
      </pc:sldChg>
    </pc:docChg>
  </pc:docChgLst>
  <pc:docChgLst>
    <pc:chgData name="Archana Suresh" userId="S::arsure@microsoft.com::bc71b111-7738-4540-8e14-283f32eaf934" providerId="AD" clId="Web-{691B5381-439D-4B3E-B72C-664E728440F6}"/>
    <pc:docChg chg="modSld">
      <pc:chgData name="Archana Suresh" userId="S::arsure@microsoft.com::bc71b111-7738-4540-8e14-283f32eaf934" providerId="AD" clId="Web-{691B5381-439D-4B3E-B72C-664E728440F6}" dt="2019-04-09T23:27:11.488" v="7" actId="20577"/>
      <pc:docMkLst>
        <pc:docMk/>
      </pc:docMkLst>
      <pc:sldChg chg="modSp">
        <pc:chgData name="Archana Suresh" userId="S::arsure@microsoft.com::bc71b111-7738-4540-8e14-283f32eaf934" providerId="AD" clId="Web-{691B5381-439D-4B3E-B72C-664E728440F6}" dt="2019-04-09T23:27:11.363" v="6" actId="20577"/>
        <pc:sldMkLst>
          <pc:docMk/>
          <pc:sldMk cId="3937775819" sldId="323"/>
        </pc:sldMkLst>
        <pc:spChg chg="mod">
          <ac:chgData name="Archana Suresh" userId="S::arsure@microsoft.com::bc71b111-7738-4540-8e14-283f32eaf934" providerId="AD" clId="Web-{691B5381-439D-4B3E-B72C-664E728440F6}" dt="2019-04-09T23:27:11.363" v="6" actId="20577"/>
          <ac:spMkLst>
            <pc:docMk/>
            <pc:sldMk cId="3937775819" sldId="323"/>
            <ac:spMk id="100" creationId="{3B5D4808-C8C6-40D0-91D8-F09BE2C10028}"/>
          </ac:spMkLst>
        </pc:spChg>
      </pc:sldChg>
    </pc:docChg>
  </pc:docChgLst>
  <pc:docChgLst>
    <pc:chgData name="Jason Gerend" userId="a3b47124-2abc-440a-80ba-42106004b436" providerId="ADAL" clId="{2B2C2475-4F7E-4085-99FF-9F00B880015F}"/>
    <pc:docChg chg="undo redo custSel modSld">
      <pc:chgData name="Jason Gerend" userId="a3b47124-2abc-440a-80ba-42106004b436" providerId="ADAL" clId="{2B2C2475-4F7E-4085-99FF-9F00B880015F}" dt="2019-04-09T23:24:55.449" v="259" actId="20577"/>
      <pc:docMkLst>
        <pc:docMk/>
      </pc:docMkLst>
      <pc:sldChg chg="modSp">
        <pc:chgData name="Jason Gerend" userId="a3b47124-2abc-440a-80ba-42106004b436" providerId="ADAL" clId="{2B2C2475-4F7E-4085-99FF-9F00B880015F}" dt="2019-04-09T23:24:55.449" v="259" actId="20577"/>
        <pc:sldMkLst>
          <pc:docMk/>
          <pc:sldMk cId="1902404088" sldId="267"/>
        </pc:sldMkLst>
        <pc:spChg chg="mod">
          <ac:chgData name="Jason Gerend" userId="a3b47124-2abc-440a-80ba-42106004b436" providerId="ADAL" clId="{2B2C2475-4F7E-4085-99FF-9F00B880015F}" dt="2019-04-09T23:24:36.975" v="214" actId="20577"/>
          <ac:spMkLst>
            <pc:docMk/>
            <pc:sldMk cId="1902404088" sldId="267"/>
            <ac:spMk id="14" creationId="{319AE65E-B2B3-4B05-B27F-42FAD70BCE21}"/>
          </ac:spMkLst>
        </pc:spChg>
        <pc:spChg chg="mod">
          <ac:chgData name="Jason Gerend" userId="a3b47124-2abc-440a-80ba-42106004b436" providerId="ADAL" clId="{2B2C2475-4F7E-4085-99FF-9F00B880015F}" dt="2019-04-09T23:24:55.449" v="259" actId="20577"/>
          <ac:spMkLst>
            <pc:docMk/>
            <pc:sldMk cId="1902404088" sldId="267"/>
            <ac:spMk id="15" creationId="{957C343B-5B08-4A7C-8DC8-C8331FD19500}"/>
          </ac:spMkLst>
        </pc:spChg>
        <pc:spChg chg="mod">
          <ac:chgData name="Jason Gerend" userId="a3b47124-2abc-440a-80ba-42106004b436" providerId="ADAL" clId="{2B2C2475-4F7E-4085-99FF-9F00B880015F}" dt="2019-04-09T23:24:40.984" v="220" actId="20577"/>
          <ac:spMkLst>
            <pc:docMk/>
            <pc:sldMk cId="1902404088" sldId="267"/>
            <ac:spMk id="57" creationId="{61A2AB79-F7D3-46E6-BDF6-6FF002F4C4D9}"/>
          </ac:spMkLst>
        </pc:spChg>
      </pc:sldChg>
      <pc:sldChg chg="modSp">
        <pc:chgData name="Jason Gerend" userId="a3b47124-2abc-440a-80ba-42106004b436" providerId="ADAL" clId="{2B2C2475-4F7E-4085-99FF-9F00B880015F}" dt="2019-04-09T23:23:05.884" v="177" actId="20577"/>
        <pc:sldMkLst>
          <pc:docMk/>
          <pc:sldMk cId="2143508901" sldId="268"/>
        </pc:sldMkLst>
        <pc:spChg chg="mod">
          <ac:chgData name="Jason Gerend" userId="a3b47124-2abc-440a-80ba-42106004b436" providerId="ADAL" clId="{2B2C2475-4F7E-4085-99FF-9F00B880015F}" dt="2019-04-09T23:23:05.884" v="177" actId="20577"/>
          <ac:spMkLst>
            <pc:docMk/>
            <pc:sldMk cId="2143508901" sldId="268"/>
            <ac:spMk id="75" creationId="{DADDD2DB-CD9B-482D-928E-0CF1B20227C7}"/>
          </ac:spMkLst>
        </pc:spChg>
      </pc:sldChg>
      <pc:sldChg chg="modSp">
        <pc:chgData name="Jason Gerend" userId="a3b47124-2abc-440a-80ba-42106004b436" providerId="ADAL" clId="{2B2C2475-4F7E-4085-99FF-9F00B880015F}" dt="2019-04-09T23:19:50.164" v="14" actId="20577"/>
        <pc:sldMkLst>
          <pc:docMk/>
          <pc:sldMk cId="1061912157" sldId="287"/>
        </pc:sldMkLst>
        <pc:spChg chg="mod">
          <ac:chgData name="Jason Gerend" userId="a3b47124-2abc-440a-80ba-42106004b436" providerId="ADAL" clId="{2B2C2475-4F7E-4085-99FF-9F00B880015F}" dt="2019-04-09T23:19:50.164" v="14" actId="20577"/>
          <ac:spMkLst>
            <pc:docMk/>
            <pc:sldMk cId="1061912157" sldId="287"/>
            <ac:spMk id="267" creationId="{B535B0F8-6631-4898-8689-55136A77CAAC}"/>
          </ac:spMkLst>
        </pc:spChg>
      </pc:sldChg>
      <pc:sldChg chg="modSp">
        <pc:chgData name="Jason Gerend" userId="a3b47124-2abc-440a-80ba-42106004b436" providerId="ADAL" clId="{2B2C2475-4F7E-4085-99FF-9F00B880015F}" dt="2019-04-09T23:23:24.134" v="183" actId="20577"/>
        <pc:sldMkLst>
          <pc:docMk/>
          <pc:sldMk cId="1681206511" sldId="290"/>
        </pc:sldMkLst>
        <pc:spChg chg="mod">
          <ac:chgData name="Jason Gerend" userId="a3b47124-2abc-440a-80ba-42106004b436" providerId="ADAL" clId="{2B2C2475-4F7E-4085-99FF-9F00B880015F}" dt="2019-04-09T23:23:21.245" v="181" actId="20577"/>
          <ac:spMkLst>
            <pc:docMk/>
            <pc:sldMk cId="1681206511" sldId="290"/>
            <ac:spMk id="122" creationId="{2B57B26E-7B9C-435D-A68B-C12A620F5F14}"/>
          </ac:spMkLst>
        </pc:spChg>
        <pc:spChg chg="mod">
          <ac:chgData name="Jason Gerend" userId="a3b47124-2abc-440a-80ba-42106004b436" providerId="ADAL" clId="{2B2C2475-4F7E-4085-99FF-9F00B880015F}" dt="2019-04-09T23:23:24.134" v="183" actId="20577"/>
          <ac:spMkLst>
            <pc:docMk/>
            <pc:sldMk cId="1681206511" sldId="290"/>
            <ac:spMk id="124" creationId="{A0673FE9-8AD3-425F-9C84-CF6D8B0D3942}"/>
          </ac:spMkLst>
        </pc:spChg>
      </pc:sldChg>
      <pc:sldChg chg="modSp">
        <pc:chgData name="Jason Gerend" userId="a3b47124-2abc-440a-80ba-42106004b436" providerId="ADAL" clId="{2B2C2475-4F7E-4085-99FF-9F00B880015F}" dt="2019-04-09T23:23:48.069" v="188" actId="20577"/>
        <pc:sldMkLst>
          <pc:docMk/>
          <pc:sldMk cId="1016321781" sldId="291"/>
        </pc:sldMkLst>
        <pc:graphicFrameChg chg="modGraphic">
          <ac:chgData name="Jason Gerend" userId="a3b47124-2abc-440a-80ba-42106004b436" providerId="ADAL" clId="{2B2C2475-4F7E-4085-99FF-9F00B880015F}" dt="2019-04-09T23:23:48.069" v="188" actId="20577"/>
          <ac:graphicFrameMkLst>
            <pc:docMk/>
            <pc:sldMk cId="1016321781" sldId="291"/>
            <ac:graphicFrameMk id="182" creationId="{442E9886-5262-4820-8FF1-8A54BB85383B}"/>
          </ac:graphicFrameMkLst>
        </pc:graphicFrameChg>
      </pc:sldChg>
      <pc:sldChg chg="modSp">
        <pc:chgData name="Jason Gerend" userId="a3b47124-2abc-440a-80ba-42106004b436" providerId="ADAL" clId="{2B2C2475-4F7E-4085-99FF-9F00B880015F}" dt="2019-04-09T23:21:42.235" v="175" actId="20577"/>
        <pc:sldMkLst>
          <pc:docMk/>
          <pc:sldMk cId="3937775819" sldId="323"/>
        </pc:sldMkLst>
        <pc:spChg chg="mod">
          <ac:chgData name="Jason Gerend" userId="a3b47124-2abc-440a-80ba-42106004b436" providerId="ADAL" clId="{2B2C2475-4F7E-4085-99FF-9F00B880015F}" dt="2019-04-09T23:21:42.235" v="175" actId="20577"/>
          <ac:spMkLst>
            <pc:docMk/>
            <pc:sldMk cId="3937775819" sldId="323"/>
            <ac:spMk id="7" creationId="{D8BAE22E-6FDC-4E7E-8BDD-FCFB18B38208}"/>
          </ac:spMkLst>
        </pc:spChg>
        <pc:spChg chg="mod">
          <ac:chgData name="Jason Gerend" userId="a3b47124-2abc-440a-80ba-42106004b436" providerId="ADAL" clId="{2B2C2475-4F7E-4085-99FF-9F00B880015F}" dt="2019-04-09T23:20:22.889" v="16" actId="20577"/>
          <ac:spMkLst>
            <pc:docMk/>
            <pc:sldMk cId="3937775819" sldId="323"/>
            <ac:spMk id="100" creationId="{3B5D4808-C8C6-40D0-91D8-F09BE2C10028}"/>
          </ac:spMkLst>
        </pc:spChg>
      </pc:sldChg>
    </pc:docChg>
  </pc:docChgLst>
  <pc:docChgLst>
    <pc:chgData name="Archana Suresh" userId="bc71b111-7738-4540-8e14-283f32eaf934" providerId="ADAL" clId="{FBAFBB5E-06B4-46DD-B6B3-4B5FCBB3B1B8}"/>
    <pc:docChg chg="undo custSel addSld delSld modSld sldOrd delMainMaster modMainMaster delSection modSection">
      <pc:chgData name="Archana Suresh" userId="bc71b111-7738-4540-8e14-283f32eaf934" providerId="ADAL" clId="{FBAFBB5E-06B4-46DD-B6B3-4B5FCBB3B1B8}" dt="2019-04-09T23:11:17.355" v="10061"/>
      <pc:docMkLst>
        <pc:docMk/>
      </pc:docMkLst>
      <pc:sldChg chg="addSp delSp modSp">
        <pc:chgData name="Archana Suresh" userId="bc71b111-7738-4540-8e14-283f32eaf934" providerId="ADAL" clId="{FBAFBB5E-06B4-46DD-B6B3-4B5FCBB3B1B8}" dt="2019-04-05T22:33:37.665" v="6244"/>
        <pc:sldMkLst>
          <pc:docMk/>
          <pc:sldMk cId="4250075503" sldId="259"/>
        </pc:sldMkLst>
        <pc:spChg chg="add">
          <ac:chgData name="Archana Suresh" userId="bc71b111-7738-4540-8e14-283f32eaf934" providerId="ADAL" clId="{FBAFBB5E-06B4-46DD-B6B3-4B5FCBB3B1B8}" dt="2019-04-05T22:33:37.665" v="6244"/>
          <ac:spMkLst>
            <pc:docMk/>
            <pc:sldMk cId="4250075503" sldId="259"/>
            <ac:spMk id="152" creationId="{01845A3A-930D-452A-BDC7-D53894BC59CA}"/>
          </ac:spMkLst>
        </pc:spChg>
        <pc:spChg chg="add del mod">
          <ac:chgData name="Archana Suresh" userId="bc71b111-7738-4540-8e14-283f32eaf934" providerId="ADAL" clId="{FBAFBB5E-06B4-46DD-B6B3-4B5FCBB3B1B8}" dt="2019-03-28T23:01:59.794" v="493"/>
          <ac:spMkLst>
            <pc:docMk/>
            <pc:sldMk cId="4250075503" sldId="259"/>
            <ac:spMk id="152" creationId="{8CCB1441-3B38-4423-B243-67479B0E136B}"/>
          </ac:spMkLst>
        </pc:spChg>
        <pc:spChg chg="add">
          <ac:chgData name="Archana Suresh" userId="bc71b111-7738-4540-8e14-283f32eaf934" providerId="ADAL" clId="{FBAFBB5E-06B4-46DD-B6B3-4B5FCBB3B1B8}" dt="2019-04-05T22:33:37.665" v="6244"/>
          <ac:spMkLst>
            <pc:docMk/>
            <pc:sldMk cId="4250075503" sldId="259"/>
            <ac:spMk id="153" creationId="{AAEFE707-FA5B-4643-AF9F-7ECCE9C62602}"/>
          </ac:spMkLst>
        </pc:spChg>
        <pc:spChg chg="del">
          <ac:chgData name="Archana Suresh" userId="bc71b111-7738-4540-8e14-283f32eaf934" providerId="ADAL" clId="{FBAFBB5E-06B4-46DD-B6B3-4B5FCBB3B1B8}" dt="2019-04-05T22:33:29.456" v="6243" actId="478"/>
          <ac:spMkLst>
            <pc:docMk/>
            <pc:sldMk cId="4250075503" sldId="259"/>
            <ac:spMk id="161" creationId="{45CF671F-8137-474D-8BAE-E77FB6A085A5}"/>
          </ac:spMkLst>
        </pc:spChg>
        <pc:spChg chg="del">
          <ac:chgData name="Archana Suresh" userId="bc71b111-7738-4540-8e14-283f32eaf934" providerId="ADAL" clId="{FBAFBB5E-06B4-46DD-B6B3-4B5FCBB3B1B8}" dt="2019-04-05T22:33:29.456" v="6243" actId="478"/>
          <ac:spMkLst>
            <pc:docMk/>
            <pc:sldMk cId="4250075503" sldId="259"/>
            <ac:spMk id="162" creationId="{4CC74716-30BF-432C-AFF4-E2C40A7FA3A6}"/>
          </ac:spMkLst>
        </pc:spChg>
        <pc:spChg chg="del">
          <ac:chgData name="Archana Suresh" userId="bc71b111-7738-4540-8e14-283f32eaf934" providerId="ADAL" clId="{FBAFBB5E-06B4-46DD-B6B3-4B5FCBB3B1B8}" dt="2019-04-05T22:33:29.456" v="6243" actId="478"/>
          <ac:spMkLst>
            <pc:docMk/>
            <pc:sldMk cId="4250075503" sldId="259"/>
            <ac:spMk id="164" creationId="{5988F278-2D9B-4676-98F6-CAADE68FF588}"/>
          </ac:spMkLst>
        </pc:spChg>
        <pc:spChg chg="del">
          <ac:chgData name="Archana Suresh" userId="bc71b111-7738-4540-8e14-283f32eaf934" providerId="ADAL" clId="{FBAFBB5E-06B4-46DD-B6B3-4B5FCBB3B1B8}" dt="2019-04-05T22:33:29.456" v="6243" actId="478"/>
          <ac:spMkLst>
            <pc:docMk/>
            <pc:sldMk cId="4250075503" sldId="259"/>
            <ac:spMk id="166" creationId="{1991EA62-DFA6-4BE1-BF2F-4F85B8322FDC}"/>
          </ac:spMkLst>
        </pc:spChg>
        <pc:spChg chg="del">
          <ac:chgData name="Archana Suresh" userId="bc71b111-7738-4540-8e14-283f32eaf934" providerId="ADAL" clId="{FBAFBB5E-06B4-46DD-B6B3-4B5FCBB3B1B8}" dt="2019-04-05T22:33:29.456" v="6243" actId="478"/>
          <ac:spMkLst>
            <pc:docMk/>
            <pc:sldMk cId="4250075503" sldId="259"/>
            <ac:spMk id="168" creationId="{DB211439-E36B-4154-ACE3-D36106D5654C}"/>
          </ac:spMkLst>
        </pc:spChg>
        <pc:spChg chg="del">
          <ac:chgData name="Archana Suresh" userId="bc71b111-7738-4540-8e14-283f32eaf934" providerId="ADAL" clId="{FBAFBB5E-06B4-46DD-B6B3-4B5FCBB3B1B8}" dt="2019-04-05T22:33:29.456" v="6243" actId="478"/>
          <ac:spMkLst>
            <pc:docMk/>
            <pc:sldMk cId="4250075503" sldId="259"/>
            <ac:spMk id="170" creationId="{90ADE524-CEAE-4253-98A6-8FF071100835}"/>
          </ac:spMkLst>
        </pc:spChg>
        <pc:spChg chg="del">
          <ac:chgData name="Archana Suresh" userId="bc71b111-7738-4540-8e14-283f32eaf934" providerId="ADAL" clId="{FBAFBB5E-06B4-46DD-B6B3-4B5FCBB3B1B8}" dt="2019-04-05T22:33:29.456" v="6243" actId="478"/>
          <ac:spMkLst>
            <pc:docMk/>
            <pc:sldMk cId="4250075503" sldId="259"/>
            <ac:spMk id="172" creationId="{28A0D763-EE4F-4559-A674-F2414A60723E}"/>
          </ac:spMkLst>
        </pc:spChg>
        <pc:spChg chg="del">
          <ac:chgData name="Archana Suresh" userId="bc71b111-7738-4540-8e14-283f32eaf934" providerId="ADAL" clId="{FBAFBB5E-06B4-46DD-B6B3-4B5FCBB3B1B8}" dt="2019-04-05T22:33:29.456" v="6243" actId="478"/>
          <ac:spMkLst>
            <pc:docMk/>
            <pc:sldMk cId="4250075503" sldId="259"/>
            <ac:spMk id="174" creationId="{295955E7-A050-454F-886B-EDAA5BD456DB}"/>
          </ac:spMkLst>
        </pc:spChg>
        <pc:spChg chg="del">
          <ac:chgData name="Archana Suresh" userId="bc71b111-7738-4540-8e14-283f32eaf934" providerId="ADAL" clId="{FBAFBB5E-06B4-46DD-B6B3-4B5FCBB3B1B8}" dt="2019-04-05T22:33:29.456" v="6243" actId="478"/>
          <ac:spMkLst>
            <pc:docMk/>
            <pc:sldMk cId="4250075503" sldId="259"/>
            <ac:spMk id="175" creationId="{187623C2-3584-45B4-B7F2-5B31F87C577E}"/>
          </ac:spMkLst>
        </pc:spChg>
        <pc:spChg chg="del">
          <ac:chgData name="Archana Suresh" userId="bc71b111-7738-4540-8e14-283f32eaf934" providerId="ADAL" clId="{FBAFBB5E-06B4-46DD-B6B3-4B5FCBB3B1B8}" dt="2019-04-05T22:33:29.456" v="6243" actId="478"/>
          <ac:spMkLst>
            <pc:docMk/>
            <pc:sldMk cId="4250075503" sldId="259"/>
            <ac:spMk id="176" creationId="{CEBFE0B3-1783-4228-B29B-7BAABA2A7461}"/>
          </ac:spMkLst>
        </pc:spChg>
        <pc:spChg chg="del">
          <ac:chgData name="Archana Suresh" userId="bc71b111-7738-4540-8e14-283f32eaf934" providerId="ADAL" clId="{FBAFBB5E-06B4-46DD-B6B3-4B5FCBB3B1B8}" dt="2019-04-05T22:33:29.456" v="6243" actId="478"/>
          <ac:spMkLst>
            <pc:docMk/>
            <pc:sldMk cId="4250075503" sldId="259"/>
            <ac:spMk id="177" creationId="{BC9982AE-BE19-4B50-8D18-D5451BD73B45}"/>
          </ac:spMkLst>
        </pc:spChg>
        <pc:spChg chg="del">
          <ac:chgData name="Archana Suresh" userId="bc71b111-7738-4540-8e14-283f32eaf934" providerId="ADAL" clId="{FBAFBB5E-06B4-46DD-B6B3-4B5FCBB3B1B8}" dt="2019-04-05T22:33:29.456" v="6243" actId="478"/>
          <ac:spMkLst>
            <pc:docMk/>
            <pc:sldMk cId="4250075503" sldId="259"/>
            <ac:spMk id="178" creationId="{36715AE8-B91B-4CCC-81BB-A9A50DF26FED}"/>
          </ac:spMkLst>
        </pc:spChg>
        <pc:spChg chg="del">
          <ac:chgData name="Archana Suresh" userId="bc71b111-7738-4540-8e14-283f32eaf934" providerId="ADAL" clId="{FBAFBB5E-06B4-46DD-B6B3-4B5FCBB3B1B8}" dt="2019-04-05T22:33:29.456" v="6243" actId="478"/>
          <ac:spMkLst>
            <pc:docMk/>
            <pc:sldMk cId="4250075503" sldId="259"/>
            <ac:spMk id="179" creationId="{36EB1023-0BBA-4F8F-845D-A7184E7343BC}"/>
          </ac:spMkLst>
        </pc:spChg>
        <pc:spChg chg="del">
          <ac:chgData name="Archana Suresh" userId="bc71b111-7738-4540-8e14-283f32eaf934" providerId="ADAL" clId="{FBAFBB5E-06B4-46DD-B6B3-4B5FCBB3B1B8}" dt="2019-04-05T22:33:29.456" v="6243" actId="478"/>
          <ac:spMkLst>
            <pc:docMk/>
            <pc:sldMk cId="4250075503" sldId="259"/>
            <ac:spMk id="180" creationId="{3E9DF8F0-C05A-4701-95C3-8E8EB81A77C2}"/>
          </ac:spMkLst>
        </pc:spChg>
        <pc:spChg chg="del">
          <ac:chgData name="Archana Suresh" userId="bc71b111-7738-4540-8e14-283f32eaf934" providerId="ADAL" clId="{FBAFBB5E-06B4-46DD-B6B3-4B5FCBB3B1B8}" dt="2019-04-05T22:33:29.456" v="6243" actId="478"/>
          <ac:spMkLst>
            <pc:docMk/>
            <pc:sldMk cId="4250075503" sldId="259"/>
            <ac:spMk id="181" creationId="{51968987-8D56-4830-AD33-47F1E5A2D1C7}"/>
          </ac:spMkLst>
        </pc:spChg>
        <pc:spChg chg="del">
          <ac:chgData name="Archana Suresh" userId="bc71b111-7738-4540-8e14-283f32eaf934" providerId="ADAL" clId="{FBAFBB5E-06B4-46DD-B6B3-4B5FCBB3B1B8}" dt="2019-04-05T22:33:29.456" v="6243" actId="478"/>
          <ac:spMkLst>
            <pc:docMk/>
            <pc:sldMk cId="4250075503" sldId="259"/>
            <ac:spMk id="182" creationId="{D0DBC3F8-7EEC-4D83-A12D-4AF9B42ED4EB}"/>
          </ac:spMkLst>
        </pc:spChg>
        <pc:spChg chg="del">
          <ac:chgData name="Archana Suresh" userId="bc71b111-7738-4540-8e14-283f32eaf934" providerId="ADAL" clId="{FBAFBB5E-06B4-46DD-B6B3-4B5FCBB3B1B8}" dt="2019-04-05T22:33:29.456" v="6243" actId="478"/>
          <ac:spMkLst>
            <pc:docMk/>
            <pc:sldMk cId="4250075503" sldId="259"/>
            <ac:spMk id="183" creationId="{1F04B815-7306-4506-A1E0-8E428BA9872F}"/>
          </ac:spMkLst>
        </pc:spChg>
        <pc:spChg chg="del">
          <ac:chgData name="Archana Suresh" userId="bc71b111-7738-4540-8e14-283f32eaf934" providerId="ADAL" clId="{FBAFBB5E-06B4-46DD-B6B3-4B5FCBB3B1B8}" dt="2019-04-05T22:33:29.456" v="6243" actId="478"/>
          <ac:spMkLst>
            <pc:docMk/>
            <pc:sldMk cId="4250075503" sldId="259"/>
            <ac:spMk id="362" creationId="{00110AB9-7DB1-4677-92E0-28145828F0C5}"/>
          </ac:spMkLst>
        </pc:spChg>
        <pc:spChg chg="del">
          <ac:chgData name="Archana Suresh" userId="bc71b111-7738-4540-8e14-283f32eaf934" providerId="ADAL" clId="{FBAFBB5E-06B4-46DD-B6B3-4B5FCBB3B1B8}" dt="2019-04-05T22:33:29.456" v="6243" actId="478"/>
          <ac:spMkLst>
            <pc:docMk/>
            <pc:sldMk cId="4250075503" sldId="259"/>
            <ac:spMk id="363" creationId="{E828715B-0358-4580-96BB-19974E8472A8}"/>
          </ac:spMkLst>
        </pc:spChg>
        <pc:spChg chg="del">
          <ac:chgData name="Archana Suresh" userId="bc71b111-7738-4540-8e14-283f32eaf934" providerId="ADAL" clId="{FBAFBB5E-06B4-46DD-B6B3-4B5FCBB3B1B8}" dt="2019-04-05T22:33:29.456" v="6243" actId="478"/>
          <ac:spMkLst>
            <pc:docMk/>
            <pc:sldMk cId="4250075503" sldId="259"/>
            <ac:spMk id="364" creationId="{7045197D-0169-4F5B-A908-BDE42E064C55}"/>
          </ac:spMkLst>
        </pc:spChg>
        <pc:spChg chg="del">
          <ac:chgData name="Archana Suresh" userId="bc71b111-7738-4540-8e14-283f32eaf934" providerId="ADAL" clId="{FBAFBB5E-06B4-46DD-B6B3-4B5FCBB3B1B8}" dt="2019-04-05T22:33:29.456" v="6243" actId="478"/>
          <ac:spMkLst>
            <pc:docMk/>
            <pc:sldMk cId="4250075503" sldId="259"/>
            <ac:spMk id="365" creationId="{5E73B4FC-AC7D-498B-9F7D-6E8AF169FD61}"/>
          </ac:spMkLst>
        </pc:spChg>
        <pc:spChg chg="del">
          <ac:chgData name="Archana Suresh" userId="bc71b111-7738-4540-8e14-283f32eaf934" providerId="ADAL" clId="{FBAFBB5E-06B4-46DD-B6B3-4B5FCBB3B1B8}" dt="2019-04-05T22:33:29.456" v="6243" actId="478"/>
          <ac:spMkLst>
            <pc:docMk/>
            <pc:sldMk cId="4250075503" sldId="259"/>
            <ac:spMk id="366" creationId="{EF5E8F4F-6196-4256-BE44-EAF8B81B6F10}"/>
          </ac:spMkLst>
        </pc:spChg>
        <pc:spChg chg="del">
          <ac:chgData name="Archana Suresh" userId="bc71b111-7738-4540-8e14-283f32eaf934" providerId="ADAL" clId="{FBAFBB5E-06B4-46DD-B6B3-4B5FCBB3B1B8}" dt="2019-04-05T22:33:29.456" v="6243" actId="478"/>
          <ac:spMkLst>
            <pc:docMk/>
            <pc:sldMk cId="4250075503" sldId="259"/>
            <ac:spMk id="367" creationId="{0CDDC852-8929-4489-BB8D-6104009298A8}"/>
          </ac:spMkLst>
        </pc:spChg>
        <pc:spChg chg="del">
          <ac:chgData name="Archana Suresh" userId="bc71b111-7738-4540-8e14-283f32eaf934" providerId="ADAL" clId="{FBAFBB5E-06B4-46DD-B6B3-4B5FCBB3B1B8}" dt="2019-04-05T22:33:29.456" v="6243" actId="478"/>
          <ac:spMkLst>
            <pc:docMk/>
            <pc:sldMk cId="4250075503" sldId="259"/>
            <ac:spMk id="368" creationId="{873DD63C-7F2A-425A-8AD7-DB5BBE2F2EA0}"/>
          </ac:spMkLst>
        </pc:spChg>
        <pc:spChg chg="del">
          <ac:chgData name="Archana Suresh" userId="bc71b111-7738-4540-8e14-283f32eaf934" providerId="ADAL" clId="{FBAFBB5E-06B4-46DD-B6B3-4B5FCBB3B1B8}" dt="2019-04-05T22:33:29.456" v="6243" actId="478"/>
          <ac:spMkLst>
            <pc:docMk/>
            <pc:sldMk cId="4250075503" sldId="259"/>
            <ac:spMk id="369" creationId="{349DD6A5-A211-43F8-B258-6FB90F2281FA}"/>
          </ac:spMkLst>
        </pc:spChg>
        <pc:spChg chg="del">
          <ac:chgData name="Archana Suresh" userId="bc71b111-7738-4540-8e14-283f32eaf934" providerId="ADAL" clId="{FBAFBB5E-06B4-46DD-B6B3-4B5FCBB3B1B8}" dt="2019-04-05T22:33:29.456" v="6243" actId="478"/>
          <ac:spMkLst>
            <pc:docMk/>
            <pc:sldMk cId="4250075503" sldId="259"/>
            <ac:spMk id="370" creationId="{C59FEDA6-D462-430B-A9C5-E30919D8E184}"/>
          </ac:spMkLst>
        </pc:spChg>
        <pc:spChg chg="del">
          <ac:chgData name="Archana Suresh" userId="bc71b111-7738-4540-8e14-283f32eaf934" providerId="ADAL" clId="{FBAFBB5E-06B4-46DD-B6B3-4B5FCBB3B1B8}" dt="2019-04-05T22:33:29.456" v="6243" actId="478"/>
          <ac:spMkLst>
            <pc:docMk/>
            <pc:sldMk cId="4250075503" sldId="259"/>
            <ac:spMk id="371" creationId="{A7F9DAA7-DB24-4343-8452-2846A7124D3F}"/>
          </ac:spMkLst>
        </pc:spChg>
        <pc:spChg chg="del">
          <ac:chgData name="Archana Suresh" userId="bc71b111-7738-4540-8e14-283f32eaf934" providerId="ADAL" clId="{FBAFBB5E-06B4-46DD-B6B3-4B5FCBB3B1B8}" dt="2019-04-05T22:33:29.456" v="6243" actId="478"/>
          <ac:spMkLst>
            <pc:docMk/>
            <pc:sldMk cId="4250075503" sldId="259"/>
            <ac:spMk id="372" creationId="{9798B634-73BA-4C60-8DDD-323054ADBCC3}"/>
          </ac:spMkLst>
        </pc:spChg>
        <pc:spChg chg="del">
          <ac:chgData name="Archana Suresh" userId="bc71b111-7738-4540-8e14-283f32eaf934" providerId="ADAL" clId="{FBAFBB5E-06B4-46DD-B6B3-4B5FCBB3B1B8}" dt="2019-04-05T22:33:29.456" v="6243" actId="478"/>
          <ac:spMkLst>
            <pc:docMk/>
            <pc:sldMk cId="4250075503" sldId="259"/>
            <ac:spMk id="373" creationId="{19CD8A63-3847-4C3D-84B6-A05EA9ECE402}"/>
          </ac:spMkLst>
        </pc:spChg>
        <pc:spChg chg="del">
          <ac:chgData name="Archana Suresh" userId="bc71b111-7738-4540-8e14-283f32eaf934" providerId="ADAL" clId="{FBAFBB5E-06B4-46DD-B6B3-4B5FCBB3B1B8}" dt="2019-04-05T22:33:29.456" v="6243" actId="478"/>
          <ac:spMkLst>
            <pc:docMk/>
            <pc:sldMk cId="4250075503" sldId="259"/>
            <ac:spMk id="374" creationId="{6EC3B654-EB44-4D50-B498-C369A29B5D36}"/>
          </ac:spMkLst>
        </pc:spChg>
        <pc:spChg chg="del">
          <ac:chgData name="Archana Suresh" userId="bc71b111-7738-4540-8e14-283f32eaf934" providerId="ADAL" clId="{FBAFBB5E-06B4-46DD-B6B3-4B5FCBB3B1B8}" dt="2019-04-05T22:33:29.456" v="6243" actId="478"/>
          <ac:spMkLst>
            <pc:docMk/>
            <pc:sldMk cId="4250075503" sldId="259"/>
            <ac:spMk id="375" creationId="{B4254EF0-02E8-48BE-9F2F-9A81D3BD8332}"/>
          </ac:spMkLst>
        </pc:spChg>
        <pc:spChg chg="del">
          <ac:chgData name="Archana Suresh" userId="bc71b111-7738-4540-8e14-283f32eaf934" providerId="ADAL" clId="{FBAFBB5E-06B4-46DD-B6B3-4B5FCBB3B1B8}" dt="2019-04-05T22:33:29.456" v="6243" actId="478"/>
          <ac:spMkLst>
            <pc:docMk/>
            <pc:sldMk cId="4250075503" sldId="259"/>
            <ac:spMk id="376" creationId="{859D55F0-DB45-48D0-8906-9E34975A9E1C}"/>
          </ac:spMkLst>
        </pc:spChg>
        <pc:spChg chg="del">
          <ac:chgData name="Archana Suresh" userId="bc71b111-7738-4540-8e14-283f32eaf934" providerId="ADAL" clId="{FBAFBB5E-06B4-46DD-B6B3-4B5FCBB3B1B8}" dt="2019-04-05T22:33:29.456" v="6243" actId="478"/>
          <ac:spMkLst>
            <pc:docMk/>
            <pc:sldMk cId="4250075503" sldId="259"/>
            <ac:spMk id="377" creationId="{5911C324-3FF8-45C3-8C2F-FE24357A454A}"/>
          </ac:spMkLst>
        </pc:spChg>
        <pc:spChg chg="del">
          <ac:chgData name="Archana Suresh" userId="bc71b111-7738-4540-8e14-283f32eaf934" providerId="ADAL" clId="{FBAFBB5E-06B4-46DD-B6B3-4B5FCBB3B1B8}" dt="2019-04-05T22:33:29.456" v="6243" actId="478"/>
          <ac:spMkLst>
            <pc:docMk/>
            <pc:sldMk cId="4250075503" sldId="259"/>
            <ac:spMk id="378" creationId="{0643E92C-0FCD-4DDE-88DA-2CC42518A0A7}"/>
          </ac:spMkLst>
        </pc:spChg>
        <pc:spChg chg="del">
          <ac:chgData name="Archana Suresh" userId="bc71b111-7738-4540-8e14-283f32eaf934" providerId="ADAL" clId="{FBAFBB5E-06B4-46DD-B6B3-4B5FCBB3B1B8}" dt="2019-04-05T22:33:29.456" v="6243" actId="478"/>
          <ac:spMkLst>
            <pc:docMk/>
            <pc:sldMk cId="4250075503" sldId="259"/>
            <ac:spMk id="379" creationId="{55A13788-CFA5-4493-AC7A-F37F8346D7BD}"/>
          </ac:spMkLst>
        </pc:spChg>
        <pc:spChg chg="del">
          <ac:chgData name="Archana Suresh" userId="bc71b111-7738-4540-8e14-283f32eaf934" providerId="ADAL" clId="{FBAFBB5E-06B4-46DD-B6B3-4B5FCBB3B1B8}" dt="2019-04-05T22:33:29.456" v="6243" actId="478"/>
          <ac:spMkLst>
            <pc:docMk/>
            <pc:sldMk cId="4250075503" sldId="259"/>
            <ac:spMk id="380" creationId="{18961561-86AF-41FE-B065-6D53E5542C53}"/>
          </ac:spMkLst>
        </pc:spChg>
        <pc:spChg chg="del">
          <ac:chgData name="Archana Suresh" userId="bc71b111-7738-4540-8e14-283f32eaf934" providerId="ADAL" clId="{FBAFBB5E-06B4-46DD-B6B3-4B5FCBB3B1B8}" dt="2019-04-05T22:33:29.456" v="6243" actId="478"/>
          <ac:spMkLst>
            <pc:docMk/>
            <pc:sldMk cId="4250075503" sldId="259"/>
            <ac:spMk id="381" creationId="{BCA5AD70-825D-40CC-AD41-E87AD348BB5D}"/>
          </ac:spMkLst>
        </pc:spChg>
        <pc:spChg chg="del">
          <ac:chgData name="Archana Suresh" userId="bc71b111-7738-4540-8e14-283f32eaf934" providerId="ADAL" clId="{FBAFBB5E-06B4-46DD-B6B3-4B5FCBB3B1B8}" dt="2019-04-05T22:33:29.456" v="6243" actId="478"/>
          <ac:spMkLst>
            <pc:docMk/>
            <pc:sldMk cId="4250075503" sldId="259"/>
            <ac:spMk id="400" creationId="{F4912D69-A0C5-4272-B437-CA71CDDD6698}"/>
          </ac:spMkLst>
        </pc:spChg>
        <pc:spChg chg="del">
          <ac:chgData name="Archana Suresh" userId="bc71b111-7738-4540-8e14-283f32eaf934" providerId="ADAL" clId="{FBAFBB5E-06B4-46DD-B6B3-4B5FCBB3B1B8}" dt="2019-04-05T22:33:29.456" v="6243" actId="478"/>
          <ac:spMkLst>
            <pc:docMk/>
            <pc:sldMk cId="4250075503" sldId="259"/>
            <ac:spMk id="401" creationId="{8419CDE6-E1D9-40BE-9E03-5242E02315E7}"/>
          </ac:spMkLst>
        </pc:spChg>
        <pc:graphicFrameChg chg="modGraphic">
          <ac:chgData name="Archana Suresh" userId="bc71b111-7738-4540-8e14-283f32eaf934" providerId="ADAL" clId="{FBAFBB5E-06B4-46DD-B6B3-4B5FCBB3B1B8}" dt="2019-04-05T21:53:55.778" v="5886" actId="255"/>
          <ac:graphicFrameMkLst>
            <pc:docMk/>
            <pc:sldMk cId="4250075503" sldId="259"/>
            <ac:graphicFrameMk id="223" creationId="{307A65BE-CA16-4CFE-82EC-85D4156FB2A9}"/>
          </ac:graphicFrameMkLst>
        </pc:graphicFrameChg>
        <pc:picChg chg="del">
          <ac:chgData name="Archana Suresh" userId="bc71b111-7738-4540-8e14-283f32eaf934" providerId="ADAL" clId="{FBAFBB5E-06B4-46DD-B6B3-4B5FCBB3B1B8}" dt="2019-04-05T22:33:29.456" v="6243" actId="478"/>
          <ac:picMkLst>
            <pc:docMk/>
            <pc:sldMk cId="4250075503" sldId="259"/>
            <ac:picMk id="402" creationId="{853D8B32-6FE7-4EC4-9ABE-EEB0E56E727B}"/>
          </ac:picMkLst>
        </pc:picChg>
        <pc:picChg chg="del">
          <ac:chgData name="Archana Suresh" userId="bc71b111-7738-4540-8e14-283f32eaf934" providerId="ADAL" clId="{FBAFBB5E-06B4-46DD-B6B3-4B5FCBB3B1B8}" dt="2019-04-05T22:33:29.456" v="6243" actId="478"/>
          <ac:picMkLst>
            <pc:docMk/>
            <pc:sldMk cId="4250075503" sldId="259"/>
            <ac:picMk id="403" creationId="{940F6F63-4123-4DA5-9794-9539D9A66F34}"/>
          </ac:picMkLst>
        </pc:picChg>
        <pc:picChg chg="del">
          <ac:chgData name="Archana Suresh" userId="bc71b111-7738-4540-8e14-283f32eaf934" providerId="ADAL" clId="{FBAFBB5E-06B4-46DD-B6B3-4B5FCBB3B1B8}" dt="2019-04-05T22:33:29.456" v="6243" actId="478"/>
          <ac:picMkLst>
            <pc:docMk/>
            <pc:sldMk cId="4250075503" sldId="259"/>
            <ac:picMk id="404" creationId="{565B9417-0E6E-44D4-BF31-238A19DB8919}"/>
          </ac:picMkLst>
        </pc:picChg>
        <pc:picChg chg="del">
          <ac:chgData name="Archana Suresh" userId="bc71b111-7738-4540-8e14-283f32eaf934" providerId="ADAL" clId="{FBAFBB5E-06B4-46DD-B6B3-4B5FCBB3B1B8}" dt="2019-04-05T22:33:29.456" v="6243" actId="478"/>
          <ac:picMkLst>
            <pc:docMk/>
            <pc:sldMk cId="4250075503" sldId="259"/>
            <ac:picMk id="405" creationId="{E3F1AB99-9597-450E-A6D8-C5DDE4D0A860}"/>
          </ac:picMkLst>
        </pc:picChg>
        <pc:picChg chg="del">
          <ac:chgData name="Archana Suresh" userId="bc71b111-7738-4540-8e14-283f32eaf934" providerId="ADAL" clId="{FBAFBB5E-06B4-46DD-B6B3-4B5FCBB3B1B8}" dt="2019-04-05T22:33:29.456" v="6243" actId="478"/>
          <ac:picMkLst>
            <pc:docMk/>
            <pc:sldMk cId="4250075503" sldId="259"/>
            <ac:picMk id="406" creationId="{1E5D707F-4D9F-45E4-B682-4943F24EB61D}"/>
          </ac:picMkLst>
        </pc:picChg>
        <pc:picChg chg="del">
          <ac:chgData name="Archana Suresh" userId="bc71b111-7738-4540-8e14-283f32eaf934" providerId="ADAL" clId="{FBAFBB5E-06B4-46DD-B6B3-4B5FCBB3B1B8}" dt="2019-04-05T22:33:29.456" v="6243" actId="478"/>
          <ac:picMkLst>
            <pc:docMk/>
            <pc:sldMk cId="4250075503" sldId="259"/>
            <ac:picMk id="407" creationId="{F71BB901-790B-4706-B230-EFDB1E679F2D}"/>
          </ac:picMkLst>
        </pc:picChg>
        <pc:picChg chg="del">
          <ac:chgData name="Archana Suresh" userId="bc71b111-7738-4540-8e14-283f32eaf934" providerId="ADAL" clId="{FBAFBB5E-06B4-46DD-B6B3-4B5FCBB3B1B8}" dt="2019-04-05T22:33:29.456" v="6243" actId="478"/>
          <ac:picMkLst>
            <pc:docMk/>
            <pc:sldMk cId="4250075503" sldId="259"/>
            <ac:picMk id="408" creationId="{51023E44-0655-4FB9-A51F-60DA7C0ADF7B}"/>
          </ac:picMkLst>
        </pc:picChg>
        <pc:picChg chg="del">
          <ac:chgData name="Archana Suresh" userId="bc71b111-7738-4540-8e14-283f32eaf934" providerId="ADAL" clId="{FBAFBB5E-06B4-46DD-B6B3-4B5FCBB3B1B8}" dt="2019-04-05T22:33:29.456" v="6243" actId="478"/>
          <ac:picMkLst>
            <pc:docMk/>
            <pc:sldMk cId="4250075503" sldId="259"/>
            <ac:picMk id="409" creationId="{368177F6-5215-4256-BC6C-397A7B6D890F}"/>
          </ac:picMkLst>
        </pc:picChg>
        <pc:picChg chg="del">
          <ac:chgData name="Archana Suresh" userId="bc71b111-7738-4540-8e14-283f32eaf934" providerId="ADAL" clId="{FBAFBB5E-06B4-46DD-B6B3-4B5FCBB3B1B8}" dt="2019-04-05T22:33:29.456" v="6243" actId="478"/>
          <ac:picMkLst>
            <pc:docMk/>
            <pc:sldMk cId="4250075503" sldId="259"/>
            <ac:picMk id="410" creationId="{731D9EC7-EF6C-4885-9B80-563DD511025D}"/>
          </ac:picMkLst>
        </pc:picChg>
        <pc:picChg chg="del">
          <ac:chgData name="Archana Suresh" userId="bc71b111-7738-4540-8e14-283f32eaf934" providerId="ADAL" clId="{FBAFBB5E-06B4-46DD-B6B3-4B5FCBB3B1B8}" dt="2019-04-05T22:33:29.456" v="6243" actId="478"/>
          <ac:picMkLst>
            <pc:docMk/>
            <pc:sldMk cId="4250075503" sldId="259"/>
            <ac:picMk id="411" creationId="{9D8C4451-EDC7-4E10-9B0C-C25419B4C535}"/>
          </ac:picMkLst>
        </pc:picChg>
        <pc:picChg chg="del">
          <ac:chgData name="Archana Suresh" userId="bc71b111-7738-4540-8e14-283f32eaf934" providerId="ADAL" clId="{FBAFBB5E-06B4-46DD-B6B3-4B5FCBB3B1B8}" dt="2019-04-05T22:33:29.456" v="6243" actId="478"/>
          <ac:picMkLst>
            <pc:docMk/>
            <pc:sldMk cId="4250075503" sldId="259"/>
            <ac:picMk id="412" creationId="{6C75DC3B-6750-4F8D-A0C1-7E0D9414EF4B}"/>
          </ac:picMkLst>
        </pc:picChg>
        <pc:picChg chg="del">
          <ac:chgData name="Archana Suresh" userId="bc71b111-7738-4540-8e14-283f32eaf934" providerId="ADAL" clId="{FBAFBB5E-06B4-46DD-B6B3-4B5FCBB3B1B8}" dt="2019-04-05T22:33:29.456" v="6243" actId="478"/>
          <ac:picMkLst>
            <pc:docMk/>
            <pc:sldMk cId="4250075503" sldId="259"/>
            <ac:picMk id="413" creationId="{E20F72C8-CF93-4D72-9706-274FC095A52D}"/>
          </ac:picMkLst>
        </pc:picChg>
        <pc:picChg chg="del">
          <ac:chgData name="Archana Suresh" userId="bc71b111-7738-4540-8e14-283f32eaf934" providerId="ADAL" clId="{FBAFBB5E-06B4-46DD-B6B3-4B5FCBB3B1B8}" dt="2019-04-05T22:33:29.456" v="6243" actId="478"/>
          <ac:picMkLst>
            <pc:docMk/>
            <pc:sldMk cId="4250075503" sldId="259"/>
            <ac:picMk id="414" creationId="{84047B62-C929-4D88-993D-E9CA118905F0}"/>
          </ac:picMkLst>
        </pc:picChg>
        <pc:picChg chg="del">
          <ac:chgData name="Archana Suresh" userId="bc71b111-7738-4540-8e14-283f32eaf934" providerId="ADAL" clId="{FBAFBB5E-06B4-46DD-B6B3-4B5FCBB3B1B8}" dt="2019-04-05T22:33:29.456" v="6243" actId="478"/>
          <ac:picMkLst>
            <pc:docMk/>
            <pc:sldMk cId="4250075503" sldId="259"/>
            <ac:picMk id="415" creationId="{901C7291-E629-4BA2-AB59-1CCF9EF0FAFD}"/>
          </ac:picMkLst>
        </pc:picChg>
        <pc:picChg chg="del">
          <ac:chgData name="Archana Suresh" userId="bc71b111-7738-4540-8e14-283f32eaf934" providerId="ADAL" clId="{FBAFBB5E-06B4-46DD-B6B3-4B5FCBB3B1B8}" dt="2019-04-05T22:33:29.456" v="6243" actId="478"/>
          <ac:picMkLst>
            <pc:docMk/>
            <pc:sldMk cId="4250075503" sldId="259"/>
            <ac:picMk id="416" creationId="{E90882DF-A89E-4F8A-A59D-2C22F8FE8C98}"/>
          </ac:picMkLst>
        </pc:picChg>
        <pc:picChg chg="del">
          <ac:chgData name="Archana Suresh" userId="bc71b111-7738-4540-8e14-283f32eaf934" providerId="ADAL" clId="{FBAFBB5E-06B4-46DD-B6B3-4B5FCBB3B1B8}" dt="2019-04-05T22:33:29.456" v="6243" actId="478"/>
          <ac:picMkLst>
            <pc:docMk/>
            <pc:sldMk cId="4250075503" sldId="259"/>
            <ac:picMk id="417" creationId="{34685DA2-8D7F-419E-A041-F25BCC557FE0}"/>
          </ac:picMkLst>
        </pc:picChg>
        <pc:picChg chg="del">
          <ac:chgData name="Archana Suresh" userId="bc71b111-7738-4540-8e14-283f32eaf934" providerId="ADAL" clId="{FBAFBB5E-06B4-46DD-B6B3-4B5FCBB3B1B8}" dt="2019-04-05T22:33:29.456" v="6243" actId="478"/>
          <ac:picMkLst>
            <pc:docMk/>
            <pc:sldMk cId="4250075503" sldId="259"/>
            <ac:picMk id="418" creationId="{62DD3667-A949-4E08-BE17-55A87BB8B339}"/>
          </ac:picMkLst>
        </pc:picChg>
        <pc:picChg chg="del">
          <ac:chgData name="Archana Suresh" userId="bc71b111-7738-4540-8e14-283f32eaf934" providerId="ADAL" clId="{FBAFBB5E-06B4-46DD-B6B3-4B5FCBB3B1B8}" dt="2019-04-05T22:33:29.456" v="6243" actId="478"/>
          <ac:picMkLst>
            <pc:docMk/>
            <pc:sldMk cId="4250075503" sldId="259"/>
            <ac:picMk id="419" creationId="{1718F966-2CFF-4D9E-A6E1-509ADFE8BC38}"/>
          </ac:picMkLst>
        </pc:picChg>
        <pc:picChg chg="del">
          <ac:chgData name="Archana Suresh" userId="bc71b111-7738-4540-8e14-283f32eaf934" providerId="ADAL" clId="{FBAFBB5E-06B4-46DD-B6B3-4B5FCBB3B1B8}" dt="2019-04-05T22:33:29.456" v="6243" actId="478"/>
          <ac:picMkLst>
            <pc:docMk/>
            <pc:sldMk cId="4250075503" sldId="259"/>
            <ac:picMk id="420" creationId="{3F2C87AA-ED62-4994-B5CC-A68A26DED654}"/>
          </ac:picMkLst>
        </pc:picChg>
      </pc:sldChg>
      <pc:sldChg chg="addSp delSp modSp">
        <pc:chgData name="Archana Suresh" userId="bc71b111-7738-4540-8e14-283f32eaf934" providerId="ADAL" clId="{FBAFBB5E-06B4-46DD-B6B3-4B5FCBB3B1B8}" dt="2019-04-09T20:57:51.321" v="8284" actId="20577"/>
        <pc:sldMkLst>
          <pc:docMk/>
          <pc:sldMk cId="564669943" sldId="260"/>
        </pc:sldMkLst>
        <pc:spChg chg="mod">
          <ac:chgData name="Archana Suresh" userId="bc71b111-7738-4540-8e14-283f32eaf934" providerId="ADAL" clId="{FBAFBB5E-06B4-46DD-B6B3-4B5FCBB3B1B8}" dt="2019-04-09T20:57:51.321" v="8284" actId="20577"/>
          <ac:spMkLst>
            <pc:docMk/>
            <pc:sldMk cId="564669943" sldId="260"/>
            <ac:spMk id="11" creationId="{9D1C3750-F14E-4513-BBA1-3C0C7E607D45}"/>
          </ac:spMkLst>
        </pc:spChg>
        <pc:spChg chg="add mod">
          <ac:chgData name="Archana Suresh" userId="bc71b111-7738-4540-8e14-283f32eaf934" providerId="ADAL" clId="{FBAFBB5E-06B4-46DD-B6B3-4B5FCBB3B1B8}" dt="2019-04-09T20:57:43.745" v="8270" actId="20577"/>
          <ac:spMkLst>
            <pc:docMk/>
            <pc:sldMk cId="564669943" sldId="260"/>
            <ac:spMk id="13" creationId="{1B9AC80B-B888-4789-8B36-3FF268A0393A}"/>
          </ac:spMkLst>
        </pc:spChg>
        <pc:spChg chg="mod">
          <ac:chgData name="Archana Suresh" userId="bc71b111-7738-4540-8e14-283f32eaf934" providerId="ADAL" clId="{FBAFBB5E-06B4-46DD-B6B3-4B5FCBB3B1B8}" dt="2019-04-05T00:02:20.136" v="3793" actId="1582"/>
          <ac:spMkLst>
            <pc:docMk/>
            <pc:sldMk cId="564669943" sldId="260"/>
            <ac:spMk id="62" creationId="{B700C220-00F6-4861-84D0-290659FA7582}"/>
          </ac:spMkLst>
        </pc:spChg>
        <pc:spChg chg="mod">
          <ac:chgData name="Archana Suresh" userId="bc71b111-7738-4540-8e14-283f32eaf934" providerId="ADAL" clId="{FBAFBB5E-06B4-46DD-B6B3-4B5FCBB3B1B8}" dt="2019-04-05T00:00:36.545" v="3787" actId="20577"/>
          <ac:spMkLst>
            <pc:docMk/>
            <pc:sldMk cId="564669943" sldId="260"/>
            <ac:spMk id="64" creationId="{CA58624D-8FE4-488F-AB3C-A0A41C15D5DE}"/>
          </ac:spMkLst>
        </pc:spChg>
        <pc:spChg chg="mod">
          <ac:chgData name="Archana Suresh" userId="bc71b111-7738-4540-8e14-283f32eaf934" providerId="ADAL" clId="{FBAFBB5E-06B4-46DD-B6B3-4B5FCBB3B1B8}" dt="2019-04-08T20:56:51.485" v="7741" actId="1037"/>
          <ac:spMkLst>
            <pc:docMk/>
            <pc:sldMk cId="564669943" sldId="260"/>
            <ac:spMk id="72" creationId="{C1BDC60A-ED76-4FFE-8BD5-52147477FBE8}"/>
          </ac:spMkLst>
        </pc:spChg>
        <pc:spChg chg="del">
          <ac:chgData name="Archana Suresh" userId="bc71b111-7738-4540-8e14-283f32eaf934" providerId="ADAL" clId="{FBAFBB5E-06B4-46DD-B6B3-4B5FCBB3B1B8}" dt="2019-04-02T23:27:57.911" v="2760" actId="478"/>
          <ac:spMkLst>
            <pc:docMk/>
            <pc:sldMk cId="564669943" sldId="260"/>
            <ac:spMk id="76" creationId="{45342245-11E8-3842-9C30-354047B52B1B}"/>
          </ac:spMkLst>
        </pc:spChg>
        <pc:spChg chg="mod">
          <ac:chgData name="Archana Suresh" userId="bc71b111-7738-4540-8e14-283f32eaf934" providerId="ADAL" clId="{FBAFBB5E-06B4-46DD-B6B3-4B5FCBB3B1B8}" dt="2019-04-08T20:56:16.022" v="7715" actId="14100"/>
          <ac:spMkLst>
            <pc:docMk/>
            <pc:sldMk cId="564669943" sldId="260"/>
            <ac:spMk id="77" creationId="{7006B2BD-52FE-4B38-9B35-037C9469C390}"/>
          </ac:spMkLst>
        </pc:spChg>
        <pc:spChg chg="mod">
          <ac:chgData name="Archana Suresh" userId="bc71b111-7738-4540-8e14-283f32eaf934" providerId="ADAL" clId="{FBAFBB5E-06B4-46DD-B6B3-4B5FCBB3B1B8}" dt="2019-04-04T22:53:05.261" v="3121" actId="1037"/>
          <ac:spMkLst>
            <pc:docMk/>
            <pc:sldMk cId="564669943" sldId="260"/>
            <ac:spMk id="93" creationId="{2F60AA60-57E1-48FF-95D0-BEB675BA80E1}"/>
          </ac:spMkLst>
        </pc:spChg>
        <pc:spChg chg="mod">
          <ac:chgData name="Archana Suresh" userId="bc71b111-7738-4540-8e14-283f32eaf934" providerId="ADAL" clId="{FBAFBB5E-06B4-46DD-B6B3-4B5FCBB3B1B8}" dt="2019-04-05T00:02:53.767" v="3798" actId="1582"/>
          <ac:spMkLst>
            <pc:docMk/>
            <pc:sldMk cId="564669943" sldId="260"/>
            <ac:spMk id="95" creationId="{8E9174A6-322D-4EFB-8F15-E16311BB9F0A}"/>
          </ac:spMkLst>
        </pc:spChg>
        <pc:spChg chg="mod">
          <ac:chgData name="Archana Suresh" userId="bc71b111-7738-4540-8e14-283f32eaf934" providerId="ADAL" clId="{FBAFBB5E-06B4-46DD-B6B3-4B5FCBB3B1B8}" dt="2019-04-08T18:54:41.407" v="7479" actId="1076"/>
          <ac:spMkLst>
            <pc:docMk/>
            <pc:sldMk cId="564669943" sldId="260"/>
            <ac:spMk id="98" creationId="{48D96241-BE85-4E1C-A5A7-C7586C16208F}"/>
          </ac:spMkLst>
        </pc:spChg>
        <pc:spChg chg="mod">
          <ac:chgData name="Archana Suresh" userId="bc71b111-7738-4540-8e14-283f32eaf934" providerId="ADAL" clId="{FBAFBB5E-06B4-46DD-B6B3-4B5FCBB3B1B8}" dt="2019-04-04T22:53:05.261" v="3121" actId="1037"/>
          <ac:spMkLst>
            <pc:docMk/>
            <pc:sldMk cId="564669943" sldId="260"/>
            <ac:spMk id="99" creationId="{BFDAA70E-DB5F-476B-A406-E8CF7DFE0C1A}"/>
          </ac:spMkLst>
        </pc:spChg>
        <pc:spChg chg="mod">
          <ac:chgData name="Archana Suresh" userId="bc71b111-7738-4540-8e14-283f32eaf934" providerId="ADAL" clId="{FBAFBB5E-06B4-46DD-B6B3-4B5FCBB3B1B8}" dt="2019-04-04T22:53:05.261" v="3121" actId="1037"/>
          <ac:spMkLst>
            <pc:docMk/>
            <pc:sldMk cId="564669943" sldId="260"/>
            <ac:spMk id="100" creationId="{85A26FE3-F7FE-4189-9372-894E86FD57E8}"/>
          </ac:spMkLst>
        </pc:spChg>
        <pc:spChg chg="mod">
          <ac:chgData name="Archana Suresh" userId="bc71b111-7738-4540-8e14-283f32eaf934" providerId="ADAL" clId="{FBAFBB5E-06B4-46DD-B6B3-4B5FCBB3B1B8}" dt="2019-04-04T22:53:05.261" v="3121" actId="1037"/>
          <ac:spMkLst>
            <pc:docMk/>
            <pc:sldMk cId="564669943" sldId="260"/>
            <ac:spMk id="101" creationId="{F7EDE9E1-C8EC-4717-9A17-16C8D51A174A}"/>
          </ac:spMkLst>
        </pc:spChg>
        <pc:spChg chg="mod">
          <ac:chgData name="Archana Suresh" userId="bc71b111-7738-4540-8e14-283f32eaf934" providerId="ADAL" clId="{FBAFBB5E-06B4-46DD-B6B3-4B5FCBB3B1B8}" dt="2019-04-05T00:18:41.862" v="3941" actId="1076"/>
          <ac:spMkLst>
            <pc:docMk/>
            <pc:sldMk cId="564669943" sldId="260"/>
            <ac:spMk id="102" creationId="{D456AAB2-8101-4DF5-AB65-731F166377D9}"/>
          </ac:spMkLst>
        </pc:spChg>
        <pc:spChg chg="mod">
          <ac:chgData name="Archana Suresh" userId="bc71b111-7738-4540-8e14-283f32eaf934" providerId="ADAL" clId="{FBAFBB5E-06B4-46DD-B6B3-4B5FCBB3B1B8}" dt="2019-04-05T00:03:00.803" v="3799" actId="1582"/>
          <ac:spMkLst>
            <pc:docMk/>
            <pc:sldMk cId="564669943" sldId="260"/>
            <ac:spMk id="104" creationId="{E97BF544-723A-4BE3-9C0C-87F957117204}"/>
          </ac:spMkLst>
        </pc:spChg>
        <pc:spChg chg="mod">
          <ac:chgData name="Archana Suresh" userId="bc71b111-7738-4540-8e14-283f32eaf934" providerId="ADAL" clId="{FBAFBB5E-06B4-46DD-B6B3-4B5FCBB3B1B8}" dt="2019-04-09T20:24:02.310" v="7853" actId="1582"/>
          <ac:spMkLst>
            <pc:docMk/>
            <pc:sldMk cId="564669943" sldId="260"/>
            <ac:spMk id="114" creationId="{BD3E295D-7F98-4CAD-B502-C7779E3582A5}"/>
          </ac:spMkLst>
        </pc:spChg>
        <pc:spChg chg="mod">
          <ac:chgData name="Archana Suresh" userId="bc71b111-7738-4540-8e14-283f32eaf934" providerId="ADAL" clId="{FBAFBB5E-06B4-46DD-B6B3-4B5FCBB3B1B8}" dt="2019-04-05T00:01:40.841" v="3788" actId="1582"/>
          <ac:spMkLst>
            <pc:docMk/>
            <pc:sldMk cId="564669943" sldId="260"/>
            <ac:spMk id="115" creationId="{A102A87B-C9D4-47CA-83E8-41BA89D5C3C6}"/>
          </ac:spMkLst>
        </pc:spChg>
        <pc:spChg chg="mod">
          <ac:chgData name="Archana Suresh" userId="bc71b111-7738-4540-8e14-283f32eaf934" providerId="ADAL" clId="{FBAFBB5E-06B4-46DD-B6B3-4B5FCBB3B1B8}" dt="2019-04-04T23:59:53.018" v="3759" actId="20577"/>
          <ac:spMkLst>
            <pc:docMk/>
            <pc:sldMk cId="564669943" sldId="260"/>
            <ac:spMk id="122" creationId="{F349EAC8-4658-400A-8AAE-12D5F5024A34}"/>
          </ac:spMkLst>
        </pc:spChg>
        <pc:spChg chg="mod">
          <ac:chgData name="Archana Suresh" userId="bc71b111-7738-4540-8e14-283f32eaf934" providerId="ADAL" clId="{FBAFBB5E-06B4-46DD-B6B3-4B5FCBB3B1B8}" dt="2019-04-09T20:23:51.324" v="7852" actId="207"/>
          <ac:spMkLst>
            <pc:docMk/>
            <pc:sldMk cId="564669943" sldId="260"/>
            <ac:spMk id="127" creationId="{D0A9B192-28C7-4E4C-AF37-CB2A8B8CE55D}"/>
          </ac:spMkLst>
        </pc:spChg>
        <pc:spChg chg="mod">
          <ac:chgData name="Archana Suresh" userId="bc71b111-7738-4540-8e14-283f32eaf934" providerId="ADAL" clId="{FBAFBB5E-06B4-46DD-B6B3-4B5FCBB3B1B8}" dt="2019-04-05T00:02:35.288" v="3795" actId="1582"/>
          <ac:spMkLst>
            <pc:docMk/>
            <pc:sldMk cId="564669943" sldId="260"/>
            <ac:spMk id="128" creationId="{C357F671-DD0E-4B50-AA63-E063602B999B}"/>
          </ac:spMkLst>
        </pc:spChg>
        <pc:spChg chg="mod">
          <ac:chgData name="Archana Suresh" userId="bc71b111-7738-4540-8e14-283f32eaf934" providerId="ADAL" clId="{FBAFBB5E-06B4-46DD-B6B3-4B5FCBB3B1B8}" dt="2019-04-04T23:59:58.164" v="3764" actId="20577"/>
          <ac:spMkLst>
            <pc:docMk/>
            <pc:sldMk cId="564669943" sldId="260"/>
            <ac:spMk id="130" creationId="{CDCE9290-6409-4A4B-BAFF-877B7E7A110A}"/>
          </ac:spMkLst>
        </pc:spChg>
        <pc:spChg chg="mod">
          <ac:chgData name="Archana Suresh" userId="bc71b111-7738-4540-8e14-283f32eaf934" providerId="ADAL" clId="{FBAFBB5E-06B4-46DD-B6B3-4B5FCBB3B1B8}" dt="2019-04-05T00:03:33.094" v="3800" actId="207"/>
          <ac:spMkLst>
            <pc:docMk/>
            <pc:sldMk cId="564669943" sldId="260"/>
            <ac:spMk id="139" creationId="{CE36BC90-0F8C-44A7-92AD-DB60A9E9DACA}"/>
          </ac:spMkLst>
        </pc:spChg>
        <pc:spChg chg="mod">
          <ac:chgData name="Archana Suresh" userId="bc71b111-7738-4540-8e14-283f32eaf934" providerId="ADAL" clId="{FBAFBB5E-06B4-46DD-B6B3-4B5FCBB3B1B8}" dt="2019-04-05T00:02:28.828" v="3794" actId="1582"/>
          <ac:spMkLst>
            <pc:docMk/>
            <pc:sldMk cId="564669943" sldId="260"/>
            <ac:spMk id="140" creationId="{6961A3CF-27E0-4297-A05D-D885DA1A98FC}"/>
          </ac:spMkLst>
        </pc:spChg>
        <pc:spChg chg="mod">
          <ac:chgData name="Archana Suresh" userId="bc71b111-7738-4540-8e14-283f32eaf934" providerId="ADAL" clId="{FBAFBB5E-06B4-46DD-B6B3-4B5FCBB3B1B8}" dt="2019-04-05T00:02:12.591" v="3792" actId="1582"/>
          <ac:spMkLst>
            <pc:docMk/>
            <pc:sldMk cId="564669943" sldId="260"/>
            <ac:spMk id="144" creationId="{C26D9000-8141-4522-B781-CBF26F6C71E1}"/>
          </ac:spMkLst>
        </pc:spChg>
        <pc:spChg chg="mod">
          <ac:chgData name="Archana Suresh" userId="bc71b111-7738-4540-8e14-283f32eaf934" providerId="ADAL" clId="{FBAFBB5E-06B4-46DD-B6B3-4B5FCBB3B1B8}" dt="2019-04-05T00:00:13.835" v="3767"/>
          <ac:spMkLst>
            <pc:docMk/>
            <pc:sldMk cId="564669943" sldId="260"/>
            <ac:spMk id="146" creationId="{71858A38-B0A6-4CBC-8FD9-2EFF3EF271B5}"/>
          </ac:spMkLst>
        </pc:spChg>
        <pc:spChg chg="mod">
          <ac:chgData name="Archana Suresh" userId="bc71b111-7738-4540-8e14-283f32eaf934" providerId="ADAL" clId="{FBAFBB5E-06B4-46DD-B6B3-4B5FCBB3B1B8}" dt="2019-04-05T00:01:50.285" v="3789" actId="1582"/>
          <ac:spMkLst>
            <pc:docMk/>
            <pc:sldMk cId="564669943" sldId="260"/>
            <ac:spMk id="154" creationId="{8981EDB7-317B-43DB-8789-DF662C52637A}"/>
          </ac:spMkLst>
        </pc:spChg>
        <pc:spChg chg="mod">
          <ac:chgData name="Archana Suresh" userId="bc71b111-7738-4540-8e14-283f32eaf934" providerId="ADAL" clId="{FBAFBB5E-06B4-46DD-B6B3-4B5FCBB3B1B8}" dt="2019-04-05T00:01:58.871" v="3790" actId="1582"/>
          <ac:spMkLst>
            <pc:docMk/>
            <pc:sldMk cId="564669943" sldId="260"/>
            <ac:spMk id="157" creationId="{6FD82A8D-31C9-4B12-BFF5-D03C6EBABEB4}"/>
          </ac:spMkLst>
        </pc:spChg>
        <pc:spChg chg="mod">
          <ac:chgData name="Archana Suresh" userId="bc71b111-7738-4540-8e14-283f32eaf934" providerId="ADAL" clId="{FBAFBB5E-06B4-46DD-B6B3-4B5FCBB3B1B8}" dt="2019-04-05T00:00:03.936" v="3765"/>
          <ac:spMkLst>
            <pc:docMk/>
            <pc:sldMk cId="564669943" sldId="260"/>
            <ac:spMk id="159" creationId="{83791763-9ADA-4470-8DE6-055D56D100BA}"/>
          </ac:spMkLst>
        </pc:spChg>
        <pc:spChg chg="mod">
          <ac:chgData name="Archana Suresh" userId="bc71b111-7738-4540-8e14-283f32eaf934" providerId="ADAL" clId="{FBAFBB5E-06B4-46DD-B6B3-4B5FCBB3B1B8}" dt="2019-04-05T00:02:04.635" v="3791" actId="1582"/>
          <ac:spMkLst>
            <pc:docMk/>
            <pc:sldMk cId="564669943" sldId="260"/>
            <ac:spMk id="160" creationId="{4D087599-2286-47E8-BCBE-0760049887C8}"/>
          </ac:spMkLst>
        </pc:spChg>
        <pc:spChg chg="mod">
          <ac:chgData name="Archana Suresh" userId="bc71b111-7738-4540-8e14-283f32eaf934" providerId="ADAL" clId="{FBAFBB5E-06B4-46DD-B6B3-4B5FCBB3B1B8}" dt="2019-04-08T20:58:31.111" v="7813" actId="313"/>
          <ac:spMkLst>
            <pc:docMk/>
            <pc:sldMk cId="564669943" sldId="260"/>
            <ac:spMk id="162" creationId="{1C367207-B3F0-4A01-B061-1995E2FC4B91}"/>
          </ac:spMkLst>
        </pc:spChg>
        <pc:spChg chg="mod topLvl">
          <ac:chgData name="Archana Suresh" userId="bc71b111-7738-4540-8e14-283f32eaf934" providerId="ADAL" clId="{FBAFBB5E-06B4-46DD-B6B3-4B5FCBB3B1B8}" dt="2019-04-09T20:57:24.395" v="8245" actId="164"/>
          <ac:spMkLst>
            <pc:docMk/>
            <pc:sldMk cId="564669943" sldId="260"/>
            <ac:spMk id="164" creationId="{542EF553-E7A9-4364-AFF5-809CCC249E1C}"/>
          </ac:spMkLst>
        </pc:spChg>
        <pc:spChg chg="mod topLvl">
          <ac:chgData name="Archana Suresh" userId="bc71b111-7738-4540-8e14-283f32eaf934" providerId="ADAL" clId="{FBAFBB5E-06B4-46DD-B6B3-4B5FCBB3B1B8}" dt="2019-04-09T20:57:24.395" v="8245" actId="164"/>
          <ac:spMkLst>
            <pc:docMk/>
            <pc:sldMk cId="564669943" sldId="260"/>
            <ac:spMk id="165" creationId="{B7DF6E50-3D06-477D-8D57-714FF645D179}"/>
          </ac:spMkLst>
        </pc:spChg>
        <pc:spChg chg="mod topLvl">
          <ac:chgData name="Archana Suresh" userId="bc71b111-7738-4540-8e14-283f32eaf934" providerId="ADAL" clId="{FBAFBB5E-06B4-46DD-B6B3-4B5FCBB3B1B8}" dt="2019-04-09T20:57:24.395" v="8245" actId="164"/>
          <ac:spMkLst>
            <pc:docMk/>
            <pc:sldMk cId="564669943" sldId="260"/>
            <ac:spMk id="166" creationId="{110563E9-06D4-467B-B96E-51FBC0AEC03C}"/>
          </ac:spMkLst>
        </pc:spChg>
        <pc:spChg chg="mod topLvl">
          <ac:chgData name="Archana Suresh" userId="bc71b111-7738-4540-8e14-283f32eaf934" providerId="ADAL" clId="{FBAFBB5E-06B4-46DD-B6B3-4B5FCBB3B1B8}" dt="2019-04-09T20:57:24.395" v="8245" actId="164"/>
          <ac:spMkLst>
            <pc:docMk/>
            <pc:sldMk cId="564669943" sldId="260"/>
            <ac:spMk id="167" creationId="{5D140C7D-68D0-4AA2-AA00-BA901541557A}"/>
          </ac:spMkLst>
        </pc:spChg>
        <pc:spChg chg="mod">
          <ac:chgData name="Archana Suresh" userId="bc71b111-7738-4540-8e14-283f32eaf934" providerId="ADAL" clId="{FBAFBB5E-06B4-46DD-B6B3-4B5FCBB3B1B8}" dt="2019-04-04T22:53:05.261" v="3121" actId="1037"/>
          <ac:spMkLst>
            <pc:docMk/>
            <pc:sldMk cId="564669943" sldId="260"/>
            <ac:spMk id="171" creationId="{66F79DAB-AEF4-4E46-A63C-1F5223708844}"/>
          </ac:spMkLst>
        </pc:spChg>
        <pc:spChg chg="del">
          <ac:chgData name="Archana Suresh" userId="bc71b111-7738-4540-8e14-283f32eaf934" providerId="ADAL" clId="{FBAFBB5E-06B4-46DD-B6B3-4B5FCBB3B1B8}" dt="2019-04-08T20:58:59.805" v="7821" actId="478"/>
          <ac:spMkLst>
            <pc:docMk/>
            <pc:sldMk cId="564669943" sldId="260"/>
            <ac:spMk id="172" creationId="{F4BBC25D-3A9C-4A17-9912-0D30AA428130}"/>
          </ac:spMkLst>
        </pc:spChg>
        <pc:spChg chg="add del mod">
          <ac:chgData name="Archana Suresh" userId="bc71b111-7738-4540-8e14-283f32eaf934" providerId="ADAL" clId="{FBAFBB5E-06B4-46DD-B6B3-4B5FCBB3B1B8}" dt="2019-04-08T20:56:55.317" v="7742" actId="478"/>
          <ac:spMkLst>
            <pc:docMk/>
            <pc:sldMk cId="564669943" sldId="260"/>
            <ac:spMk id="174" creationId="{8C47E926-FAB2-4065-9206-586B05865BB5}"/>
          </ac:spMkLst>
        </pc:spChg>
        <pc:spChg chg="del">
          <ac:chgData name="Archana Suresh" userId="bc71b111-7738-4540-8e14-283f32eaf934" providerId="ADAL" clId="{FBAFBB5E-06B4-46DD-B6B3-4B5FCBB3B1B8}" dt="2019-04-08T20:59:02.490" v="7822" actId="478"/>
          <ac:spMkLst>
            <pc:docMk/>
            <pc:sldMk cId="564669943" sldId="260"/>
            <ac:spMk id="182" creationId="{52C4163F-F808-4D60-869E-F55D2EE6F326}"/>
          </ac:spMkLst>
        </pc:spChg>
        <pc:spChg chg="mod">
          <ac:chgData name="Archana Suresh" userId="bc71b111-7738-4540-8e14-283f32eaf934" providerId="ADAL" clId="{FBAFBB5E-06B4-46DD-B6B3-4B5FCBB3B1B8}" dt="2019-04-04T22:53:05.261" v="3121" actId="1037"/>
          <ac:spMkLst>
            <pc:docMk/>
            <pc:sldMk cId="564669943" sldId="260"/>
            <ac:spMk id="185" creationId="{BE947D50-7AB2-456E-A2FB-0C0D4E498472}"/>
          </ac:spMkLst>
        </pc:spChg>
        <pc:spChg chg="mod">
          <ac:chgData name="Archana Suresh" userId="bc71b111-7738-4540-8e14-283f32eaf934" providerId="ADAL" clId="{FBAFBB5E-06B4-46DD-B6B3-4B5FCBB3B1B8}" dt="2019-04-04T22:53:05.261" v="3121" actId="1037"/>
          <ac:spMkLst>
            <pc:docMk/>
            <pc:sldMk cId="564669943" sldId="260"/>
            <ac:spMk id="186" creationId="{31C2E654-FCF5-458B-93B2-AFB95830CCA8}"/>
          </ac:spMkLst>
        </pc:spChg>
        <pc:spChg chg="del">
          <ac:chgData name="Archana Suresh" userId="bc71b111-7738-4540-8e14-283f32eaf934" providerId="ADAL" clId="{FBAFBB5E-06B4-46DD-B6B3-4B5FCBB3B1B8}" dt="2019-04-08T20:58:56.386" v="7820" actId="478"/>
          <ac:spMkLst>
            <pc:docMk/>
            <pc:sldMk cId="564669943" sldId="260"/>
            <ac:spMk id="187" creationId="{CAD016A4-E144-4DEE-9A31-E86EE36ADF8C}"/>
          </ac:spMkLst>
        </pc:spChg>
        <pc:spChg chg="mod">
          <ac:chgData name="Archana Suresh" userId="bc71b111-7738-4540-8e14-283f32eaf934" providerId="ADAL" clId="{FBAFBB5E-06B4-46DD-B6B3-4B5FCBB3B1B8}" dt="2019-04-08T20:59:08.726" v="7823" actId="1076"/>
          <ac:spMkLst>
            <pc:docMk/>
            <pc:sldMk cId="564669943" sldId="260"/>
            <ac:spMk id="188" creationId="{6E0DE72A-9E6A-478A-AEF1-6EF3B196C37E}"/>
          </ac:spMkLst>
        </pc:spChg>
        <pc:spChg chg="del mod topLvl">
          <ac:chgData name="Archana Suresh" userId="bc71b111-7738-4540-8e14-283f32eaf934" providerId="ADAL" clId="{FBAFBB5E-06B4-46DD-B6B3-4B5FCBB3B1B8}" dt="2019-04-09T20:57:20.345" v="8244" actId="478"/>
          <ac:spMkLst>
            <pc:docMk/>
            <pc:sldMk cId="564669943" sldId="260"/>
            <ac:spMk id="189" creationId="{B5419CFF-5DDA-4501-905C-39E90C8C4C1A}"/>
          </ac:spMkLst>
        </pc:spChg>
        <pc:grpChg chg="mod">
          <ac:chgData name="Archana Suresh" userId="bc71b111-7738-4540-8e14-283f32eaf934" providerId="ADAL" clId="{FBAFBB5E-06B4-46DD-B6B3-4B5FCBB3B1B8}" dt="2019-04-04T22:53:05.261" v="3121" actId="1037"/>
          <ac:grpSpMkLst>
            <pc:docMk/>
            <pc:sldMk cId="564669943" sldId="260"/>
            <ac:grpSpMk id="2" creationId="{D45E6A1E-C1F6-4405-A27E-948405076470}"/>
          </ac:grpSpMkLst>
        </pc:grpChg>
        <pc:grpChg chg="mod topLvl">
          <ac:chgData name="Archana Suresh" userId="bc71b111-7738-4540-8e14-283f32eaf934" providerId="ADAL" clId="{FBAFBB5E-06B4-46DD-B6B3-4B5FCBB3B1B8}" dt="2019-04-09T20:57:24.395" v="8245" actId="164"/>
          <ac:grpSpMkLst>
            <pc:docMk/>
            <pc:sldMk cId="564669943" sldId="260"/>
            <ac:grpSpMk id="3" creationId="{D7954A16-7030-4B40-B610-C50C25DE20C3}"/>
          </ac:grpSpMkLst>
        </pc:grpChg>
        <pc:grpChg chg="mod topLvl">
          <ac:chgData name="Archana Suresh" userId="bc71b111-7738-4540-8e14-283f32eaf934" providerId="ADAL" clId="{FBAFBB5E-06B4-46DD-B6B3-4B5FCBB3B1B8}" dt="2019-04-09T20:57:24.395" v="8245" actId="164"/>
          <ac:grpSpMkLst>
            <pc:docMk/>
            <pc:sldMk cId="564669943" sldId="260"/>
            <ac:grpSpMk id="4" creationId="{76C2EFBF-2742-4529-9868-49FE368BAA06}"/>
          </ac:grpSpMkLst>
        </pc:grpChg>
        <pc:grpChg chg="mod">
          <ac:chgData name="Archana Suresh" userId="bc71b111-7738-4540-8e14-283f32eaf934" providerId="ADAL" clId="{FBAFBB5E-06B4-46DD-B6B3-4B5FCBB3B1B8}" dt="2019-04-05T00:18:41.862" v="3941" actId="1076"/>
          <ac:grpSpMkLst>
            <pc:docMk/>
            <pc:sldMk cId="564669943" sldId="260"/>
            <ac:grpSpMk id="5" creationId="{6B8A4DF6-96CE-4F7C-AB35-5104166E3C9A}"/>
          </ac:grpSpMkLst>
        </pc:grpChg>
        <pc:grpChg chg="add del mod">
          <ac:chgData name="Archana Suresh" userId="bc71b111-7738-4540-8e14-283f32eaf934" providerId="ADAL" clId="{FBAFBB5E-06B4-46DD-B6B3-4B5FCBB3B1B8}" dt="2019-04-09T20:57:17.542" v="8243" actId="165"/>
          <ac:grpSpMkLst>
            <pc:docMk/>
            <pc:sldMk cId="564669943" sldId="260"/>
            <ac:grpSpMk id="5" creationId="{F4B5A6DE-4B45-4A4E-AE68-ADF6105762A4}"/>
          </ac:grpSpMkLst>
        </pc:grpChg>
        <pc:grpChg chg="del mod topLvl">
          <ac:chgData name="Archana Suresh" userId="bc71b111-7738-4540-8e14-283f32eaf934" providerId="ADAL" clId="{FBAFBB5E-06B4-46DD-B6B3-4B5FCBB3B1B8}" dt="2019-04-08T20:58:00.994" v="7809" actId="165"/>
          <ac:grpSpMkLst>
            <pc:docMk/>
            <pc:sldMk cId="564669943" sldId="260"/>
            <ac:grpSpMk id="6" creationId="{99C2EE5A-462C-425F-9CFC-5BDC864948A5}"/>
          </ac:grpSpMkLst>
        </pc:grpChg>
        <pc:grpChg chg="add mod">
          <ac:chgData name="Archana Suresh" userId="bc71b111-7738-4540-8e14-283f32eaf934" providerId="ADAL" clId="{FBAFBB5E-06B4-46DD-B6B3-4B5FCBB3B1B8}" dt="2019-04-09T20:57:24.395" v="8245" actId="164"/>
          <ac:grpSpMkLst>
            <pc:docMk/>
            <pc:sldMk cId="564669943" sldId="260"/>
            <ac:grpSpMk id="6" creationId="{E3686995-3793-4F7C-992D-7F2ECE77E4C7}"/>
          </ac:grpSpMkLst>
        </pc:grpChg>
        <pc:grpChg chg="mod">
          <ac:chgData name="Archana Suresh" userId="bc71b111-7738-4540-8e14-283f32eaf934" providerId="ADAL" clId="{FBAFBB5E-06B4-46DD-B6B3-4B5FCBB3B1B8}" dt="2019-04-04T22:53:05.261" v="3121" actId="1037"/>
          <ac:grpSpMkLst>
            <pc:docMk/>
            <pc:sldMk cId="564669943" sldId="260"/>
            <ac:grpSpMk id="7" creationId="{3DB41A42-C167-42B6-A0C2-9E3BF0A4DD26}"/>
          </ac:grpSpMkLst>
        </pc:grpChg>
        <pc:grpChg chg="mod topLvl">
          <ac:chgData name="Archana Suresh" userId="bc71b111-7738-4540-8e14-283f32eaf934" providerId="ADAL" clId="{FBAFBB5E-06B4-46DD-B6B3-4B5FCBB3B1B8}" dt="2019-04-09T20:57:24.395" v="8245" actId="164"/>
          <ac:grpSpMkLst>
            <pc:docMk/>
            <pc:sldMk cId="564669943" sldId="260"/>
            <ac:grpSpMk id="8" creationId="{5FC6FF91-B822-4E8F-89E2-4AAD99F6D8AF}"/>
          </ac:grpSpMkLst>
        </pc:grpChg>
        <pc:grpChg chg="mod">
          <ac:chgData name="Archana Suresh" userId="bc71b111-7738-4540-8e14-283f32eaf934" providerId="ADAL" clId="{FBAFBB5E-06B4-46DD-B6B3-4B5FCBB3B1B8}" dt="2019-04-04T22:53:05.261" v="3121" actId="1037"/>
          <ac:grpSpMkLst>
            <pc:docMk/>
            <pc:sldMk cId="564669943" sldId="260"/>
            <ac:grpSpMk id="10" creationId="{49566D63-95AB-4DEB-8D75-D89E013D59A3}"/>
          </ac:grpSpMkLst>
        </pc:grpChg>
        <pc:grpChg chg="mod">
          <ac:chgData name="Archana Suresh" userId="bc71b111-7738-4540-8e14-283f32eaf934" providerId="ADAL" clId="{FBAFBB5E-06B4-46DD-B6B3-4B5FCBB3B1B8}" dt="2019-04-04T22:53:05.261" v="3121" actId="1037"/>
          <ac:grpSpMkLst>
            <pc:docMk/>
            <pc:sldMk cId="564669943" sldId="260"/>
            <ac:grpSpMk id="12" creationId="{8C1FBBD9-E83D-42B1-AEB1-E540ECEC44A6}"/>
          </ac:grpSpMkLst>
        </pc:grpChg>
        <pc:grpChg chg="mod">
          <ac:chgData name="Archana Suresh" userId="bc71b111-7738-4540-8e14-283f32eaf934" providerId="ADAL" clId="{FBAFBB5E-06B4-46DD-B6B3-4B5FCBB3B1B8}" dt="2019-04-04T22:53:05.261" v="3121" actId="1037"/>
          <ac:grpSpMkLst>
            <pc:docMk/>
            <pc:sldMk cId="564669943" sldId="260"/>
            <ac:grpSpMk id="13" creationId="{B0E04C56-B986-4E97-88E1-093D0F05B31F}"/>
          </ac:grpSpMkLst>
        </pc:grpChg>
        <pc:grpChg chg="del">
          <ac:chgData name="Archana Suresh" userId="bc71b111-7738-4540-8e14-283f32eaf934" providerId="ADAL" clId="{FBAFBB5E-06B4-46DD-B6B3-4B5FCBB3B1B8}" dt="2019-04-08T20:57:44.668" v="7791" actId="165"/>
          <ac:grpSpMkLst>
            <pc:docMk/>
            <pc:sldMk cId="564669943" sldId="260"/>
            <ac:grpSpMk id="16" creationId="{7213CB8E-FBCA-4323-AFA0-AD07B28D7429}"/>
          </ac:grpSpMkLst>
        </pc:grpChg>
        <pc:grpChg chg="mod">
          <ac:chgData name="Archana Suresh" userId="bc71b111-7738-4540-8e14-283f32eaf934" providerId="ADAL" clId="{FBAFBB5E-06B4-46DD-B6B3-4B5FCBB3B1B8}" dt="2019-04-08T18:54:47.806" v="7480" actId="1076"/>
          <ac:grpSpMkLst>
            <pc:docMk/>
            <pc:sldMk cId="564669943" sldId="260"/>
            <ac:grpSpMk id="18" creationId="{99FD96E8-DA7E-4BC2-AEDF-1801D9A7A989}"/>
          </ac:grpSpMkLst>
        </pc:grpChg>
        <pc:grpChg chg="add mod">
          <ac:chgData name="Archana Suresh" userId="bc71b111-7738-4540-8e14-283f32eaf934" providerId="ADAL" clId="{FBAFBB5E-06B4-46DD-B6B3-4B5FCBB3B1B8}" dt="2019-04-04T22:53:05.261" v="3121" actId="1037"/>
          <ac:grpSpMkLst>
            <pc:docMk/>
            <pc:sldMk cId="564669943" sldId="260"/>
            <ac:grpSpMk id="78" creationId="{B12823EC-B686-4931-A0D3-67E8012E9D9F}"/>
          </ac:grpSpMkLst>
        </pc:grpChg>
        <pc:grpChg chg="add mod">
          <ac:chgData name="Archana Suresh" userId="bc71b111-7738-4540-8e14-283f32eaf934" providerId="ADAL" clId="{FBAFBB5E-06B4-46DD-B6B3-4B5FCBB3B1B8}" dt="2019-04-02T23:30:19.158" v="2772" actId="1076"/>
          <ac:grpSpMkLst>
            <pc:docMk/>
            <pc:sldMk cId="564669943" sldId="260"/>
            <ac:grpSpMk id="82" creationId="{DBB019CE-A618-453B-BA00-637DA664335B}"/>
          </ac:grpSpMkLst>
        </pc:grpChg>
        <pc:grpChg chg="add mod">
          <ac:chgData name="Archana Suresh" userId="bc71b111-7738-4540-8e14-283f32eaf934" providerId="ADAL" clId="{FBAFBB5E-06B4-46DD-B6B3-4B5FCBB3B1B8}" dt="2019-04-02T23:30:19.158" v="2772" actId="1076"/>
          <ac:grpSpMkLst>
            <pc:docMk/>
            <pc:sldMk cId="564669943" sldId="260"/>
            <ac:grpSpMk id="86" creationId="{DE425BA0-D68D-4941-B3CC-51D0ECB684F1}"/>
          </ac:grpSpMkLst>
        </pc:grpChg>
        <pc:grpChg chg="mod">
          <ac:chgData name="Archana Suresh" userId="bc71b111-7738-4540-8e14-283f32eaf934" providerId="ADAL" clId="{FBAFBB5E-06B4-46DD-B6B3-4B5FCBB3B1B8}" dt="2019-04-04T22:53:05.261" v="3121" actId="1037"/>
          <ac:grpSpMkLst>
            <pc:docMk/>
            <pc:sldMk cId="564669943" sldId="260"/>
            <ac:grpSpMk id="94" creationId="{68B8C047-CAC0-48CF-9136-191843B39F2D}"/>
          </ac:grpSpMkLst>
        </pc:grpChg>
        <pc:grpChg chg="mod">
          <ac:chgData name="Archana Suresh" userId="bc71b111-7738-4540-8e14-283f32eaf934" providerId="ADAL" clId="{FBAFBB5E-06B4-46DD-B6B3-4B5FCBB3B1B8}" dt="2019-04-04T22:53:05.261" v="3121" actId="1037"/>
          <ac:grpSpMkLst>
            <pc:docMk/>
            <pc:sldMk cId="564669943" sldId="260"/>
            <ac:grpSpMk id="103" creationId="{3E8CF677-D14B-46EA-B46B-D6910D4E01CF}"/>
          </ac:grpSpMkLst>
        </pc:grpChg>
        <pc:grpChg chg="mod">
          <ac:chgData name="Archana Suresh" userId="bc71b111-7738-4540-8e14-283f32eaf934" providerId="ADAL" clId="{FBAFBB5E-06B4-46DD-B6B3-4B5FCBB3B1B8}" dt="2019-04-04T22:53:05.261" v="3121" actId="1037"/>
          <ac:grpSpMkLst>
            <pc:docMk/>
            <pc:sldMk cId="564669943" sldId="260"/>
            <ac:grpSpMk id="110" creationId="{1D1AAD17-275F-4E6F-827D-F0D79A4468B0}"/>
          </ac:grpSpMkLst>
        </pc:grpChg>
        <pc:grpChg chg="mod">
          <ac:chgData name="Archana Suresh" userId="bc71b111-7738-4540-8e14-283f32eaf934" providerId="ADAL" clId="{FBAFBB5E-06B4-46DD-B6B3-4B5FCBB3B1B8}" dt="2019-04-04T22:53:05.261" v="3121" actId="1037"/>
          <ac:grpSpMkLst>
            <pc:docMk/>
            <pc:sldMk cId="564669943" sldId="260"/>
            <ac:grpSpMk id="113" creationId="{F1548211-F200-4340-9F86-C763F2F7CD8C}"/>
          </ac:grpSpMkLst>
        </pc:grpChg>
        <pc:grpChg chg="mod">
          <ac:chgData name="Archana Suresh" userId="bc71b111-7738-4540-8e14-283f32eaf934" providerId="ADAL" clId="{FBAFBB5E-06B4-46DD-B6B3-4B5FCBB3B1B8}" dt="2019-04-04T22:53:05.261" v="3121" actId="1037"/>
          <ac:grpSpMkLst>
            <pc:docMk/>
            <pc:sldMk cId="564669943" sldId="260"/>
            <ac:grpSpMk id="126" creationId="{25B5A9D6-1741-4814-B4A9-D39463CBA3D5}"/>
          </ac:grpSpMkLst>
        </pc:grpChg>
        <pc:grpChg chg="add del mod topLvl">
          <ac:chgData name="Archana Suresh" userId="bc71b111-7738-4540-8e14-283f32eaf934" providerId="ADAL" clId="{FBAFBB5E-06B4-46DD-B6B3-4B5FCBB3B1B8}" dt="2019-04-08T20:59:02.490" v="7822" actId="478"/>
          <ac:grpSpMkLst>
            <pc:docMk/>
            <pc:sldMk cId="564669943" sldId="260"/>
            <ac:grpSpMk id="163" creationId="{C3906092-B6E7-4081-8F5D-50943E35CD7D}"/>
          </ac:grpSpMkLst>
        </pc:grpChg>
        <pc:grpChg chg="del mod topLvl">
          <ac:chgData name="Archana Suresh" userId="bc71b111-7738-4540-8e14-283f32eaf934" providerId="ADAL" clId="{FBAFBB5E-06B4-46DD-B6B3-4B5FCBB3B1B8}" dt="2019-04-08T20:58:03.553" v="7810" actId="478"/>
          <ac:grpSpMkLst>
            <pc:docMk/>
            <pc:sldMk cId="564669943" sldId="260"/>
            <ac:grpSpMk id="168" creationId="{CD83A250-D240-4F67-A3BC-58D04A40DC9C}"/>
          </ac:grpSpMkLst>
        </pc:grpChg>
        <pc:grpChg chg="mod">
          <ac:chgData name="Archana Suresh" userId="bc71b111-7738-4540-8e14-283f32eaf934" providerId="ADAL" clId="{FBAFBB5E-06B4-46DD-B6B3-4B5FCBB3B1B8}" dt="2019-04-04T22:53:05.261" v="3121" actId="1037"/>
          <ac:grpSpMkLst>
            <pc:docMk/>
            <pc:sldMk cId="564669943" sldId="260"/>
            <ac:grpSpMk id="174" creationId="{444741EF-90C8-4615-8C98-9FF26CAA069A}"/>
          </ac:grpSpMkLst>
        </pc:grpChg>
        <pc:grpChg chg="mod">
          <ac:chgData name="Archana Suresh" userId="bc71b111-7738-4540-8e14-283f32eaf934" providerId="ADAL" clId="{FBAFBB5E-06B4-46DD-B6B3-4B5FCBB3B1B8}" dt="2019-04-05T00:18:47.708" v="3944"/>
          <ac:grpSpMkLst>
            <pc:docMk/>
            <pc:sldMk cId="564669943" sldId="260"/>
            <ac:grpSpMk id="188" creationId="{2D7E0D88-CEBA-4D5D-A0DA-9F9000CA7AC8}"/>
          </ac:grpSpMkLst>
        </pc:grpChg>
        <pc:grpChg chg="mod">
          <ac:chgData name="Archana Suresh" userId="bc71b111-7738-4540-8e14-283f32eaf934" providerId="ADAL" clId="{FBAFBB5E-06B4-46DD-B6B3-4B5FCBB3B1B8}" dt="2019-04-08T20:59:08.726" v="7823" actId="1076"/>
          <ac:grpSpMkLst>
            <pc:docMk/>
            <pc:sldMk cId="564669943" sldId="260"/>
            <ac:grpSpMk id="190" creationId="{50A956ED-DD59-4E20-B834-F9F4AA99B472}"/>
          </ac:grpSpMkLst>
        </pc:grpChg>
        <pc:picChg chg="add mod">
          <ac:chgData name="Archana Suresh" userId="bc71b111-7738-4540-8e14-283f32eaf934" providerId="ADAL" clId="{FBAFBB5E-06B4-46DD-B6B3-4B5FCBB3B1B8}" dt="2019-04-02T23:30:19.158" v="2772" actId="1076"/>
          <ac:picMkLst>
            <pc:docMk/>
            <pc:sldMk cId="564669943" sldId="260"/>
            <ac:picMk id="92" creationId="{DFCFC265-EF73-4D4D-9399-0CE7C1953F96}"/>
          </ac:picMkLst>
        </pc:picChg>
        <pc:picChg chg="add mod topLvl">
          <ac:chgData name="Archana Suresh" userId="bc71b111-7738-4540-8e14-283f32eaf934" providerId="ADAL" clId="{FBAFBB5E-06B4-46DD-B6B3-4B5FCBB3B1B8}" dt="2019-04-09T20:57:24.395" v="8245" actId="164"/>
          <ac:picMkLst>
            <pc:docMk/>
            <pc:sldMk cId="564669943" sldId="260"/>
            <ac:picMk id="175" creationId="{FDD73174-B10B-42B7-9552-9DB2735D5C2C}"/>
          </ac:picMkLst>
        </pc:picChg>
      </pc:sldChg>
      <pc:sldChg chg="modSp">
        <pc:chgData name="Archana Suresh" userId="bc71b111-7738-4540-8e14-283f32eaf934" providerId="ADAL" clId="{FBAFBB5E-06B4-46DD-B6B3-4B5FCBB3B1B8}" dt="2019-04-02T23:55:23.939" v="2785" actId="1076"/>
        <pc:sldMkLst>
          <pc:docMk/>
          <pc:sldMk cId="187759470" sldId="261"/>
        </pc:sldMkLst>
        <pc:grpChg chg="mod">
          <ac:chgData name="Archana Suresh" userId="bc71b111-7738-4540-8e14-283f32eaf934" providerId="ADAL" clId="{FBAFBB5E-06B4-46DD-B6B3-4B5FCBB3B1B8}" dt="2019-04-02T23:55:23.939" v="2785" actId="1076"/>
          <ac:grpSpMkLst>
            <pc:docMk/>
            <pc:sldMk cId="187759470" sldId="261"/>
            <ac:grpSpMk id="2" creationId="{DB3972D2-F0FC-4242-AFDA-1A21B112834F}"/>
          </ac:grpSpMkLst>
        </pc:grpChg>
      </pc:sldChg>
      <pc:sldChg chg="addSp delSp modSp">
        <pc:chgData name="Archana Suresh" userId="bc71b111-7738-4540-8e14-283f32eaf934" providerId="ADAL" clId="{FBAFBB5E-06B4-46DD-B6B3-4B5FCBB3B1B8}" dt="2019-04-05T20:57:36.120" v="5461" actId="478"/>
        <pc:sldMkLst>
          <pc:docMk/>
          <pc:sldMk cId="824160014" sldId="262"/>
        </pc:sldMkLst>
        <pc:spChg chg="del">
          <ac:chgData name="Archana Suresh" userId="bc71b111-7738-4540-8e14-283f32eaf934" providerId="ADAL" clId="{FBAFBB5E-06B4-46DD-B6B3-4B5FCBB3B1B8}" dt="2019-04-05T20:36:00.233" v="5221" actId="478"/>
          <ac:spMkLst>
            <pc:docMk/>
            <pc:sldMk cId="824160014" sldId="262"/>
            <ac:spMk id="5" creationId="{3C949B3B-1AFA-4D40-8820-939BFE7BEE86}"/>
          </ac:spMkLst>
        </pc:spChg>
        <pc:spChg chg="del">
          <ac:chgData name="Archana Suresh" userId="bc71b111-7738-4540-8e14-283f32eaf934" providerId="ADAL" clId="{FBAFBB5E-06B4-46DD-B6B3-4B5FCBB3B1B8}" dt="2019-04-05T20:36:08.145" v="5224" actId="478"/>
          <ac:spMkLst>
            <pc:docMk/>
            <pc:sldMk cId="824160014" sldId="262"/>
            <ac:spMk id="12" creationId="{A21D4212-247C-4496-90B0-D01A5E6CB697}"/>
          </ac:spMkLst>
        </pc:spChg>
        <pc:spChg chg="mod topLvl">
          <ac:chgData name="Archana Suresh" userId="bc71b111-7738-4540-8e14-283f32eaf934" providerId="ADAL" clId="{FBAFBB5E-06B4-46DD-B6B3-4B5FCBB3B1B8}" dt="2019-04-05T20:57:25.953" v="5460" actId="14100"/>
          <ac:spMkLst>
            <pc:docMk/>
            <pc:sldMk cId="824160014" sldId="262"/>
            <ac:spMk id="14" creationId="{5ABD8725-C169-4B5C-A7C4-0B500A11FF4E}"/>
          </ac:spMkLst>
        </pc:spChg>
        <pc:spChg chg="mod topLvl">
          <ac:chgData name="Archana Suresh" userId="bc71b111-7738-4540-8e14-283f32eaf934" providerId="ADAL" clId="{FBAFBB5E-06B4-46DD-B6B3-4B5FCBB3B1B8}" dt="2019-04-05T20:56:55.471" v="5456" actId="164"/>
          <ac:spMkLst>
            <pc:docMk/>
            <pc:sldMk cId="824160014" sldId="262"/>
            <ac:spMk id="15" creationId="{C956F515-957C-42DC-873B-7E9A2531E524}"/>
          </ac:spMkLst>
        </pc:spChg>
        <pc:spChg chg="del mod topLvl">
          <ac:chgData name="Archana Suresh" userId="bc71b111-7738-4540-8e14-283f32eaf934" providerId="ADAL" clId="{FBAFBB5E-06B4-46DD-B6B3-4B5FCBB3B1B8}" dt="2019-04-05T20:52:23.771" v="5420" actId="478"/>
          <ac:spMkLst>
            <pc:docMk/>
            <pc:sldMk cId="824160014" sldId="262"/>
            <ac:spMk id="21" creationId="{8FAA32EC-4351-4584-9A29-4EBB1334E720}"/>
          </ac:spMkLst>
        </pc:spChg>
        <pc:spChg chg="del mod topLvl">
          <ac:chgData name="Archana Suresh" userId="bc71b111-7738-4540-8e14-283f32eaf934" providerId="ADAL" clId="{FBAFBB5E-06B4-46DD-B6B3-4B5FCBB3B1B8}" dt="2019-04-05T20:40:34.527" v="5273" actId="478"/>
          <ac:spMkLst>
            <pc:docMk/>
            <pc:sldMk cId="824160014" sldId="262"/>
            <ac:spMk id="22" creationId="{E6C83061-0931-4BA1-8842-12A369858EC0}"/>
          </ac:spMkLst>
        </pc:spChg>
        <pc:spChg chg="del mod topLvl">
          <ac:chgData name="Archana Suresh" userId="bc71b111-7738-4540-8e14-283f32eaf934" providerId="ADAL" clId="{FBAFBB5E-06B4-46DD-B6B3-4B5FCBB3B1B8}" dt="2019-04-05T20:40:29.949" v="5272" actId="478"/>
          <ac:spMkLst>
            <pc:docMk/>
            <pc:sldMk cId="824160014" sldId="262"/>
            <ac:spMk id="25" creationId="{DCB4CDC4-F189-4574-BF1A-0C31B3430F05}"/>
          </ac:spMkLst>
        </pc:spChg>
        <pc:spChg chg="del">
          <ac:chgData name="Archana Suresh" userId="bc71b111-7738-4540-8e14-283f32eaf934" providerId="ADAL" clId="{FBAFBB5E-06B4-46DD-B6B3-4B5FCBB3B1B8}" dt="2019-04-05T20:57:36.120" v="5461" actId="478"/>
          <ac:spMkLst>
            <pc:docMk/>
            <pc:sldMk cId="824160014" sldId="262"/>
            <ac:spMk id="45" creationId="{3CA53652-5595-8B43-9455-ED028B30BFB3}"/>
          </ac:spMkLst>
        </pc:spChg>
        <pc:spChg chg="add mod">
          <ac:chgData name="Archana Suresh" userId="bc71b111-7738-4540-8e14-283f32eaf934" providerId="ADAL" clId="{FBAFBB5E-06B4-46DD-B6B3-4B5FCBB3B1B8}" dt="2019-04-05T20:56:55.471" v="5456" actId="164"/>
          <ac:spMkLst>
            <pc:docMk/>
            <pc:sldMk cId="824160014" sldId="262"/>
            <ac:spMk id="51" creationId="{F42CC061-4630-45BA-BD01-033ACA582B4A}"/>
          </ac:spMkLst>
        </pc:spChg>
        <pc:spChg chg="add del mod">
          <ac:chgData name="Archana Suresh" userId="bc71b111-7738-4540-8e14-283f32eaf934" providerId="ADAL" clId="{FBAFBB5E-06B4-46DD-B6B3-4B5FCBB3B1B8}" dt="2019-04-05T20:44:28.158" v="5413" actId="478"/>
          <ac:spMkLst>
            <pc:docMk/>
            <pc:sldMk cId="824160014" sldId="262"/>
            <ac:spMk id="52" creationId="{672EBED0-5F9B-4034-BF80-96C1DEFA4A5E}"/>
          </ac:spMkLst>
        </pc:spChg>
        <pc:grpChg chg="del mod topLvl">
          <ac:chgData name="Archana Suresh" userId="bc71b111-7738-4540-8e14-283f32eaf934" providerId="ADAL" clId="{FBAFBB5E-06B4-46DD-B6B3-4B5FCBB3B1B8}" dt="2019-04-05T20:40:18.689" v="5270" actId="165"/>
          <ac:grpSpMkLst>
            <pc:docMk/>
            <pc:sldMk cId="824160014" sldId="262"/>
            <ac:grpSpMk id="3" creationId="{F9F65962-CB5A-4C9E-9555-731E1190871C}"/>
          </ac:grpSpMkLst>
        </pc:grpChg>
        <pc:grpChg chg="del mod topLvl">
          <ac:chgData name="Archana Suresh" userId="bc71b111-7738-4540-8e14-283f32eaf934" providerId="ADAL" clId="{FBAFBB5E-06B4-46DD-B6B3-4B5FCBB3B1B8}" dt="2019-04-05T20:40:10.234" v="5268" actId="165"/>
          <ac:grpSpMkLst>
            <pc:docMk/>
            <pc:sldMk cId="824160014" sldId="262"/>
            <ac:grpSpMk id="6" creationId="{379DFE08-823D-480C-8871-2D0246119FCF}"/>
          </ac:grpSpMkLst>
        </pc:grpChg>
        <pc:grpChg chg="del mod topLvl">
          <ac:chgData name="Archana Suresh" userId="bc71b111-7738-4540-8e14-283f32eaf934" providerId="ADAL" clId="{FBAFBB5E-06B4-46DD-B6B3-4B5FCBB3B1B8}" dt="2019-04-05T20:40:04.349" v="5267" actId="478"/>
          <ac:grpSpMkLst>
            <pc:docMk/>
            <pc:sldMk cId="824160014" sldId="262"/>
            <ac:grpSpMk id="7" creationId="{4224658F-FB01-48EE-A411-E1D68562C69B}"/>
          </ac:grpSpMkLst>
        </pc:grpChg>
        <pc:grpChg chg="del mod">
          <ac:chgData name="Archana Suresh" userId="bc71b111-7738-4540-8e14-283f32eaf934" providerId="ADAL" clId="{FBAFBB5E-06B4-46DD-B6B3-4B5FCBB3B1B8}" dt="2019-04-05T20:38:24.956" v="5237" actId="165"/>
          <ac:grpSpMkLst>
            <pc:docMk/>
            <pc:sldMk cId="824160014" sldId="262"/>
            <ac:grpSpMk id="8" creationId="{0646AF34-E042-4B12-984C-07B3E2EC3414}"/>
          </ac:grpSpMkLst>
        </pc:grpChg>
        <pc:grpChg chg="add mod">
          <ac:chgData name="Archana Suresh" userId="bc71b111-7738-4540-8e14-283f32eaf934" providerId="ADAL" clId="{FBAFBB5E-06B4-46DD-B6B3-4B5FCBB3B1B8}" dt="2019-04-05T20:57:15.149" v="5459" actId="1076"/>
          <ac:grpSpMkLst>
            <pc:docMk/>
            <pc:sldMk cId="824160014" sldId="262"/>
            <ac:grpSpMk id="26" creationId="{C9A50F9B-08C2-49C0-A1DE-3E360A719B50}"/>
          </ac:grpSpMkLst>
        </pc:grpChg>
        <pc:picChg chg="add del mod">
          <ac:chgData name="Archana Suresh" userId="bc71b111-7738-4540-8e14-283f32eaf934" providerId="ADAL" clId="{FBAFBB5E-06B4-46DD-B6B3-4B5FCBB3B1B8}" dt="2019-04-05T20:56:47.280" v="5455" actId="478"/>
          <ac:picMkLst>
            <pc:docMk/>
            <pc:sldMk cId="824160014" sldId="262"/>
            <ac:picMk id="9" creationId="{B3EA0F66-DFB3-46C5-8D77-257F5196EFF9}"/>
          </ac:picMkLst>
        </pc:picChg>
        <pc:picChg chg="add del mod">
          <ac:chgData name="Archana Suresh" userId="bc71b111-7738-4540-8e14-283f32eaf934" providerId="ADAL" clId="{FBAFBB5E-06B4-46DD-B6B3-4B5FCBB3B1B8}" dt="2019-04-05T20:51:13.434" v="5416" actId="478"/>
          <ac:picMkLst>
            <pc:docMk/>
            <pc:sldMk cId="824160014" sldId="262"/>
            <ac:picMk id="10" creationId="{E71BC171-3632-40F2-B846-A42797CF75E7}"/>
          </ac:picMkLst>
        </pc:picChg>
        <pc:picChg chg="del mod topLvl">
          <ac:chgData name="Archana Suresh" userId="bc71b111-7738-4540-8e14-283f32eaf934" providerId="ADAL" clId="{FBAFBB5E-06B4-46DD-B6B3-4B5FCBB3B1B8}" dt="2019-04-05T20:40:13.513" v="5269" actId="478"/>
          <ac:picMkLst>
            <pc:docMk/>
            <pc:sldMk cId="824160014" sldId="262"/>
            <ac:picMk id="13" creationId="{54575E4C-56B7-47C0-A08A-D5FE27E3537A}"/>
          </ac:picMkLst>
        </pc:picChg>
        <pc:picChg chg="add mod">
          <ac:chgData name="Archana Suresh" userId="bc71b111-7738-4540-8e14-283f32eaf934" providerId="ADAL" clId="{FBAFBB5E-06B4-46DD-B6B3-4B5FCBB3B1B8}" dt="2019-04-05T20:56:55.471" v="5456" actId="164"/>
          <ac:picMkLst>
            <pc:docMk/>
            <pc:sldMk cId="824160014" sldId="262"/>
            <ac:picMk id="16" creationId="{CE2225E5-F55E-469E-8896-CB8B42BE74DA}"/>
          </ac:picMkLst>
        </pc:picChg>
        <pc:picChg chg="add mod">
          <ac:chgData name="Archana Suresh" userId="bc71b111-7738-4540-8e14-283f32eaf934" providerId="ADAL" clId="{FBAFBB5E-06B4-46DD-B6B3-4B5FCBB3B1B8}" dt="2019-04-05T20:56:55.471" v="5456" actId="164"/>
          <ac:picMkLst>
            <pc:docMk/>
            <pc:sldMk cId="824160014" sldId="262"/>
            <ac:picMk id="18" creationId="{E5B07CFA-88CE-463F-BA43-1FCB8E42DCCF}"/>
          </ac:picMkLst>
        </pc:picChg>
        <pc:picChg chg="add mod">
          <ac:chgData name="Archana Suresh" userId="bc71b111-7738-4540-8e14-283f32eaf934" providerId="ADAL" clId="{FBAFBB5E-06B4-46DD-B6B3-4B5FCBB3B1B8}" dt="2019-04-05T20:56:55.471" v="5456" actId="164"/>
          <ac:picMkLst>
            <pc:docMk/>
            <pc:sldMk cId="824160014" sldId="262"/>
            <ac:picMk id="20" creationId="{732A37D5-7AD8-47CD-B044-37394CAAB450}"/>
          </ac:picMkLst>
        </pc:picChg>
        <pc:picChg chg="add mod">
          <ac:chgData name="Archana Suresh" userId="bc71b111-7738-4540-8e14-283f32eaf934" providerId="ADAL" clId="{FBAFBB5E-06B4-46DD-B6B3-4B5FCBB3B1B8}" dt="2019-04-05T20:56:55.471" v="5456" actId="164"/>
          <ac:picMkLst>
            <pc:docMk/>
            <pc:sldMk cId="824160014" sldId="262"/>
            <ac:picMk id="24" creationId="{D8C33780-E68A-42A2-B70B-143F104A3376}"/>
          </ac:picMkLst>
        </pc:picChg>
        <pc:picChg chg="mod topLvl">
          <ac:chgData name="Archana Suresh" userId="bc71b111-7738-4540-8e14-283f32eaf934" providerId="ADAL" clId="{FBAFBB5E-06B4-46DD-B6B3-4B5FCBB3B1B8}" dt="2019-04-05T20:56:55.471" v="5456" actId="164"/>
          <ac:picMkLst>
            <pc:docMk/>
            <pc:sldMk cId="824160014" sldId="262"/>
            <ac:picMk id="46" creationId="{B6135677-DF98-4B28-BA35-3F5F04D6DD1F}"/>
          </ac:picMkLst>
        </pc:picChg>
        <pc:picChg chg="del topLvl">
          <ac:chgData name="Archana Suresh" userId="bc71b111-7738-4540-8e14-283f32eaf934" providerId="ADAL" clId="{FBAFBB5E-06B4-46DD-B6B3-4B5FCBB3B1B8}" dt="2019-04-05T20:40:04.349" v="5267" actId="478"/>
          <ac:picMkLst>
            <pc:docMk/>
            <pc:sldMk cId="824160014" sldId="262"/>
            <ac:picMk id="48" creationId="{0482B616-6CE0-4A62-9A6E-1CCA62F42F60}"/>
          </ac:picMkLst>
        </pc:picChg>
        <pc:picChg chg="del mod topLvl">
          <ac:chgData name="Archana Suresh" userId="bc71b111-7738-4540-8e14-283f32eaf934" providerId="ADAL" clId="{FBAFBB5E-06B4-46DD-B6B3-4B5FCBB3B1B8}" dt="2019-04-05T20:40:20.646" v="5271" actId="478"/>
          <ac:picMkLst>
            <pc:docMk/>
            <pc:sldMk cId="824160014" sldId="262"/>
            <ac:picMk id="50" creationId="{73E02D36-6973-414B-92F8-3F8318063E5C}"/>
          </ac:picMkLst>
        </pc:picChg>
        <pc:cxnChg chg="del mod topLvl">
          <ac:chgData name="Archana Suresh" userId="bc71b111-7738-4540-8e14-283f32eaf934" providerId="ADAL" clId="{FBAFBB5E-06B4-46DD-B6B3-4B5FCBB3B1B8}" dt="2019-04-05T20:57:06.195" v="5458" actId="478"/>
          <ac:cxnSpMkLst>
            <pc:docMk/>
            <pc:sldMk cId="824160014" sldId="262"/>
            <ac:cxnSpMk id="4" creationId="{9D7446AC-1871-4F94-9210-2C29CBE1A187}"/>
          </ac:cxnSpMkLst>
        </pc:cxnChg>
      </pc:sldChg>
      <pc:sldChg chg="addSp modSp">
        <pc:chgData name="Archana Suresh" userId="bc71b111-7738-4540-8e14-283f32eaf934" providerId="ADAL" clId="{FBAFBB5E-06B4-46DD-B6B3-4B5FCBB3B1B8}" dt="2019-04-09T23:05:38.049" v="10017" actId="207"/>
        <pc:sldMkLst>
          <pc:docMk/>
          <pc:sldMk cId="583157312" sldId="263"/>
        </pc:sldMkLst>
        <pc:spChg chg="add mod">
          <ac:chgData name="Archana Suresh" userId="bc71b111-7738-4540-8e14-283f32eaf934" providerId="ADAL" clId="{FBAFBB5E-06B4-46DD-B6B3-4B5FCBB3B1B8}" dt="2019-04-08T18:34:23.649" v="7160" actId="20577"/>
          <ac:spMkLst>
            <pc:docMk/>
            <pc:sldMk cId="583157312" sldId="263"/>
            <ac:spMk id="4" creationId="{DCBE22BB-765A-4751-81B7-6AEDB964A5DA}"/>
          </ac:spMkLst>
        </pc:spChg>
        <pc:spChg chg="mod">
          <ac:chgData name="Archana Suresh" userId="bc71b111-7738-4540-8e14-283f32eaf934" providerId="ADAL" clId="{FBAFBB5E-06B4-46DD-B6B3-4B5FCBB3B1B8}" dt="2019-04-08T18:34:42.695" v="7161" actId="1076"/>
          <ac:spMkLst>
            <pc:docMk/>
            <pc:sldMk cId="583157312" sldId="263"/>
            <ac:spMk id="112" creationId="{BF23F98F-33C9-44C0-B4E8-F6129CF02CC2}"/>
          </ac:spMkLst>
        </pc:spChg>
        <pc:grpChg chg="mod">
          <ac:chgData name="Archana Suresh" userId="bc71b111-7738-4540-8e14-283f32eaf934" providerId="ADAL" clId="{FBAFBB5E-06B4-46DD-B6B3-4B5FCBB3B1B8}" dt="2019-04-08T18:34:42.695" v="7161" actId="1076"/>
          <ac:grpSpMkLst>
            <pc:docMk/>
            <pc:sldMk cId="583157312" sldId="263"/>
            <ac:grpSpMk id="98" creationId="{CC9B9268-64A8-4BB4-8E27-2E3B2A46921A}"/>
          </ac:grpSpMkLst>
        </pc:grpChg>
        <pc:grpChg chg="mod">
          <ac:chgData name="Archana Suresh" userId="bc71b111-7738-4540-8e14-283f32eaf934" providerId="ADAL" clId="{FBAFBB5E-06B4-46DD-B6B3-4B5FCBB3B1B8}" dt="2019-04-08T18:34:42.695" v="7161" actId="1076"/>
          <ac:grpSpMkLst>
            <pc:docMk/>
            <pc:sldMk cId="583157312" sldId="263"/>
            <ac:grpSpMk id="103" creationId="{E8773C31-7230-4C3D-A6B9-CC071A9222A6}"/>
          </ac:grpSpMkLst>
        </pc:grpChg>
        <pc:grpChg chg="mod">
          <ac:chgData name="Archana Suresh" userId="bc71b111-7738-4540-8e14-283f32eaf934" providerId="ADAL" clId="{FBAFBB5E-06B4-46DD-B6B3-4B5FCBB3B1B8}" dt="2019-04-08T18:34:42.695" v="7161" actId="1076"/>
          <ac:grpSpMkLst>
            <pc:docMk/>
            <pc:sldMk cId="583157312" sldId="263"/>
            <ac:grpSpMk id="106" creationId="{CDA3914B-5733-499D-9B66-D8D748C7BBB7}"/>
          </ac:grpSpMkLst>
        </pc:grpChg>
        <pc:grpChg chg="mod">
          <ac:chgData name="Archana Suresh" userId="bc71b111-7738-4540-8e14-283f32eaf934" providerId="ADAL" clId="{FBAFBB5E-06B4-46DD-B6B3-4B5FCBB3B1B8}" dt="2019-04-08T18:34:42.695" v="7161" actId="1076"/>
          <ac:grpSpMkLst>
            <pc:docMk/>
            <pc:sldMk cId="583157312" sldId="263"/>
            <ac:grpSpMk id="109" creationId="{51CEEE22-A4C5-4FF8-BC0C-A0DE16035FE6}"/>
          </ac:grpSpMkLst>
        </pc:grpChg>
        <pc:graphicFrameChg chg="mod">
          <ac:chgData name="Archana Suresh" userId="bc71b111-7738-4540-8e14-283f32eaf934" providerId="ADAL" clId="{FBAFBB5E-06B4-46DD-B6B3-4B5FCBB3B1B8}" dt="2019-04-08T18:34:42.695" v="7161" actId="1076"/>
          <ac:graphicFrameMkLst>
            <pc:docMk/>
            <pc:sldMk cId="583157312" sldId="263"/>
            <ac:graphicFrameMk id="97" creationId="{6639B066-6BA4-4911-B2ED-1488987AD1E5}"/>
          </ac:graphicFrameMkLst>
        </pc:graphicFrameChg>
        <pc:graphicFrameChg chg="modGraphic">
          <ac:chgData name="Archana Suresh" userId="bc71b111-7738-4540-8e14-283f32eaf934" providerId="ADAL" clId="{FBAFBB5E-06B4-46DD-B6B3-4B5FCBB3B1B8}" dt="2019-04-09T23:05:38.049" v="10017" actId="207"/>
          <ac:graphicFrameMkLst>
            <pc:docMk/>
            <pc:sldMk cId="583157312" sldId="263"/>
            <ac:graphicFrameMk id="139" creationId="{BE9881D4-060E-43D1-8BDB-1AE97F60D335}"/>
          </ac:graphicFrameMkLst>
        </pc:graphicFrameChg>
      </pc:sldChg>
      <pc:sldChg chg="addSp modSp">
        <pc:chgData name="Archana Suresh" userId="bc71b111-7738-4540-8e14-283f32eaf934" providerId="ADAL" clId="{FBAFBB5E-06B4-46DD-B6B3-4B5FCBB3B1B8}" dt="2019-04-09T23:06:23.325" v="10023" actId="1076"/>
        <pc:sldMkLst>
          <pc:docMk/>
          <pc:sldMk cId="1886958619" sldId="264"/>
        </pc:sldMkLst>
        <pc:spChg chg="add mod">
          <ac:chgData name="Archana Suresh" userId="bc71b111-7738-4540-8e14-283f32eaf934" providerId="ADAL" clId="{FBAFBB5E-06B4-46DD-B6B3-4B5FCBB3B1B8}" dt="2019-04-08T18:34:53.379" v="7169" actId="20577"/>
          <ac:spMkLst>
            <pc:docMk/>
            <pc:sldMk cId="1886958619" sldId="264"/>
            <ac:spMk id="5" creationId="{6F9D73E1-6EFD-4A9A-809B-2B7EFC0B5874}"/>
          </ac:spMkLst>
        </pc:spChg>
        <pc:spChg chg="mod">
          <ac:chgData name="Archana Suresh" userId="bc71b111-7738-4540-8e14-283f32eaf934" providerId="ADAL" clId="{FBAFBB5E-06B4-46DD-B6B3-4B5FCBB3B1B8}" dt="2019-04-09T22:57:09.782" v="9905" actId="20577"/>
          <ac:spMkLst>
            <pc:docMk/>
            <pc:sldMk cId="1886958619" sldId="264"/>
            <ac:spMk id="6" creationId="{D22EAD07-E68A-4EF9-822E-4DF8F4D23279}"/>
          </ac:spMkLst>
        </pc:spChg>
        <pc:spChg chg="add mod">
          <ac:chgData name="Archana Suresh" userId="bc71b111-7738-4540-8e14-283f32eaf934" providerId="ADAL" clId="{FBAFBB5E-06B4-46DD-B6B3-4B5FCBB3B1B8}" dt="2019-04-09T22:59:52.622" v="9972" actId="20577"/>
          <ac:spMkLst>
            <pc:docMk/>
            <pc:sldMk cId="1886958619" sldId="264"/>
            <ac:spMk id="20" creationId="{C078711F-286B-4826-A939-4EC7FD7A28A0}"/>
          </ac:spMkLst>
        </pc:spChg>
        <pc:spChg chg="mod">
          <ac:chgData name="Archana Suresh" userId="bc71b111-7738-4540-8e14-283f32eaf934" providerId="ADAL" clId="{FBAFBB5E-06B4-46DD-B6B3-4B5FCBB3B1B8}" dt="2019-04-09T22:57:27.919" v="9920" actId="313"/>
          <ac:spMkLst>
            <pc:docMk/>
            <pc:sldMk cId="1886958619" sldId="264"/>
            <ac:spMk id="35" creationId="{666860D3-6E0C-4F51-9310-5D9FD48F4C6E}"/>
          </ac:spMkLst>
        </pc:spChg>
        <pc:grpChg chg="mod">
          <ac:chgData name="Archana Suresh" userId="bc71b111-7738-4540-8e14-283f32eaf934" providerId="ADAL" clId="{FBAFBB5E-06B4-46DD-B6B3-4B5FCBB3B1B8}" dt="2019-04-08T18:35:02.510" v="7170" actId="1076"/>
          <ac:grpSpMkLst>
            <pc:docMk/>
            <pc:sldMk cId="1886958619" sldId="264"/>
            <ac:grpSpMk id="2" creationId="{4FD56BF4-88C3-45AB-AA00-19AB7159F0CE}"/>
          </ac:grpSpMkLst>
        </pc:grpChg>
        <pc:grpChg chg="mod">
          <ac:chgData name="Archana Suresh" userId="bc71b111-7738-4540-8e14-283f32eaf934" providerId="ADAL" clId="{FBAFBB5E-06B4-46DD-B6B3-4B5FCBB3B1B8}" dt="2019-04-08T18:35:02.510" v="7170" actId="1076"/>
          <ac:grpSpMkLst>
            <pc:docMk/>
            <pc:sldMk cId="1886958619" sldId="264"/>
            <ac:grpSpMk id="3" creationId="{0357A539-87CA-4981-874B-1F590D4DE065}"/>
          </ac:grpSpMkLst>
        </pc:grpChg>
        <pc:grpChg chg="add mod">
          <ac:chgData name="Archana Suresh" userId="bc71b111-7738-4540-8e14-283f32eaf934" providerId="ADAL" clId="{FBAFBB5E-06B4-46DD-B6B3-4B5FCBB3B1B8}" dt="2019-04-09T23:00:07.936" v="9974" actId="1076"/>
          <ac:grpSpMkLst>
            <pc:docMk/>
            <pc:sldMk cId="1886958619" sldId="264"/>
            <ac:grpSpMk id="22" creationId="{4619B87D-B01B-40DD-A370-311733D52FE4}"/>
          </ac:grpSpMkLst>
        </pc:grpChg>
        <pc:grpChg chg="add mod">
          <ac:chgData name="Archana Suresh" userId="bc71b111-7738-4540-8e14-283f32eaf934" providerId="ADAL" clId="{FBAFBB5E-06B4-46DD-B6B3-4B5FCBB3B1B8}" dt="2019-04-09T23:04:31.394" v="10012" actId="1076"/>
          <ac:grpSpMkLst>
            <pc:docMk/>
            <pc:sldMk cId="1886958619" sldId="264"/>
            <ac:grpSpMk id="33" creationId="{9E4A862D-98E8-4155-A635-7B0F4733701D}"/>
          </ac:grpSpMkLst>
        </pc:grpChg>
        <pc:graphicFrameChg chg="mod modGraphic">
          <ac:chgData name="Archana Suresh" userId="bc71b111-7738-4540-8e14-283f32eaf934" providerId="ADAL" clId="{FBAFBB5E-06B4-46DD-B6B3-4B5FCBB3B1B8}" dt="2019-04-09T20:59:48.266" v="8314" actId="1038"/>
          <ac:graphicFrameMkLst>
            <pc:docMk/>
            <pc:sldMk cId="1886958619" sldId="264"/>
            <ac:graphicFrameMk id="4" creationId="{BE133F09-25EE-4D90-A5F1-4443A1925863}"/>
          </ac:graphicFrameMkLst>
        </pc:graphicFrameChg>
        <pc:graphicFrameChg chg="add mod modGraphic">
          <ac:chgData name="Archana Suresh" userId="bc71b111-7738-4540-8e14-283f32eaf934" providerId="ADAL" clId="{FBAFBB5E-06B4-46DD-B6B3-4B5FCBB3B1B8}" dt="2019-04-09T23:05:54.421" v="10018" actId="207"/>
          <ac:graphicFrameMkLst>
            <pc:docMk/>
            <pc:sldMk cId="1886958619" sldId="264"/>
            <ac:graphicFrameMk id="21" creationId="{73765060-3A06-48AD-AFE5-1856A435498D}"/>
          </ac:graphicFrameMkLst>
        </pc:graphicFrameChg>
        <pc:picChg chg="add mod">
          <ac:chgData name="Archana Suresh" userId="bc71b111-7738-4540-8e14-283f32eaf934" providerId="ADAL" clId="{FBAFBB5E-06B4-46DD-B6B3-4B5FCBB3B1B8}" dt="2019-04-09T23:00:07.936" v="9974" actId="1076"/>
          <ac:picMkLst>
            <pc:docMk/>
            <pc:sldMk cId="1886958619" sldId="264"/>
            <ac:picMk id="27" creationId="{10DDD32B-2AF1-4835-9F94-CE4DDC3F4E75}"/>
          </ac:picMkLst>
        </pc:picChg>
        <pc:picChg chg="add mod">
          <ac:chgData name="Archana Suresh" userId="bc71b111-7738-4540-8e14-283f32eaf934" providerId="ADAL" clId="{FBAFBB5E-06B4-46DD-B6B3-4B5FCBB3B1B8}" dt="2019-04-09T23:00:07.936" v="9974" actId="1076"/>
          <ac:picMkLst>
            <pc:docMk/>
            <pc:sldMk cId="1886958619" sldId="264"/>
            <ac:picMk id="28" creationId="{C689EB36-E17D-4250-BBBA-B5D03B7F7271}"/>
          </ac:picMkLst>
        </pc:picChg>
        <pc:picChg chg="add mod">
          <ac:chgData name="Archana Suresh" userId="bc71b111-7738-4540-8e14-283f32eaf934" providerId="ADAL" clId="{FBAFBB5E-06B4-46DD-B6B3-4B5FCBB3B1B8}" dt="2019-04-09T23:00:07.936" v="9974" actId="1076"/>
          <ac:picMkLst>
            <pc:docMk/>
            <pc:sldMk cId="1886958619" sldId="264"/>
            <ac:picMk id="29" creationId="{FC4EFD29-F081-45E0-B188-C2F3E8FE89F5}"/>
          </ac:picMkLst>
        </pc:picChg>
        <pc:picChg chg="add mod">
          <ac:chgData name="Archana Suresh" userId="bc71b111-7738-4540-8e14-283f32eaf934" providerId="ADAL" clId="{FBAFBB5E-06B4-46DD-B6B3-4B5FCBB3B1B8}" dt="2019-04-09T23:00:07.936" v="9974" actId="1076"/>
          <ac:picMkLst>
            <pc:docMk/>
            <pc:sldMk cId="1886958619" sldId="264"/>
            <ac:picMk id="30" creationId="{06B15BD9-DFFD-473B-9223-42B173A510FD}"/>
          </ac:picMkLst>
        </pc:picChg>
        <pc:picChg chg="add mod">
          <ac:chgData name="Archana Suresh" userId="bc71b111-7738-4540-8e14-283f32eaf934" providerId="ADAL" clId="{FBAFBB5E-06B4-46DD-B6B3-4B5FCBB3B1B8}" dt="2019-04-09T23:00:07.936" v="9974" actId="1076"/>
          <ac:picMkLst>
            <pc:docMk/>
            <pc:sldMk cId="1886958619" sldId="264"/>
            <ac:picMk id="31" creationId="{3C9DEDDF-C149-4BDC-81E8-AF34203EE8BB}"/>
          </ac:picMkLst>
        </pc:picChg>
        <pc:picChg chg="add mod">
          <ac:chgData name="Archana Suresh" userId="bc71b111-7738-4540-8e14-283f32eaf934" providerId="ADAL" clId="{FBAFBB5E-06B4-46DD-B6B3-4B5FCBB3B1B8}" dt="2019-04-09T23:00:07.936" v="9974" actId="1076"/>
          <ac:picMkLst>
            <pc:docMk/>
            <pc:sldMk cId="1886958619" sldId="264"/>
            <ac:picMk id="32" creationId="{75EA9BFB-A4FB-4C5B-939D-A1E0C99FD3B9}"/>
          </ac:picMkLst>
        </pc:picChg>
        <pc:picChg chg="add mod">
          <ac:chgData name="Archana Suresh" userId="bc71b111-7738-4540-8e14-283f32eaf934" providerId="ADAL" clId="{FBAFBB5E-06B4-46DD-B6B3-4B5FCBB3B1B8}" dt="2019-04-09T23:06:23.325" v="10023" actId="1076"/>
          <ac:picMkLst>
            <pc:docMk/>
            <pc:sldMk cId="1886958619" sldId="264"/>
            <ac:picMk id="37" creationId="{62EA8DD3-9565-4EBA-B8B2-AD5C7F74CEC5}"/>
          </ac:picMkLst>
        </pc:picChg>
        <pc:picChg chg="add mod">
          <ac:chgData name="Archana Suresh" userId="bc71b111-7738-4540-8e14-283f32eaf934" providerId="ADAL" clId="{FBAFBB5E-06B4-46DD-B6B3-4B5FCBB3B1B8}" dt="2019-04-09T23:01:59.265" v="10000" actId="1038"/>
          <ac:picMkLst>
            <pc:docMk/>
            <pc:sldMk cId="1886958619" sldId="264"/>
            <ac:picMk id="38" creationId="{0D2ADA95-6D67-4DA9-914B-95DDE01AFCC4}"/>
          </ac:picMkLst>
        </pc:picChg>
        <pc:picChg chg="add mod">
          <ac:chgData name="Archana Suresh" userId="bc71b111-7738-4540-8e14-283f32eaf934" providerId="ADAL" clId="{FBAFBB5E-06B4-46DD-B6B3-4B5FCBB3B1B8}" dt="2019-04-09T23:02:45.138" v="10005" actId="1076"/>
          <ac:picMkLst>
            <pc:docMk/>
            <pc:sldMk cId="1886958619" sldId="264"/>
            <ac:picMk id="39" creationId="{868D0C03-1768-443D-883A-D05F99E8B932}"/>
          </ac:picMkLst>
        </pc:picChg>
        <pc:picChg chg="add mod">
          <ac:chgData name="Archana Suresh" userId="bc71b111-7738-4540-8e14-283f32eaf934" providerId="ADAL" clId="{FBAFBB5E-06B4-46DD-B6B3-4B5FCBB3B1B8}" dt="2019-04-09T23:04:17.091" v="10010" actId="1076"/>
          <ac:picMkLst>
            <pc:docMk/>
            <pc:sldMk cId="1886958619" sldId="264"/>
            <ac:picMk id="40" creationId="{A5875287-183F-4202-95DD-D76DDC7E7CBE}"/>
          </ac:picMkLst>
        </pc:picChg>
        <pc:picChg chg="add mod">
          <ac:chgData name="Archana Suresh" userId="bc71b111-7738-4540-8e14-283f32eaf934" providerId="ADAL" clId="{FBAFBB5E-06B4-46DD-B6B3-4B5FCBB3B1B8}" dt="2019-04-09T23:02:53.073" v="10009" actId="1076"/>
          <ac:picMkLst>
            <pc:docMk/>
            <pc:sldMk cId="1886958619" sldId="264"/>
            <ac:picMk id="41" creationId="{7D317400-2A43-4AE0-9456-EBDC05E466C1}"/>
          </ac:picMkLst>
        </pc:picChg>
        <pc:picChg chg="add mod">
          <ac:chgData name="Archana Suresh" userId="bc71b111-7738-4540-8e14-283f32eaf934" providerId="ADAL" clId="{FBAFBB5E-06B4-46DD-B6B3-4B5FCBB3B1B8}" dt="2019-04-09T23:06:09.366" v="10022" actId="1036"/>
          <ac:picMkLst>
            <pc:docMk/>
            <pc:sldMk cId="1886958619" sldId="264"/>
            <ac:picMk id="42" creationId="{1EF63CD3-8F22-4D8F-AC9F-6A06A6CC4044}"/>
          </ac:picMkLst>
        </pc:picChg>
        <pc:picChg chg="mod">
          <ac:chgData name="Archana Suresh" userId="bc71b111-7738-4540-8e14-283f32eaf934" providerId="ADAL" clId="{FBAFBB5E-06B4-46DD-B6B3-4B5FCBB3B1B8}" dt="2019-04-08T18:35:02.510" v="7170" actId="1076"/>
          <ac:picMkLst>
            <pc:docMk/>
            <pc:sldMk cId="1886958619" sldId="264"/>
            <ac:picMk id="108" creationId="{9462E1DB-C52F-45A9-BE25-F80DB8E024A1}"/>
          </ac:picMkLst>
        </pc:picChg>
        <pc:picChg chg="mod">
          <ac:chgData name="Archana Suresh" userId="bc71b111-7738-4540-8e14-283f32eaf934" providerId="ADAL" clId="{FBAFBB5E-06B4-46DD-B6B3-4B5FCBB3B1B8}" dt="2019-04-08T18:35:02.510" v="7170" actId="1076"/>
          <ac:picMkLst>
            <pc:docMk/>
            <pc:sldMk cId="1886958619" sldId="264"/>
            <ac:picMk id="116" creationId="{1D4C8271-7DBC-42E4-A64A-DD2A99BFE979}"/>
          </ac:picMkLst>
        </pc:picChg>
        <pc:picChg chg="mod">
          <ac:chgData name="Archana Suresh" userId="bc71b111-7738-4540-8e14-283f32eaf934" providerId="ADAL" clId="{FBAFBB5E-06B4-46DD-B6B3-4B5FCBB3B1B8}" dt="2019-04-08T18:35:02.510" v="7170" actId="1076"/>
          <ac:picMkLst>
            <pc:docMk/>
            <pc:sldMk cId="1886958619" sldId="264"/>
            <ac:picMk id="141" creationId="{40347ADF-C4AB-4B57-9E77-2407E8B8DF45}"/>
          </ac:picMkLst>
        </pc:picChg>
        <pc:picChg chg="mod">
          <ac:chgData name="Archana Suresh" userId="bc71b111-7738-4540-8e14-283f32eaf934" providerId="ADAL" clId="{FBAFBB5E-06B4-46DD-B6B3-4B5FCBB3B1B8}" dt="2019-04-08T18:35:02.510" v="7170" actId="1076"/>
          <ac:picMkLst>
            <pc:docMk/>
            <pc:sldMk cId="1886958619" sldId="264"/>
            <ac:picMk id="142" creationId="{85EB5458-DC91-4439-A8F3-2FBA81EAD39F}"/>
          </ac:picMkLst>
        </pc:picChg>
        <pc:picChg chg="mod">
          <ac:chgData name="Archana Suresh" userId="bc71b111-7738-4540-8e14-283f32eaf934" providerId="ADAL" clId="{FBAFBB5E-06B4-46DD-B6B3-4B5FCBB3B1B8}" dt="2019-04-08T18:35:02.510" v="7170" actId="1076"/>
          <ac:picMkLst>
            <pc:docMk/>
            <pc:sldMk cId="1886958619" sldId="264"/>
            <ac:picMk id="152" creationId="{9604FCB2-7399-4837-8A59-EA3082D60FD5}"/>
          </ac:picMkLst>
        </pc:picChg>
        <pc:picChg chg="mod">
          <ac:chgData name="Archana Suresh" userId="bc71b111-7738-4540-8e14-283f32eaf934" providerId="ADAL" clId="{FBAFBB5E-06B4-46DD-B6B3-4B5FCBB3B1B8}" dt="2019-04-08T18:35:02.510" v="7170" actId="1076"/>
          <ac:picMkLst>
            <pc:docMk/>
            <pc:sldMk cId="1886958619" sldId="264"/>
            <ac:picMk id="161" creationId="{118E4E68-A3F7-4788-AB43-26F68C0E1FA2}"/>
          </ac:picMkLst>
        </pc:picChg>
      </pc:sldChg>
      <pc:sldChg chg="addSp delSp modSp">
        <pc:chgData name="Archana Suresh" userId="bc71b111-7738-4540-8e14-283f32eaf934" providerId="ADAL" clId="{FBAFBB5E-06B4-46DD-B6B3-4B5FCBB3B1B8}" dt="2019-04-09T22:20:08.745" v="8653" actId="1076"/>
        <pc:sldMkLst>
          <pc:docMk/>
          <pc:sldMk cId="3744730896" sldId="265"/>
        </pc:sldMkLst>
        <pc:spChg chg="add del mod">
          <ac:chgData name="Archana Suresh" userId="bc71b111-7738-4540-8e14-283f32eaf934" providerId="ADAL" clId="{FBAFBB5E-06B4-46DD-B6B3-4B5FCBB3B1B8}" dt="2019-04-05T20:59:34.037" v="5463"/>
          <ac:spMkLst>
            <pc:docMk/>
            <pc:sldMk cId="3744730896" sldId="265"/>
            <ac:spMk id="2" creationId="{5D28B673-C20D-47DF-90BC-F148327EE967}"/>
          </ac:spMkLst>
        </pc:spChg>
        <pc:spChg chg="add mod">
          <ac:chgData name="Archana Suresh" userId="bc71b111-7738-4540-8e14-283f32eaf934" providerId="ADAL" clId="{FBAFBB5E-06B4-46DD-B6B3-4B5FCBB3B1B8}" dt="2019-04-08T18:40:10.284" v="7301" actId="20577"/>
          <ac:spMkLst>
            <pc:docMk/>
            <pc:sldMk cId="3744730896" sldId="265"/>
            <ac:spMk id="2" creationId="{8A29731E-5CF1-4B19-A04F-A8C8684C445A}"/>
          </ac:spMkLst>
        </pc:spChg>
        <pc:spChg chg="add mod">
          <ac:chgData name="Archana Suresh" userId="bc71b111-7738-4540-8e14-283f32eaf934" providerId="ADAL" clId="{FBAFBB5E-06B4-46DD-B6B3-4B5FCBB3B1B8}" dt="2019-04-05T21:00:01.354" v="5489" actId="20577"/>
          <ac:spMkLst>
            <pc:docMk/>
            <pc:sldMk cId="3744730896" sldId="265"/>
            <ac:spMk id="7" creationId="{089724E6-F77A-4991-B3D9-38A7AFBDFDEC}"/>
          </ac:spMkLst>
        </pc:spChg>
        <pc:spChg chg="mod">
          <ac:chgData name="Archana Suresh" userId="bc71b111-7738-4540-8e14-283f32eaf934" providerId="ADAL" clId="{FBAFBB5E-06B4-46DD-B6B3-4B5FCBB3B1B8}" dt="2019-04-09T21:32:51.919" v="8455" actId="14100"/>
          <ac:spMkLst>
            <pc:docMk/>
            <pc:sldMk cId="3744730896" sldId="265"/>
            <ac:spMk id="8" creationId="{75DE76CF-D939-4BF0-9CC4-3F22E569033A}"/>
          </ac:spMkLst>
        </pc:spChg>
        <pc:spChg chg="mod">
          <ac:chgData name="Archana Suresh" userId="bc71b111-7738-4540-8e14-283f32eaf934" providerId="ADAL" clId="{FBAFBB5E-06B4-46DD-B6B3-4B5FCBB3B1B8}" dt="2019-04-09T21:35:30.109" v="8496" actId="20577"/>
          <ac:spMkLst>
            <pc:docMk/>
            <pc:sldMk cId="3744730896" sldId="265"/>
            <ac:spMk id="14" creationId="{AE01D445-6A25-4753-9CA5-124E49AE4431}"/>
          </ac:spMkLst>
        </pc:spChg>
        <pc:spChg chg="mod">
          <ac:chgData name="Archana Suresh" userId="bc71b111-7738-4540-8e14-283f32eaf934" providerId="ADAL" clId="{FBAFBB5E-06B4-46DD-B6B3-4B5FCBB3B1B8}" dt="2019-04-09T21:35:27.139" v="8491" actId="20577"/>
          <ac:spMkLst>
            <pc:docMk/>
            <pc:sldMk cId="3744730896" sldId="265"/>
            <ac:spMk id="23" creationId="{BBF9D593-5051-4933-A8BE-30FAB09DF59A}"/>
          </ac:spMkLst>
        </pc:spChg>
        <pc:spChg chg="del mod">
          <ac:chgData name="Archana Suresh" userId="bc71b111-7738-4540-8e14-283f32eaf934" providerId="ADAL" clId="{FBAFBB5E-06B4-46DD-B6B3-4B5FCBB3B1B8}" dt="2019-04-05T20:59:40.188" v="5466" actId="478"/>
          <ac:spMkLst>
            <pc:docMk/>
            <pc:sldMk cId="3744730896" sldId="265"/>
            <ac:spMk id="68" creationId="{8D1DE75B-2621-4012-B788-899CE3BD4874}"/>
          </ac:spMkLst>
        </pc:spChg>
        <pc:spChg chg="add mod">
          <ac:chgData name="Archana Suresh" userId="bc71b111-7738-4540-8e14-283f32eaf934" providerId="ADAL" clId="{FBAFBB5E-06B4-46DD-B6B3-4B5FCBB3B1B8}" dt="2019-04-09T22:20:08.745" v="8653" actId="1076"/>
          <ac:spMkLst>
            <pc:docMk/>
            <pc:sldMk cId="3744730896" sldId="265"/>
            <ac:spMk id="115" creationId="{3A052C09-4189-4BB3-B87C-BECE95B06C0C}"/>
          </ac:spMkLst>
        </pc:spChg>
        <pc:spChg chg="add mod">
          <ac:chgData name="Archana Suresh" userId="bc71b111-7738-4540-8e14-283f32eaf934" providerId="ADAL" clId="{FBAFBB5E-06B4-46DD-B6B3-4B5FCBB3B1B8}" dt="2019-04-09T22:20:08.745" v="8653" actId="1076"/>
          <ac:spMkLst>
            <pc:docMk/>
            <pc:sldMk cId="3744730896" sldId="265"/>
            <ac:spMk id="116" creationId="{50C62064-4AED-4362-8C4A-A5264252F3D3}"/>
          </ac:spMkLst>
        </pc:spChg>
        <pc:grpChg chg="del">
          <ac:chgData name="Archana Suresh" userId="bc71b111-7738-4540-8e14-283f32eaf934" providerId="ADAL" clId="{FBAFBB5E-06B4-46DD-B6B3-4B5FCBB3B1B8}" dt="2019-04-09T21:31:54.845" v="8432" actId="478"/>
          <ac:grpSpMkLst>
            <pc:docMk/>
            <pc:sldMk cId="3744730896" sldId="265"/>
            <ac:grpSpMk id="5" creationId="{AB6B4DEA-38FF-4281-8CF7-F9963677F4D6}"/>
          </ac:grpSpMkLst>
        </pc:grpChg>
        <pc:grpChg chg="mod">
          <ac:chgData name="Archana Suresh" userId="bc71b111-7738-4540-8e14-283f32eaf934" providerId="ADAL" clId="{FBAFBB5E-06B4-46DD-B6B3-4B5FCBB3B1B8}" dt="2019-04-09T22:20:08.745" v="8653" actId="1076"/>
          <ac:grpSpMkLst>
            <pc:docMk/>
            <pc:sldMk cId="3744730896" sldId="265"/>
            <ac:grpSpMk id="17" creationId="{F1C000C8-43C0-4DAB-97C2-A7A24A1201B0}"/>
          </ac:grpSpMkLst>
        </pc:grpChg>
        <pc:grpChg chg="del">
          <ac:chgData name="Archana Suresh" userId="bc71b111-7738-4540-8e14-283f32eaf934" providerId="ADAL" clId="{FBAFBB5E-06B4-46DD-B6B3-4B5FCBB3B1B8}" dt="2019-04-09T21:33:08.911" v="8456" actId="478"/>
          <ac:grpSpMkLst>
            <pc:docMk/>
            <pc:sldMk cId="3744730896" sldId="265"/>
            <ac:grpSpMk id="19" creationId="{84C80240-0E45-4654-844D-58E592AF2CB4}"/>
          </ac:grpSpMkLst>
        </pc:grpChg>
        <pc:grpChg chg="mod">
          <ac:chgData name="Archana Suresh" userId="bc71b111-7738-4540-8e14-283f32eaf934" providerId="ADAL" clId="{FBAFBB5E-06B4-46DD-B6B3-4B5FCBB3B1B8}" dt="2019-04-09T22:20:08.745" v="8653" actId="1076"/>
          <ac:grpSpMkLst>
            <pc:docMk/>
            <pc:sldMk cId="3744730896" sldId="265"/>
            <ac:grpSpMk id="21" creationId="{BB146A14-A661-47D6-A201-417AFBA86723}"/>
          </ac:grpSpMkLst>
        </pc:grpChg>
        <pc:cxnChg chg="del">
          <ac:chgData name="Archana Suresh" userId="bc71b111-7738-4540-8e14-283f32eaf934" providerId="ADAL" clId="{FBAFBB5E-06B4-46DD-B6B3-4B5FCBB3B1B8}" dt="2019-04-05T20:59:37.682" v="5465" actId="478"/>
          <ac:cxnSpMkLst>
            <pc:docMk/>
            <pc:sldMk cId="3744730896" sldId="265"/>
            <ac:cxnSpMk id="69" creationId="{34369BAB-0669-4260-B21E-985E9D4D57DE}"/>
          </ac:cxnSpMkLst>
        </pc:cxnChg>
      </pc:sldChg>
      <pc:sldChg chg="addSp delSp modSp">
        <pc:chgData name="Archana Suresh" userId="bc71b111-7738-4540-8e14-283f32eaf934" providerId="ADAL" clId="{FBAFBB5E-06B4-46DD-B6B3-4B5FCBB3B1B8}" dt="2019-04-05T22:40:21.318" v="6271" actId="1076"/>
        <pc:sldMkLst>
          <pc:docMk/>
          <pc:sldMk cId="1902404088" sldId="267"/>
        </pc:sldMkLst>
        <pc:spChg chg="mod">
          <ac:chgData name="Archana Suresh" userId="bc71b111-7738-4540-8e14-283f32eaf934" providerId="ADAL" clId="{FBAFBB5E-06B4-46DD-B6B3-4B5FCBB3B1B8}" dt="2019-04-05T22:40:21.318" v="6271" actId="1076"/>
          <ac:spMkLst>
            <pc:docMk/>
            <pc:sldMk cId="1902404088" sldId="267"/>
            <ac:spMk id="12" creationId="{62C131F1-A2C3-4572-95FA-2399BD283122}"/>
          </ac:spMkLst>
        </pc:spChg>
        <pc:spChg chg="del mod">
          <ac:chgData name="Archana Suresh" userId="bc71b111-7738-4540-8e14-283f32eaf934" providerId="ADAL" clId="{FBAFBB5E-06B4-46DD-B6B3-4B5FCBB3B1B8}" dt="2019-04-05T22:40:01.180" v="6264" actId="478"/>
          <ac:spMkLst>
            <pc:docMk/>
            <pc:sldMk cId="1902404088" sldId="267"/>
            <ac:spMk id="112" creationId="{448A6DB4-D3FF-43CB-A841-C852FD3C8CC8}"/>
          </ac:spMkLst>
        </pc:spChg>
        <pc:spChg chg="add mod">
          <ac:chgData name="Archana Suresh" userId="bc71b111-7738-4540-8e14-283f32eaf934" providerId="ADAL" clId="{FBAFBB5E-06B4-46DD-B6B3-4B5FCBB3B1B8}" dt="2019-04-05T22:40:17.066" v="6270" actId="1035"/>
          <ac:spMkLst>
            <pc:docMk/>
            <pc:sldMk cId="1902404088" sldId="267"/>
            <ac:spMk id="115" creationId="{150BB6C2-596B-4B8E-8A52-D1F2183ED64B}"/>
          </ac:spMkLst>
        </pc:spChg>
        <pc:spChg chg="add mod">
          <ac:chgData name="Archana Suresh" userId="bc71b111-7738-4540-8e14-283f32eaf934" providerId="ADAL" clId="{FBAFBB5E-06B4-46DD-B6B3-4B5FCBB3B1B8}" dt="2019-04-05T22:40:17.066" v="6270" actId="1035"/>
          <ac:spMkLst>
            <pc:docMk/>
            <pc:sldMk cId="1902404088" sldId="267"/>
            <ac:spMk id="116" creationId="{6B577A99-E38B-4ED9-9CFD-3D683E09C4E6}"/>
          </ac:spMkLst>
        </pc:spChg>
        <pc:grpChg chg="add del">
          <ac:chgData name="Archana Suresh" userId="bc71b111-7738-4540-8e14-283f32eaf934" providerId="ADAL" clId="{FBAFBB5E-06B4-46DD-B6B3-4B5FCBB3B1B8}" dt="2019-04-05T22:39:55.782" v="6261" actId="478"/>
          <ac:grpSpMkLst>
            <pc:docMk/>
            <pc:sldMk cId="1902404088" sldId="267"/>
            <ac:grpSpMk id="3" creationId="{A6D4BF44-EA7B-4810-941D-A054713929E1}"/>
          </ac:grpSpMkLst>
        </pc:grpChg>
        <pc:picChg chg="del">
          <ac:chgData name="Archana Suresh" userId="bc71b111-7738-4540-8e14-283f32eaf934" providerId="ADAL" clId="{FBAFBB5E-06B4-46DD-B6B3-4B5FCBB3B1B8}" dt="2019-04-05T22:39:58.887" v="6263" actId="478"/>
          <ac:picMkLst>
            <pc:docMk/>
            <pc:sldMk cId="1902404088" sldId="267"/>
            <ac:picMk id="113" creationId="{503A3ED4-C19A-4A73-8F36-570E31DBBA78}"/>
          </ac:picMkLst>
        </pc:picChg>
        <pc:cxnChg chg="del">
          <ac:chgData name="Archana Suresh" userId="bc71b111-7738-4540-8e14-283f32eaf934" providerId="ADAL" clId="{FBAFBB5E-06B4-46DD-B6B3-4B5FCBB3B1B8}" dt="2019-04-05T22:40:01.944" v="6265" actId="478"/>
          <ac:cxnSpMkLst>
            <pc:docMk/>
            <pc:sldMk cId="1902404088" sldId="267"/>
            <ac:cxnSpMk id="114" creationId="{F7175791-FA3F-4B69-A5B5-44C8B1DA8E25}"/>
          </ac:cxnSpMkLst>
        </pc:cxnChg>
      </pc:sldChg>
      <pc:sldChg chg="addSp delSp modSp">
        <pc:chgData name="Archana Suresh" userId="bc71b111-7738-4540-8e14-283f32eaf934" providerId="ADAL" clId="{FBAFBB5E-06B4-46DD-B6B3-4B5FCBB3B1B8}" dt="2019-04-09T21:57:07.319" v="8581" actId="20577"/>
        <pc:sldMkLst>
          <pc:docMk/>
          <pc:sldMk cId="2556739103" sldId="269"/>
        </pc:sldMkLst>
        <pc:spChg chg="mod">
          <ac:chgData name="Archana Suresh" userId="bc71b111-7738-4540-8e14-283f32eaf934" providerId="ADAL" clId="{FBAFBB5E-06B4-46DD-B6B3-4B5FCBB3B1B8}" dt="2019-04-09T21:56:46.520" v="8574" actId="1076"/>
          <ac:spMkLst>
            <pc:docMk/>
            <pc:sldMk cId="2556739103" sldId="269"/>
            <ac:spMk id="2" creationId="{161BA902-2985-4536-BF1F-2B67F7281A6E}"/>
          </ac:spMkLst>
        </pc:spChg>
        <pc:spChg chg="mod">
          <ac:chgData name="Archana Suresh" userId="bc71b111-7738-4540-8e14-283f32eaf934" providerId="ADAL" clId="{FBAFBB5E-06B4-46DD-B6B3-4B5FCBB3B1B8}" dt="2019-04-09T21:56:46.520" v="8574" actId="1076"/>
          <ac:spMkLst>
            <pc:docMk/>
            <pc:sldMk cId="2556739103" sldId="269"/>
            <ac:spMk id="3" creationId="{801A776A-1CCB-47FB-828D-C0E0D459AEBD}"/>
          </ac:spMkLst>
        </pc:spChg>
        <pc:spChg chg="mod">
          <ac:chgData name="Archana Suresh" userId="bc71b111-7738-4540-8e14-283f32eaf934" providerId="ADAL" clId="{FBAFBB5E-06B4-46DD-B6B3-4B5FCBB3B1B8}" dt="2019-04-09T21:56:46.520" v="8574" actId="1076"/>
          <ac:spMkLst>
            <pc:docMk/>
            <pc:sldMk cId="2556739103" sldId="269"/>
            <ac:spMk id="4" creationId="{1F8F150D-1193-4951-B80E-D38233B6E2D2}"/>
          </ac:spMkLst>
        </pc:spChg>
        <pc:spChg chg="mod">
          <ac:chgData name="Archana Suresh" userId="bc71b111-7738-4540-8e14-283f32eaf934" providerId="ADAL" clId="{FBAFBB5E-06B4-46DD-B6B3-4B5FCBB3B1B8}" dt="2019-04-09T21:56:46.520" v="8574" actId="1076"/>
          <ac:spMkLst>
            <pc:docMk/>
            <pc:sldMk cId="2556739103" sldId="269"/>
            <ac:spMk id="5" creationId="{813C1E60-275F-4E9D-A9E8-3F7E89C76EC9}"/>
          </ac:spMkLst>
        </pc:spChg>
        <pc:spChg chg="mod">
          <ac:chgData name="Archana Suresh" userId="bc71b111-7738-4540-8e14-283f32eaf934" providerId="ADAL" clId="{FBAFBB5E-06B4-46DD-B6B3-4B5FCBB3B1B8}" dt="2019-04-09T21:56:46.520" v="8574" actId="1076"/>
          <ac:spMkLst>
            <pc:docMk/>
            <pc:sldMk cId="2556739103" sldId="269"/>
            <ac:spMk id="6" creationId="{D23C6FCB-CEA9-4885-9083-FC84FACB472A}"/>
          </ac:spMkLst>
        </pc:spChg>
        <pc:spChg chg="mod">
          <ac:chgData name="Archana Suresh" userId="bc71b111-7738-4540-8e14-283f32eaf934" providerId="ADAL" clId="{FBAFBB5E-06B4-46DD-B6B3-4B5FCBB3B1B8}" dt="2019-04-09T21:56:46.520" v="8574" actId="1076"/>
          <ac:spMkLst>
            <pc:docMk/>
            <pc:sldMk cId="2556739103" sldId="269"/>
            <ac:spMk id="7" creationId="{3517F1AA-A464-46CB-A854-2F0691A1D769}"/>
          </ac:spMkLst>
        </pc:spChg>
        <pc:spChg chg="mod">
          <ac:chgData name="Archana Suresh" userId="bc71b111-7738-4540-8e14-283f32eaf934" providerId="ADAL" clId="{FBAFBB5E-06B4-46DD-B6B3-4B5FCBB3B1B8}" dt="2019-04-09T21:56:46.520" v="8574" actId="1076"/>
          <ac:spMkLst>
            <pc:docMk/>
            <pc:sldMk cId="2556739103" sldId="269"/>
            <ac:spMk id="8" creationId="{FA4D6B38-03BD-46FC-B295-F725F28D3A59}"/>
          </ac:spMkLst>
        </pc:spChg>
        <pc:spChg chg="mod">
          <ac:chgData name="Archana Suresh" userId="bc71b111-7738-4540-8e14-283f32eaf934" providerId="ADAL" clId="{FBAFBB5E-06B4-46DD-B6B3-4B5FCBB3B1B8}" dt="2019-04-09T21:56:46.520" v="8574" actId="1076"/>
          <ac:spMkLst>
            <pc:docMk/>
            <pc:sldMk cId="2556739103" sldId="269"/>
            <ac:spMk id="9" creationId="{09B7363E-F216-4CD9-AB34-5B775E8D6946}"/>
          </ac:spMkLst>
        </pc:spChg>
        <pc:spChg chg="mod">
          <ac:chgData name="Archana Suresh" userId="bc71b111-7738-4540-8e14-283f32eaf934" providerId="ADAL" clId="{FBAFBB5E-06B4-46DD-B6B3-4B5FCBB3B1B8}" dt="2019-04-08T18:14:02.031" v="7021" actId="1036"/>
          <ac:spMkLst>
            <pc:docMk/>
            <pc:sldMk cId="2556739103" sldId="269"/>
            <ac:spMk id="10" creationId="{E05000B1-F511-4B21-A60A-BF953ECF75A0}"/>
          </ac:spMkLst>
        </pc:spChg>
        <pc:spChg chg="mod">
          <ac:chgData name="Archana Suresh" userId="bc71b111-7738-4540-8e14-283f32eaf934" providerId="ADAL" clId="{FBAFBB5E-06B4-46DD-B6B3-4B5FCBB3B1B8}" dt="2019-04-08T18:14:02.031" v="7021" actId="1036"/>
          <ac:spMkLst>
            <pc:docMk/>
            <pc:sldMk cId="2556739103" sldId="269"/>
            <ac:spMk id="11" creationId="{66B726CA-AEC9-424B-ADAE-3AF764B9C2EE}"/>
          </ac:spMkLst>
        </pc:spChg>
        <pc:spChg chg="mod">
          <ac:chgData name="Archana Suresh" userId="bc71b111-7738-4540-8e14-283f32eaf934" providerId="ADAL" clId="{FBAFBB5E-06B4-46DD-B6B3-4B5FCBB3B1B8}" dt="2019-04-08T18:14:02.031" v="7021" actId="1036"/>
          <ac:spMkLst>
            <pc:docMk/>
            <pc:sldMk cId="2556739103" sldId="269"/>
            <ac:spMk id="12" creationId="{54FD8B0F-8488-48C3-AC88-B32E8AF271CC}"/>
          </ac:spMkLst>
        </pc:spChg>
        <pc:spChg chg="mod">
          <ac:chgData name="Archana Suresh" userId="bc71b111-7738-4540-8e14-283f32eaf934" providerId="ADAL" clId="{FBAFBB5E-06B4-46DD-B6B3-4B5FCBB3B1B8}" dt="2019-04-08T18:14:02.031" v="7021" actId="1036"/>
          <ac:spMkLst>
            <pc:docMk/>
            <pc:sldMk cId="2556739103" sldId="269"/>
            <ac:spMk id="13" creationId="{3B0A7A2C-922F-41AE-9E83-ECF386B0330F}"/>
          </ac:spMkLst>
        </pc:spChg>
        <pc:spChg chg="mod">
          <ac:chgData name="Archana Suresh" userId="bc71b111-7738-4540-8e14-283f32eaf934" providerId="ADAL" clId="{FBAFBB5E-06B4-46DD-B6B3-4B5FCBB3B1B8}" dt="2019-04-08T18:14:02.031" v="7021" actId="1036"/>
          <ac:spMkLst>
            <pc:docMk/>
            <pc:sldMk cId="2556739103" sldId="269"/>
            <ac:spMk id="14" creationId="{895ED93D-ACAE-4955-A207-7FE4B9B2CD99}"/>
          </ac:spMkLst>
        </pc:spChg>
        <pc:spChg chg="mod">
          <ac:chgData name="Archana Suresh" userId="bc71b111-7738-4540-8e14-283f32eaf934" providerId="ADAL" clId="{FBAFBB5E-06B4-46DD-B6B3-4B5FCBB3B1B8}" dt="2019-04-08T18:14:02.031" v="7021" actId="1036"/>
          <ac:spMkLst>
            <pc:docMk/>
            <pc:sldMk cId="2556739103" sldId="269"/>
            <ac:spMk id="15" creationId="{6BC38A35-6745-458F-B42E-B12EAEBAA580}"/>
          </ac:spMkLst>
        </pc:spChg>
        <pc:spChg chg="mod">
          <ac:chgData name="Archana Suresh" userId="bc71b111-7738-4540-8e14-283f32eaf934" providerId="ADAL" clId="{FBAFBB5E-06B4-46DD-B6B3-4B5FCBB3B1B8}" dt="2019-04-08T18:14:02.031" v="7021" actId="1036"/>
          <ac:spMkLst>
            <pc:docMk/>
            <pc:sldMk cId="2556739103" sldId="269"/>
            <ac:spMk id="16" creationId="{06F9DF2D-5AF1-482D-9DD0-683B19262EAD}"/>
          </ac:spMkLst>
        </pc:spChg>
        <pc:spChg chg="mod">
          <ac:chgData name="Archana Suresh" userId="bc71b111-7738-4540-8e14-283f32eaf934" providerId="ADAL" clId="{FBAFBB5E-06B4-46DD-B6B3-4B5FCBB3B1B8}" dt="2019-04-08T18:14:02.031" v="7021" actId="1036"/>
          <ac:spMkLst>
            <pc:docMk/>
            <pc:sldMk cId="2556739103" sldId="269"/>
            <ac:spMk id="17" creationId="{8C6C9B7E-CAEF-463C-9311-57456EFD16AF}"/>
          </ac:spMkLst>
        </pc:spChg>
        <pc:spChg chg="add mod">
          <ac:chgData name="Archana Suresh" userId="bc71b111-7738-4540-8e14-283f32eaf934" providerId="ADAL" clId="{FBAFBB5E-06B4-46DD-B6B3-4B5FCBB3B1B8}" dt="2019-04-08T18:13:53.153" v="6996" actId="20577"/>
          <ac:spMkLst>
            <pc:docMk/>
            <pc:sldMk cId="2556739103" sldId="269"/>
            <ac:spMk id="18" creationId="{40F02017-AB19-40DF-8EB7-59A7AA2CEB8F}"/>
          </ac:spMkLst>
        </pc:spChg>
        <pc:spChg chg="del mod">
          <ac:chgData name="Archana Suresh" userId="bc71b111-7738-4540-8e14-283f32eaf934" providerId="ADAL" clId="{FBAFBB5E-06B4-46DD-B6B3-4B5FCBB3B1B8}" dt="2019-03-28T22:17:23.167" v="243" actId="478"/>
          <ac:spMkLst>
            <pc:docMk/>
            <pc:sldMk cId="2556739103" sldId="269"/>
            <ac:spMk id="18" creationId="{ABE5DA2A-7117-43EC-81DB-F15F43CAFA98}"/>
          </ac:spMkLst>
        </pc:spChg>
        <pc:spChg chg="add del mod">
          <ac:chgData name="Archana Suresh" userId="bc71b111-7738-4540-8e14-283f32eaf934" providerId="ADAL" clId="{FBAFBB5E-06B4-46DD-B6B3-4B5FCBB3B1B8}" dt="2019-03-29T21:49:42.556" v="797" actId="478"/>
          <ac:spMkLst>
            <pc:docMk/>
            <pc:sldMk cId="2556739103" sldId="269"/>
            <ac:spMk id="19" creationId="{E1FC853F-F6F5-46B3-8313-F7DC0FA5B734}"/>
          </ac:spMkLst>
        </pc:spChg>
        <pc:spChg chg="mod topLvl">
          <ac:chgData name="Archana Suresh" userId="bc71b111-7738-4540-8e14-283f32eaf934" providerId="ADAL" clId="{FBAFBB5E-06B4-46DD-B6B3-4B5FCBB3B1B8}" dt="2019-04-09T21:56:37.164" v="8573" actId="1076"/>
          <ac:spMkLst>
            <pc:docMk/>
            <pc:sldMk cId="2556739103" sldId="269"/>
            <ac:spMk id="21" creationId="{5EB8FCA9-F3AE-46B4-9393-28618B316730}"/>
          </ac:spMkLst>
        </pc:spChg>
        <pc:spChg chg="add mod">
          <ac:chgData name="Archana Suresh" userId="bc71b111-7738-4540-8e14-283f32eaf934" providerId="ADAL" clId="{FBAFBB5E-06B4-46DD-B6B3-4B5FCBB3B1B8}" dt="2019-03-29T21:49:51.799" v="813" actId="20577"/>
          <ac:spMkLst>
            <pc:docMk/>
            <pc:sldMk cId="2556739103" sldId="269"/>
            <ac:spMk id="21" creationId="{99C7D38F-85F8-411C-A7EE-2A47B76BC49B}"/>
          </ac:spMkLst>
        </pc:spChg>
        <pc:spChg chg="add mod">
          <ac:chgData name="Archana Suresh" userId="bc71b111-7738-4540-8e14-283f32eaf934" providerId="ADAL" clId="{FBAFBB5E-06B4-46DD-B6B3-4B5FCBB3B1B8}" dt="2019-04-09T21:56:55.781" v="8577" actId="20577"/>
          <ac:spMkLst>
            <pc:docMk/>
            <pc:sldMk cId="2556739103" sldId="269"/>
            <ac:spMk id="23" creationId="{B0A51CF7-A584-48B8-AFA0-166AC5DAC461}"/>
          </ac:spMkLst>
        </pc:spChg>
        <pc:spChg chg="add mod">
          <ac:chgData name="Archana Suresh" userId="bc71b111-7738-4540-8e14-283f32eaf934" providerId="ADAL" clId="{FBAFBB5E-06B4-46DD-B6B3-4B5FCBB3B1B8}" dt="2019-04-09T21:57:07.319" v="8581" actId="20577"/>
          <ac:spMkLst>
            <pc:docMk/>
            <pc:sldMk cId="2556739103" sldId="269"/>
            <ac:spMk id="24" creationId="{C796D1EB-96E7-4D6A-B9F9-7BE75429E662}"/>
          </ac:spMkLst>
        </pc:spChg>
        <pc:grpChg chg="add del">
          <ac:chgData name="Archana Suresh" userId="bc71b111-7738-4540-8e14-283f32eaf934" providerId="ADAL" clId="{FBAFBB5E-06B4-46DD-B6B3-4B5FCBB3B1B8}" dt="2019-04-09T21:56:20.909" v="8571" actId="478"/>
          <ac:grpSpMkLst>
            <pc:docMk/>
            <pc:sldMk cId="2556739103" sldId="269"/>
            <ac:grpSpMk id="20" creationId="{29438655-484B-4C81-B0A0-25A48832606E}"/>
          </ac:grpSpMkLst>
        </pc:grpChg>
        <pc:cxnChg chg="del">
          <ac:chgData name="Archana Suresh" userId="bc71b111-7738-4540-8e14-283f32eaf934" providerId="ADAL" clId="{FBAFBB5E-06B4-46DD-B6B3-4B5FCBB3B1B8}" dt="2019-03-28T22:17:28.298" v="244" actId="478"/>
          <ac:cxnSpMkLst>
            <pc:docMk/>
            <pc:sldMk cId="2556739103" sldId="269"/>
            <ac:cxnSpMk id="20" creationId="{A894D123-8706-4625-B5A8-95AB65796745}"/>
          </ac:cxnSpMkLst>
        </pc:cxnChg>
        <pc:cxnChg chg="del topLvl">
          <ac:chgData name="Archana Suresh" userId="bc71b111-7738-4540-8e14-283f32eaf934" providerId="ADAL" clId="{FBAFBB5E-06B4-46DD-B6B3-4B5FCBB3B1B8}" dt="2019-04-09T21:56:20.909" v="8571" actId="478"/>
          <ac:cxnSpMkLst>
            <pc:docMk/>
            <pc:sldMk cId="2556739103" sldId="269"/>
            <ac:cxnSpMk id="22" creationId="{16C1C972-B009-4D68-B14E-87CCC975BB65}"/>
          </ac:cxnSpMkLst>
        </pc:cxnChg>
      </pc:sldChg>
      <pc:sldChg chg="addSp delSp modSp">
        <pc:chgData name="Archana Suresh" userId="bc71b111-7738-4540-8e14-283f32eaf934" providerId="ADAL" clId="{FBAFBB5E-06B4-46DD-B6B3-4B5FCBB3B1B8}" dt="2019-04-09T22:51:29.374" v="9603" actId="1036"/>
        <pc:sldMkLst>
          <pc:docMk/>
          <pc:sldMk cId="2086213898" sldId="270"/>
        </pc:sldMkLst>
        <pc:spChg chg="add mod">
          <ac:chgData name="Archana Suresh" userId="bc71b111-7738-4540-8e14-283f32eaf934" providerId="ADAL" clId="{FBAFBB5E-06B4-46DD-B6B3-4B5FCBB3B1B8}" dt="2019-04-09T22:50:39.162" v="9543"/>
          <ac:spMkLst>
            <pc:docMk/>
            <pc:sldMk cId="2086213898" sldId="270"/>
            <ac:spMk id="2" creationId="{F8127A22-13F4-40C2-8552-463CA67E981E}"/>
          </ac:spMkLst>
        </pc:spChg>
        <pc:spChg chg="mod">
          <ac:chgData name="Archana Suresh" userId="bc71b111-7738-4540-8e14-283f32eaf934" providerId="ADAL" clId="{FBAFBB5E-06B4-46DD-B6B3-4B5FCBB3B1B8}" dt="2019-04-09T22:51:29.374" v="9603" actId="1036"/>
          <ac:spMkLst>
            <pc:docMk/>
            <pc:sldMk cId="2086213898" sldId="270"/>
            <ac:spMk id="3" creationId="{7FABBB7B-45A6-47C7-9159-9F72602A7049}"/>
          </ac:spMkLst>
        </pc:spChg>
        <pc:spChg chg="add mod">
          <ac:chgData name="Archana Suresh" userId="bc71b111-7738-4540-8e14-283f32eaf934" providerId="ADAL" clId="{FBAFBB5E-06B4-46DD-B6B3-4B5FCBB3B1B8}" dt="2019-04-09T22:50:43.111" v="9551" actId="20577"/>
          <ac:spMkLst>
            <pc:docMk/>
            <pc:sldMk cId="2086213898" sldId="270"/>
            <ac:spMk id="4" creationId="{2030A1AB-8549-41EA-95C7-55B8BBB7D13A}"/>
          </ac:spMkLst>
        </pc:spChg>
        <pc:spChg chg="mod">
          <ac:chgData name="Archana Suresh" userId="bc71b111-7738-4540-8e14-283f32eaf934" providerId="ADAL" clId="{FBAFBB5E-06B4-46DD-B6B3-4B5FCBB3B1B8}" dt="2019-04-09T22:51:29.374" v="9603" actId="1036"/>
          <ac:spMkLst>
            <pc:docMk/>
            <pc:sldMk cId="2086213898" sldId="270"/>
            <ac:spMk id="13" creationId="{64704682-9E0F-48DB-8F58-68668AC944C3}"/>
          </ac:spMkLst>
        </pc:spChg>
        <pc:spChg chg="mod">
          <ac:chgData name="Archana Suresh" userId="bc71b111-7738-4540-8e14-283f32eaf934" providerId="ADAL" clId="{FBAFBB5E-06B4-46DD-B6B3-4B5FCBB3B1B8}" dt="2019-04-09T22:51:29.374" v="9603" actId="1036"/>
          <ac:spMkLst>
            <pc:docMk/>
            <pc:sldMk cId="2086213898" sldId="270"/>
            <ac:spMk id="14" creationId="{8C13F21D-2756-4D83-B18E-220BE092E047}"/>
          </ac:spMkLst>
        </pc:spChg>
        <pc:spChg chg="mod">
          <ac:chgData name="Archana Suresh" userId="bc71b111-7738-4540-8e14-283f32eaf934" providerId="ADAL" clId="{FBAFBB5E-06B4-46DD-B6B3-4B5FCBB3B1B8}" dt="2019-04-09T22:51:29.374" v="9603" actId="1036"/>
          <ac:spMkLst>
            <pc:docMk/>
            <pc:sldMk cId="2086213898" sldId="270"/>
            <ac:spMk id="27" creationId="{BB9B351E-AB7C-4AD5-9142-99265473984D}"/>
          </ac:spMkLst>
        </pc:spChg>
        <pc:spChg chg="mod">
          <ac:chgData name="Archana Suresh" userId="bc71b111-7738-4540-8e14-283f32eaf934" providerId="ADAL" clId="{FBAFBB5E-06B4-46DD-B6B3-4B5FCBB3B1B8}" dt="2019-04-09T22:51:29.374" v="9603" actId="1036"/>
          <ac:spMkLst>
            <pc:docMk/>
            <pc:sldMk cId="2086213898" sldId="270"/>
            <ac:spMk id="28" creationId="{B5E31F47-AE1A-445B-9751-9424C1698758}"/>
          </ac:spMkLst>
        </pc:spChg>
        <pc:spChg chg="mod">
          <ac:chgData name="Archana Suresh" userId="bc71b111-7738-4540-8e14-283f32eaf934" providerId="ADAL" clId="{FBAFBB5E-06B4-46DD-B6B3-4B5FCBB3B1B8}" dt="2019-04-09T22:51:29.374" v="9603" actId="1036"/>
          <ac:spMkLst>
            <pc:docMk/>
            <pc:sldMk cId="2086213898" sldId="270"/>
            <ac:spMk id="29" creationId="{73EFC05B-BD37-48E2-82EB-489C1A2DE6A5}"/>
          </ac:spMkLst>
        </pc:spChg>
        <pc:spChg chg="mod">
          <ac:chgData name="Archana Suresh" userId="bc71b111-7738-4540-8e14-283f32eaf934" providerId="ADAL" clId="{FBAFBB5E-06B4-46DD-B6B3-4B5FCBB3B1B8}" dt="2019-04-09T22:51:29.374" v="9603" actId="1036"/>
          <ac:spMkLst>
            <pc:docMk/>
            <pc:sldMk cId="2086213898" sldId="270"/>
            <ac:spMk id="30" creationId="{C0C54DD4-CE4D-4A89-AB3C-E38D5DD75D34}"/>
          </ac:spMkLst>
        </pc:spChg>
        <pc:spChg chg="mod">
          <ac:chgData name="Archana Suresh" userId="bc71b111-7738-4540-8e14-283f32eaf934" providerId="ADAL" clId="{FBAFBB5E-06B4-46DD-B6B3-4B5FCBB3B1B8}" dt="2019-04-09T22:51:29.374" v="9603" actId="1036"/>
          <ac:spMkLst>
            <pc:docMk/>
            <pc:sldMk cId="2086213898" sldId="270"/>
            <ac:spMk id="31" creationId="{99BEA667-A9B7-4E7F-9F8C-69E0C99FACD3}"/>
          </ac:spMkLst>
        </pc:spChg>
        <pc:spChg chg="mod">
          <ac:chgData name="Archana Suresh" userId="bc71b111-7738-4540-8e14-283f32eaf934" providerId="ADAL" clId="{FBAFBB5E-06B4-46DD-B6B3-4B5FCBB3B1B8}" dt="2019-04-09T22:51:29.374" v="9603" actId="1036"/>
          <ac:spMkLst>
            <pc:docMk/>
            <pc:sldMk cId="2086213898" sldId="270"/>
            <ac:spMk id="32" creationId="{1581C5EC-D517-48DB-9521-22D9D81FED43}"/>
          </ac:spMkLst>
        </pc:spChg>
        <pc:spChg chg="mod">
          <ac:chgData name="Archana Suresh" userId="bc71b111-7738-4540-8e14-283f32eaf934" providerId="ADAL" clId="{FBAFBB5E-06B4-46DD-B6B3-4B5FCBB3B1B8}" dt="2019-04-09T22:51:29.374" v="9603" actId="1036"/>
          <ac:spMkLst>
            <pc:docMk/>
            <pc:sldMk cId="2086213898" sldId="270"/>
            <ac:spMk id="33" creationId="{F310BC80-EE77-4481-8CBD-80AF8B2EE0E1}"/>
          </ac:spMkLst>
        </pc:spChg>
        <pc:spChg chg="mod">
          <ac:chgData name="Archana Suresh" userId="bc71b111-7738-4540-8e14-283f32eaf934" providerId="ADAL" clId="{FBAFBB5E-06B4-46DD-B6B3-4B5FCBB3B1B8}" dt="2019-04-09T22:51:29.374" v="9603" actId="1036"/>
          <ac:spMkLst>
            <pc:docMk/>
            <pc:sldMk cId="2086213898" sldId="270"/>
            <ac:spMk id="34" creationId="{3303CF2B-4E2E-495E-9AE5-9DB8E0B5383B}"/>
          </ac:spMkLst>
        </pc:spChg>
        <pc:spChg chg="mod">
          <ac:chgData name="Archana Suresh" userId="bc71b111-7738-4540-8e14-283f32eaf934" providerId="ADAL" clId="{FBAFBB5E-06B4-46DD-B6B3-4B5FCBB3B1B8}" dt="2019-04-09T22:51:29.374" v="9603" actId="1036"/>
          <ac:spMkLst>
            <pc:docMk/>
            <pc:sldMk cId="2086213898" sldId="270"/>
            <ac:spMk id="35" creationId="{A1498570-0225-4AC1-9262-AD32AF0DA190}"/>
          </ac:spMkLst>
        </pc:spChg>
        <pc:spChg chg="mod">
          <ac:chgData name="Archana Suresh" userId="bc71b111-7738-4540-8e14-283f32eaf934" providerId="ADAL" clId="{FBAFBB5E-06B4-46DD-B6B3-4B5FCBB3B1B8}" dt="2019-04-09T22:51:29.374" v="9603" actId="1036"/>
          <ac:spMkLst>
            <pc:docMk/>
            <pc:sldMk cId="2086213898" sldId="270"/>
            <ac:spMk id="36" creationId="{0A88FE6A-8641-445E-AF5B-5871CBAD77F0}"/>
          </ac:spMkLst>
        </pc:spChg>
        <pc:spChg chg="mod">
          <ac:chgData name="Archana Suresh" userId="bc71b111-7738-4540-8e14-283f32eaf934" providerId="ADAL" clId="{FBAFBB5E-06B4-46DD-B6B3-4B5FCBB3B1B8}" dt="2019-04-09T22:51:29.374" v="9603" actId="1036"/>
          <ac:spMkLst>
            <pc:docMk/>
            <pc:sldMk cId="2086213898" sldId="270"/>
            <ac:spMk id="37" creationId="{9A2EA4C0-743A-4CDB-AC38-B4582421026A}"/>
          </ac:spMkLst>
        </pc:spChg>
        <pc:spChg chg="mod">
          <ac:chgData name="Archana Suresh" userId="bc71b111-7738-4540-8e14-283f32eaf934" providerId="ADAL" clId="{FBAFBB5E-06B4-46DD-B6B3-4B5FCBB3B1B8}" dt="2019-04-09T22:51:29.374" v="9603" actId="1036"/>
          <ac:spMkLst>
            <pc:docMk/>
            <pc:sldMk cId="2086213898" sldId="270"/>
            <ac:spMk id="38" creationId="{6BA211C0-7683-40E6-9235-69D95A91E6AF}"/>
          </ac:spMkLst>
        </pc:spChg>
        <pc:spChg chg="mod">
          <ac:chgData name="Archana Suresh" userId="bc71b111-7738-4540-8e14-283f32eaf934" providerId="ADAL" clId="{FBAFBB5E-06B4-46DD-B6B3-4B5FCBB3B1B8}" dt="2019-04-09T22:51:29.374" v="9603" actId="1036"/>
          <ac:spMkLst>
            <pc:docMk/>
            <pc:sldMk cId="2086213898" sldId="270"/>
            <ac:spMk id="39" creationId="{B8AE6031-02B4-436E-ACAB-5647F46BAB8C}"/>
          </ac:spMkLst>
        </pc:spChg>
        <pc:spChg chg="mod">
          <ac:chgData name="Archana Suresh" userId="bc71b111-7738-4540-8e14-283f32eaf934" providerId="ADAL" clId="{FBAFBB5E-06B4-46DD-B6B3-4B5FCBB3B1B8}" dt="2019-04-09T22:51:29.374" v="9603" actId="1036"/>
          <ac:spMkLst>
            <pc:docMk/>
            <pc:sldMk cId="2086213898" sldId="270"/>
            <ac:spMk id="40" creationId="{84E101FF-EFC3-42AC-A170-047CEDA34453}"/>
          </ac:spMkLst>
        </pc:spChg>
        <pc:spChg chg="mod">
          <ac:chgData name="Archana Suresh" userId="bc71b111-7738-4540-8e14-283f32eaf934" providerId="ADAL" clId="{FBAFBB5E-06B4-46DD-B6B3-4B5FCBB3B1B8}" dt="2019-04-09T22:51:29.374" v="9603" actId="1036"/>
          <ac:spMkLst>
            <pc:docMk/>
            <pc:sldMk cId="2086213898" sldId="270"/>
            <ac:spMk id="41" creationId="{82C35736-60F8-436B-8D2D-754E63F2FD9C}"/>
          </ac:spMkLst>
        </pc:spChg>
        <pc:spChg chg="mod">
          <ac:chgData name="Archana Suresh" userId="bc71b111-7738-4540-8e14-283f32eaf934" providerId="ADAL" clId="{FBAFBB5E-06B4-46DD-B6B3-4B5FCBB3B1B8}" dt="2019-04-09T22:51:29.374" v="9603" actId="1036"/>
          <ac:spMkLst>
            <pc:docMk/>
            <pc:sldMk cId="2086213898" sldId="270"/>
            <ac:spMk id="42" creationId="{770C08FF-4251-45C0-A91A-27FA4A92C7A3}"/>
          </ac:spMkLst>
        </pc:spChg>
        <pc:spChg chg="mod">
          <ac:chgData name="Archana Suresh" userId="bc71b111-7738-4540-8e14-283f32eaf934" providerId="ADAL" clId="{FBAFBB5E-06B4-46DD-B6B3-4B5FCBB3B1B8}" dt="2019-04-09T22:51:29.374" v="9603" actId="1036"/>
          <ac:spMkLst>
            <pc:docMk/>
            <pc:sldMk cId="2086213898" sldId="270"/>
            <ac:spMk id="43" creationId="{76E0785E-82E0-457A-988D-E48607EBC732}"/>
          </ac:spMkLst>
        </pc:spChg>
        <pc:spChg chg="mod">
          <ac:chgData name="Archana Suresh" userId="bc71b111-7738-4540-8e14-283f32eaf934" providerId="ADAL" clId="{FBAFBB5E-06B4-46DD-B6B3-4B5FCBB3B1B8}" dt="2019-04-09T22:51:29.374" v="9603" actId="1036"/>
          <ac:spMkLst>
            <pc:docMk/>
            <pc:sldMk cId="2086213898" sldId="270"/>
            <ac:spMk id="44" creationId="{91B62C84-9E25-4266-8D95-40161E9CA58E}"/>
          </ac:spMkLst>
        </pc:spChg>
        <pc:spChg chg="mod">
          <ac:chgData name="Archana Suresh" userId="bc71b111-7738-4540-8e14-283f32eaf934" providerId="ADAL" clId="{FBAFBB5E-06B4-46DD-B6B3-4B5FCBB3B1B8}" dt="2019-04-09T22:51:29.374" v="9603" actId="1036"/>
          <ac:spMkLst>
            <pc:docMk/>
            <pc:sldMk cId="2086213898" sldId="270"/>
            <ac:spMk id="45" creationId="{95FF5857-68DA-42EB-9C05-A933F89817A8}"/>
          </ac:spMkLst>
        </pc:spChg>
        <pc:spChg chg="mod">
          <ac:chgData name="Archana Suresh" userId="bc71b111-7738-4540-8e14-283f32eaf934" providerId="ADAL" clId="{FBAFBB5E-06B4-46DD-B6B3-4B5FCBB3B1B8}" dt="2019-04-09T22:51:29.374" v="9603" actId="1036"/>
          <ac:spMkLst>
            <pc:docMk/>
            <pc:sldMk cId="2086213898" sldId="270"/>
            <ac:spMk id="46" creationId="{4C74B4C2-DE45-4705-9F1E-B91760E23906}"/>
          </ac:spMkLst>
        </pc:spChg>
        <pc:spChg chg="mod">
          <ac:chgData name="Archana Suresh" userId="bc71b111-7738-4540-8e14-283f32eaf934" providerId="ADAL" clId="{FBAFBB5E-06B4-46DD-B6B3-4B5FCBB3B1B8}" dt="2019-04-09T22:51:29.374" v="9603" actId="1036"/>
          <ac:spMkLst>
            <pc:docMk/>
            <pc:sldMk cId="2086213898" sldId="270"/>
            <ac:spMk id="47" creationId="{447FCA9C-1AF8-49F7-8181-1B7D2F903B73}"/>
          </ac:spMkLst>
        </pc:spChg>
        <pc:spChg chg="mod">
          <ac:chgData name="Archana Suresh" userId="bc71b111-7738-4540-8e14-283f32eaf934" providerId="ADAL" clId="{FBAFBB5E-06B4-46DD-B6B3-4B5FCBB3B1B8}" dt="2019-04-09T22:51:29.374" v="9603" actId="1036"/>
          <ac:spMkLst>
            <pc:docMk/>
            <pc:sldMk cId="2086213898" sldId="270"/>
            <ac:spMk id="48" creationId="{4AD62068-4DFB-40F9-BB79-D967675852D5}"/>
          </ac:spMkLst>
        </pc:spChg>
        <pc:spChg chg="mod">
          <ac:chgData name="Archana Suresh" userId="bc71b111-7738-4540-8e14-283f32eaf934" providerId="ADAL" clId="{FBAFBB5E-06B4-46DD-B6B3-4B5FCBB3B1B8}" dt="2019-04-09T22:51:29.374" v="9603" actId="1036"/>
          <ac:spMkLst>
            <pc:docMk/>
            <pc:sldMk cId="2086213898" sldId="270"/>
            <ac:spMk id="49" creationId="{33218003-2362-4968-8374-90DD1393D415}"/>
          </ac:spMkLst>
        </pc:spChg>
        <pc:spChg chg="mod">
          <ac:chgData name="Archana Suresh" userId="bc71b111-7738-4540-8e14-283f32eaf934" providerId="ADAL" clId="{FBAFBB5E-06B4-46DD-B6B3-4B5FCBB3B1B8}" dt="2019-04-09T22:51:29.374" v="9603" actId="1036"/>
          <ac:spMkLst>
            <pc:docMk/>
            <pc:sldMk cId="2086213898" sldId="270"/>
            <ac:spMk id="50" creationId="{673091E6-A62A-45D1-A683-75C78B3DEEAC}"/>
          </ac:spMkLst>
        </pc:spChg>
        <pc:spChg chg="mod">
          <ac:chgData name="Archana Suresh" userId="bc71b111-7738-4540-8e14-283f32eaf934" providerId="ADAL" clId="{FBAFBB5E-06B4-46DD-B6B3-4B5FCBB3B1B8}" dt="2019-04-09T22:51:29.374" v="9603" actId="1036"/>
          <ac:spMkLst>
            <pc:docMk/>
            <pc:sldMk cId="2086213898" sldId="270"/>
            <ac:spMk id="51" creationId="{E167B16B-F65A-4BA4-9480-5A6CE3F2D3B0}"/>
          </ac:spMkLst>
        </pc:spChg>
        <pc:spChg chg="mod">
          <ac:chgData name="Archana Suresh" userId="bc71b111-7738-4540-8e14-283f32eaf934" providerId="ADAL" clId="{FBAFBB5E-06B4-46DD-B6B3-4B5FCBB3B1B8}" dt="2019-04-09T22:51:29.374" v="9603" actId="1036"/>
          <ac:spMkLst>
            <pc:docMk/>
            <pc:sldMk cId="2086213898" sldId="270"/>
            <ac:spMk id="52" creationId="{DB641DB8-D98B-4BAA-82A0-19CD732DFB84}"/>
          </ac:spMkLst>
        </pc:spChg>
        <pc:spChg chg="mod">
          <ac:chgData name="Archana Suresh" userId="bc71b111-7738-4540-8e14-283f32eaf934" providerId="ADAL" clId="{FBAFBB5E-06B4-46DD-B6B3-4B5FCBB3B1B8}" dt="2019-04-09T22:51:29.374" v="9603" actId="1036"/>
          <ac:spMkLst>
            <pc:docMk/>
            <pc:sldMk cId="2086213898" sldId="270"/>
            <ac:spMk id="53" creationId="{C53B2FA6-F082-4265-B24B-31FE87039148}"/>
          </ac:spMkLst>
        </pc:spChg>
        <pc:spChg chg="mod">
          <ac:chgData name="Archana Suresh" userId="bc71b111-7738-4540-8e14-283f32eaf934" providerId="ADAL" clId="{FBAFBB5E-06B4-46DD-B6B3-4B5FCBB3B1B8}" dt="2019-04-09T22:51:29.374" v="9603" actId="1036"/>
          <ac:spMkLst>
            <pc:docMk/>
            <pc:sldMk cId="2086213898" sldId="270"/>
            <ac:spMk id="54" creationId="{6D5C6C6B-3488-4B8C-B80E-39E71A0DD790}"/>
          </ac:spMkLst>
        </pc:spChg>
        <pc:spChg chg="mod">
          <ac:chgData name="Archana Suresh" userId="bc71b111-7738-4540-8e14-283f32eaf934" providerId="ADAL" clId="{FBAFBB5E-06B4-46DD-B6B3-4B5FCBB3B1B8}" dt="2019-04-09T22:51:29.374" v="9603" actId="1036"/>
          <ac:spMkLst>
            <pc:docMk/>
            <pc:sldMk cId="2086213898" sldId="270"/>
            <ac:spMk id="55" creationId="{F942460F-5ED3-4E97-9BA6-D7BAE27D5208}"/>
          </ac:spMkLst>
        </pc:spChg>
        <pc:spChg chg="mod">
          <ac:chgData name="Archana Suresh" userId="bc71b111-7738-4540-8e14-283f32eaf934" providerId="ADAL" clId="{FBAFBB5E-06B4-46DD-B6B3-4B5FCBB3B1B8}" dt="2019-04-09T22:51:29.374" v="9603" actId="1036"/>
          <ac:spMkLst>
            <pc:docMk/>
            <pc:sldMk cId="2086213898" sldId="270"/>
            <ac:spMk id="56" creationId="{C23E87F3-9AB7-4192-B32A-5907CC49958C}"/>
          </ac:spMkLst>
        </pc:spChg>
        <pc:spChg chg="mod">
          <ac:chgData name="Archana Suresh" userId="bc71b111-7738-4540-8e14-283f32eaf934" providerId="ADAL" clId="{FBAFBB5E-06B4-46DD-B6B3-4B5FCBB3B1B8}" dt="2019-04-09T22:51:29.374" v="9603" actId="1036"/>
          <ac:spMkLst>
            <pc:docMk/>
            <pc:sldMk cId="2086213898" sldId="270"/>
            <ac:spMk id="57" creationId="{0677F64F-728D-4A22-9AB2-9604BF89C44A}"/>
          </ac:spMkLst>
        </pc:spChg>
        <pc:spChg chg="mod">
          <ac:chgData name="Archana Suresh" userId="bc71b111-7738-4540-8e14-283f32eaf934" providerId="ADAL" clId="{FBAFBB5E-06B4-46DD-B6B3-4B5FCBB3B1B8}" dt="2019-04-09T22:51:29.374" v="9603" actId="1036"/>
          <ac:spMkLst>
            <pc:docMk/>
            <pc:sldMk cId="2086213898" sldId="270"/>
            <ac:spMk id="58" creationId="{C9A7749B-5BE2-43FC-8845-128F188C0D7C}"/>
          </ac:spMkLst>
        </pc:spChg>
        <pc:spChg chg="mod">
          <ac:chgData name="Archana Suresh" userId="bc71b111-7738-4540-8e14-283f32eaf934" providerId="ADAL" clId="{FBAFBB5E-06B4-46DD-B6B3-4B5FCBB3B1B8}" dt="2019-04-09T22:51:29.374" v="9603" actId="1036"/>
          <ac:spMkLst>
            <pc:docMk/>
            <pc:sldMk cId="2086213898" sldId="270"/>
            <ac:spMk id="59" creationId="{BCF05D3A-4225-441F-974F-678D9ADDC69A}"/>
          </ac:spMkLst>
        </pc:spChg>
        <pc:spChg chg="mod">
          <ac:chgData name="Archana Suresh" userId="bc71b111-7738-4540-8e14-283f32eaf934" providerId="ADAL" clId="{FBAFBB5E-06B4-46DD-B6B3-4B5FCBB3B1B8}" dt="2019-04-09T22:51:29.374" v="9603" actId="1036"/>
          <ac:spMkLst>
            <pc:docMk/>
            <pc:sldMk cId="2086213898" sldId="270"/>
            <ac:spMk id="60" creationId="{52B3FD81-09B4-4EF2-9BC3-F6D3B1536ADE}"/>
          </ac:spMkLst>
        </pc:spChg>
        <pc:spChg chg="mod">
          <ac:chgData name="Archana Suresh" userId="bc71b111-7738-4540-8e14-283f32eaf934" providerId="ADAL" clId="{FBAFBB5E-06B4-46DD-B6B3-4B5FCBB3B1B8}" dt="2019-04-09T22:51:29.374" v="9603" actId="1036"/>
          <ac:spMkLst>
            <pc:docMk/>
            <pc:sldMk cId="2086213898" sldId="270"/>
            <ac:spMk id="61" creationId="{B891A2BE-D0AD-4F64-AD66-E51C3142764A}"/>
          </ac:spMkLst>
        </pc:spChg>
        <pc:spChg chg="mod">
          <ac:chgData name="Archana Suresh" userId="bc71b111-7738-4540-8e14-283f32eaf934" providerId="ADAL" clId="{FBAFBB5E-06B4-46DD-B6B3-4B5FCBB3B1B8}" dt="2019-04-09T22:51:29.374" v="9603" actId="1036"/>
          <ac:spMkLst>
            <pc:docMk/>
            <pc:sldMk cId="2086213898" sldId="270"/>
            <ac:spMk id="62" creationId="{CA31C232-E73E-4EB8-9BAC-B377D9FCB0B4}"/>
          </ac:spMkLst>
        </pc:spChg>
        <pc:spChg chg="mod">
          <ac:chgData name="Archana Suresh" userId="bc71b111-7738-4540-8e14-283f32eaf934" providerId="ADAL" clId="{FBAFBB5E-06B4-46DD-B6B3-4B5FCBB3B1B8}" dt="2019-04-09T22:51:29.374" v="9603" actId="1036"/>
          <ac:spMkLst>
            <pc:docMk/>
            <pc:sldMk cId="2086213898" sldId="270"/>
            <ac:spMk id="63" creationId="{F2F936E8-2C61-4C7F-B361-1F1EC51E4C67}"/>
          </ac:spMkLst>
        </pc:spChg>
        <pc:spChg chg="mod">
          <ac:chgData name="Archana Suresh" userId="bc71b111-7738-4540-8e14-283f32eaf934" providerId="ADAL" clId="{FBAFBB5E-06B4-46DD-B6B3-4B5FCBB3B1B8}" dt="2019-04-09T22:51:29.374" v="9603" actId="1036"/>
          <ac:spMkLst>
            <pc:docMk/>
            <pc:sldMk cId="2086213898" sldId="270"/>
            <ac:spMk id="64" creationId="{06A7B6F7-7BAA-4A96-9323-0EF4BCF73548}"/>
          </ac:spMkLst>
        </pc:spChg>
        <pc:spChg chg="mod">
          <ac:chgData name="Archana Suresh" userId="bc71b111-7738-4540-8e14-283f32eaf934" providerId="ADAL" clId="{FBAFBB5E-06B4-46DD-B6B3-4B5FCBB3B1B8}" dt="2019-04-09T22:51:29.374" v="9603" actId="1036"/>
          <ac:spMkLst>
            <pc:docMk/>
            <pc:sldMk cId="2086213898" sldId="270"/>
            <ac:spMk id="65" creationId="{0C8546F7-56ED-4E60-A8FD-58FEC84FC6CB}"/>
          </ac:spMkLst>
        </pc:spChg>
        <pc:spChg chg="mod">
          <ac:chgData name="Archana Suresh" userId="bc71b111-7738-4540-8e14-283f32eaf934" providerId="ADAL" clId="{FBAFBB5E-06B4-46DD-B6B3-4B5FCBB3B1B8}" dt="2019-04-09T22:51:29.374" v="9603" actId="1036"/>
          <ac:spMkLst>
            <pc:docMk/>
            <pc:sldMk cId="2086213898" sldId="270"/>
            <ac:spMk id="66" creationId="{734D91AF-0874-40F7-B407-DA4D9447F96E}"/>
          </ac:spMkLst>
        </pc:spChg>
        <pc:spChg chg="mod">
          <ac:chgData name="Archana Suresh" userId="bc71b111-7738-4540-8e14-283f32eaf934" providerId="ADAL" clId="{FBAFBB5E-06B4-46DD-B6B3-4B5FCBB3B1B8}" dt="2019-04-09T22:51:29.374" v="9603" actId="1036"/>
          <ac:spMkLst>
            <pc:docMk/>
            <pc:sldMk cId="2086213898" sldId="270"/>
            <ac:spMk id="67" creationId="{D1206584-48EC-4A25-B074-6366D29A6378}"/>
          </ac:spMkLst>
        </pc:spChg>
        <pc:spChg chg="mod">
          <ac:chgData name="Archana Suresh" userId="bc71b111-7738-4540-8e14-283f32eaf934" providerId="ADAL" clId="{FBAFBB5E-06B4-46DD-B6B3-4B5FCBB3B1B8}" dt="2019-04-09T22:51:29.374" v="9603" actId="1036"/>
          <ac:spMkLst>
            <pc:docMk/>
            <pc:sldMk cId="2086213898" sldId="270"/>
            <ac:spMk id="68" creationId="{E8C53DD4-2C7E-4323-A75F-5A57901CEB55}"/>
          </ac:spMkLst>
        </pc:spChg>
        <pc:spChg chg="mod">
          <ac:chgData name="Archana Suresh" userId="bc71b111-7738-4540-8e14-283f32eaf934" providerId="ADAL" clId="{FBAFBB5E-06B4-46DD-B6B3-4B5FCBB3B1B8}" dt="2019-04-09T22:51:29.374" v="9603" actId="1036"/>
          <ac:spMkLst>
            <pc:docMk/>
            <pc:sldMk cId="2086213898" sldId="270"/>
            <ac:spMk id="69" creationId="{989BCF6E-4A5D-461C-934D-0329263988AD}"/>
          </ac:spMkLst>
        </pc:spChg>
        <pc:spChg chg="mod">
          <ac:chgData name="Archana Suresh" userId="bc71b111-7738-4540-8e14-283f32eaf934" providerId="ADAL" clId="{FBAFBB5E-06B4-46DD-B6B3-4B5FCBB3B1B8}" dt="2019-04-09T22:51:29.374" v="9603" actId="1036"/>
          <ac:spMkLst>
            <pc:docMk/>
            <pc:sldMk cId="2086213898" sldId="270"/>
            <ac:spMk id="70" creationId="{4B5D34C9-90DE-400A-94B4-8A0F5A78AEE3}"/>
          </ac:spMkLst>
        </pc:spChg>
        <pc:spChg chg="mod">
          <ac:chgData name="Archana Suresh" userId="bc71b111-7738-4540-8e14-283f32eaf934" providerId="ADAL" clId="{FBAFBB5E-06B4-46DD-B6B3-4B5FCBB3B1B8}" dt="2019-04-09T22:51:29.374" v="9603" actId="1036"/>
          <ac:spMkLst>
            <pc:docMk/>
            <pc:sldMk cId="2086213898" sldId="270"/>
            <ac:spMk id="71" creationId="{FC6C5064-D830-4A87-A972-1E61CEF95E23}"/>
          </ac:spMkLst>
        </pc:spChg>
        <pc:spChg chg="mod">
          <ac:chgData name="Archana Suresh" userId="bc71b111-7738-4540-8e14-283f32eaf934" providerId="ADAL" clId="{FBAFBB5E-06B4-46DD-B6B3-4B5FCBB3B1B8}" dt="2019-04-09T22:51:29.374" v="9603" actId="1036"/>
          <ac:spMkLst>
            <pc:docMk/>
            <pc:sldMk cId="2086213898" sldId="270"/>
            <ac:spMk id="72" creationId="{0E5F6B5F-62C7-44F0-BCC5-82C53765273A}"/>
          </ac:spMkLst>
        </pc:spChg>
        <pc:spChg chg="mod">
          <ac:chgData name="Archana Suresh" userId="bc71b111-7738-4540-8e14-283f32eaf934" providerId="ADAL" clId="{FBAFBB5E-06B4-46DD-B6B3-4B5FCBB3B1B8}" dt="2019-04-09T22:51:29.374" v="9603" actId="1036"/>
          <ac:spMkLst>
            <pc:docMk/>
            <pc:sldMk cId="2086213898" sldId="270"/>
            <ac:spMk id="73" creationId="{2B6A03EA-D1B7-4CD4-9F43-E1302CC74F55}"/>
          </ac:spMkLst>
        </pc:spChg>
        <pc:spChg chg="mod">
          <ac:chgData name="Archana Suresh" userId="bc71b111-7738-4540-8e14-283f32eaf934" providerId="ADAL" clId="{FBAFBB5E-06B4-46DD-B6B3-4B5FCBB3B1B8}" dt="2019-04-09T22:51:29.374" v="9603" actId="1036"/>
          <ac:spMkLst>
            <pc:docMk/>
            <pc:sldMk cId="2086213898" sldId="270"/>
            <ac:spMk id="74" creationId="{A054F7C0-D079-43CF-B70A-50C991EFA0D8}"/>
          </ac:spMkLst>
        </pc:spChg>
        <pc:spChg chg="mod">
          <ac:chgData name="Archana Suresh" userId="bc71b111-7738-4540-8e14-283f32eaf934" providerId="ADAL" clId="{FBAFBB5E-06B4-46DD-B6B3-4B5FCBB3B1B8}" dt="2019-04-09T22:51:29.374" v="9603" actId="1036"/>
          <ac:spMkLst>
            <pc:docMk/>
            <pc:sldMk cId="2086213898" sldId="270"/>
            <ac:spMk id="75" creationId="{A09D1E90-D25B-4F6C-873F-E80F9980B3E7}"/>
          </ac:spMkLst>
        </pc:spChg>
        <pc:spChg chg="mod">
          <ac:chgData name="Archana Suresh" userId="bc71b111-7738-4540-8e14-283f32eaf934" providerId="ADAL" clId="{FBAFBB5E-06B4-46DD-B6B3-4B5FCBB3B1B8}" dt="2019-04-09T22:51:29.374" v="9603" actId="1036"/>
          <ac:spMkLst>
            <pc:docMk/>
            <pc:sldMk cId="2086213898" sldId="270"/>
            <ac:spMk id="76" creationId="{50919793-528F-4C09-A365-10A5DDCC140D}"/>
          </ac:spMkLst>
        </pc:spChg>
        <pc:spChg chg="mod">
          <ac:chgData name="Archana Suresh" userId="bc71b111-7738-4540-8e14-283f32eaf934" providerId="ADAL" clId="{FBAFBB5E-06B4-46DD-B6B3-4B5FCBB3B1B8}" dt="2019-04-09T22:51:29.374" v="9603" actId="1036"/>
          <ac:spMkLst>
            <pc:docMk/>
            <pc:sldMk cId="2086213898" sldId="270"/>
            <ac:spMk id="79" creationId="{62B27575-4C6D-44C4-8424-DC85F0F3120F}"/>
          </ac:spMkLst>
        </pc:spChg>
        <pc:spChg chg="mod">
          <ac:chgData name="Archana Suresh" userId="bc71b111-7738-4540-8e14-283f32eaf934" providerId="ADAL" clId="{FBAFBB5E-06B4-46DD-B6B3-4B5FCBB3B1B8}" dt="2019-04-09T22:51:29.374" v="9603" actId="1036"/>
          <ac:spMkLst>
            <pc:docMk/>
            <pc:sldMk cId="2086213898" sldId="270"/>
            <ac:spMk id="104" creationId="{6AA2ECE7-3AB2-498A-9613-E090C32335E7}"/>
          </ac:spMkLst>
        </pc:spChg>
        <pc:spChg chg="mod">
          <ac:chgData name="Archana Suresh" userId="bc71b111-7738-4540-8e14-283f32eaf934" providerId="ADAL" clId="{FBAFBB5E-06B4-46DD-B6B3-4B5FCBB3B1B8}" dt="2019-04-09T22:51:29.374" v="9603" actId="1036"/>
          <ac:spMkLst>
            <pc:docMk/>
            <pc:sldMk cId="2086213898" sldId="270"/>
            <ac:spMk id="105" creationId="{F8376854-6A50-4ACF-9432-32980CDBC252}"/>
          </ac:spMkLst>
        </pc:spChg>
        <pc:spChg chg="mod">
          <ac:chgData name="Archana Suresh" userId="bc71b111-7738-4540-8e14-283f32eaf934" providerId="ADAL" clId="{FBAFBB5E-06B4-46DD-B6B3-4B5FCBB3B1B8}" dt="2019-04-09T22:51:29.374" v="9603" actId="1036"/>
          <ac:spMkLst>
            <pc:docMk/>
            <pc:sldMk cId="2086213898" sldId="270"/>
            <ac:spMk id="110" creationId="{78216303-DE71-4CAC-BBDA-4B4DBAF7816A}"/>
          </ac:spMkLst>
        </pc:spChg>
        <pc:spChg chg="mod">
          <ac:chgData name="Archana Suresh" userId="bc71b111-7738-4540-8e14-283f32eaf934" providerId="ADAL" clId="{FBAFBB5E-06B4-46DD-B6B3-4B5FCBB3B1B8}" dt="2019-04-09T22:51:29.374" v="9603" actId="1036"/>
          <ac:spMkLst>
            <pc:docMk/>
            <pc:sldMk cId="2086213898" sldId="270"/>
            <ac:spMk id="111" creationId="{2436F3FB-2AB8-47CA-9437-4698EB1236F4}"/>
          </ac:spMkLst>
        </pc:spChg>
        <pc:spChg chg="mod">
          <ac:chgData name="Archana Suresh" userId="bc71b111-7738-4540-8e14-283f32eaf934" providerId="ADAL" clId="{FBAFBB5E-06B4-46DD-B6B3-4B5FCBB3B1B8}" dt="2019-04-09T22:51:29.374" v="9603" actId="1036"/>
          <ac:spMkLst>
            <pc:docMk/>
            <pc:sldMk cId="2086213898" sldId="270"/>
            <ac:spMk id="112" creationId="{6C799A01-A558-4890-9EC3-B21E4C1CBE77}"/>
          </ac:spMkLst>
        </pc:spChg>
        <pc:spChg chg="mod">
          <ac:chgData name="Archana Suresh" userId="bc71b111-7738-4540-8e14-283f32eaf934" providerId="ADAL" clId="{FBAFBB5E-06B4-46DD-B6B3-4B5FCBB3B1B8}" dt="2019-04-09T22:51:29.374" v="9603" actId="1036"/>
          <ac:spMkLst>
            <pc:docMk/>
            <pc:sldMk cId="2086213898" sldId="270"/>
            <ac:spMk id="113" creationId="{5236D424-FA55-4624-8DE2-F2B8BFADF0BE}"/>
          </ac:spMkLst>
        </pc:spChg>
        <pc:spChg chg="mod">
          <ac:chgData name="Archana Suresh" userId="bc71b111-7738-4540-8e14-283f32eaf934" providerId="ADAL" clId="{FBAFBB5E-06B4-46DD-B6B3-4B5FCBB3B1B8}" dt="2019-04-09T22:51:29.374" v="9603" actId="1036"/>
          <ac:spMkLst>
            <pc:docMk/>
            <pc:sldMk cId="2086213898" sldId="270"/>
            <ac:spMk id="114" creationId="{0DAB2271-237C-4296-A3A5-E311BE0631B5}"/>
          </ac:spMkLst>
        </pc:spChg>
        <pc:spChg chg="mod">
          <ac:chgData name="Archana Suresh" userId="bc71b111-7738-4540-8e14-283f32eaf934" providerId="ADAL" clId="{FBAFBB5E-06B4-46DD-B6B3-4B5FCBB3B1B8}" dt="2019-04-09T22:51:29.374" v="9603" actId="1036"/>
          <ac:spMkLst>
            <pc:docMk/>
            <pc:sldMk cId="2086213898" sldId="270"/>
            <ac:spMk id="115" creationId="{F702F7D8-AD7D-47D4-9655-9E5CEAED9C97}"/>
          </ac:spMkLst>
        </pc:spChg>
        <pc:spChg chg="mod">
          <ac:chgData name="Archana Suresh" userId="bc71b111-7738-4540-8e14-283f32eaf934" providerId="ADAL" clId="{FBAFBB5E-06B4-46DD-B6B3-4B5FCBB3B1B8}" dt="2019-04-09T22:51:29.374" v="9603" actId="1036"/>
          <ac:spMkLst>
            <pc:docMk/>
            <pc:sldMk cId="2086213898" sldId="270"/>
            <ac:spMk id="116" creationId="{542BB811-2133-426F-827B-95F742EB7B3F}"/>
          </ac:spMkLst>
        </pc:spChg>
        <pc:spChg chg="mod">
          <ac:chgData name="Archana Suresh" userId="bc71b111-7738-4540-8e14-283f32eaf934" providerId="ADAL" clId="{FBAFBB5E-06B4-46DD-B6B3-4B5FCBB3B1B8}" dt="2019-04-09T22:51:29.374" v="9603" actId="1036"/>
          <ac:spMkLst>
            <pc:docMk/>
            <pc:sldMk cId="2086213898" sldId="270"/>
            <ac:spMk id="117" creationId="{F5CE6DC2-596D-43BB-A306-5A39E7320E40}"/>
          </ac:spMkLst>
        </pc:spChg>
        <pc:spChg chg="mod">
          <ac:chgData name="Archana Suresh" userId="bc71b111-7738-4540-8e14-283f32eaf934" providerId="ADAL" clId="{FBAFBB5E-06B4-46DD-B6B3-4B5FCBB3B1B8}" dt="2019-04-09T22:51:29.374" v="9603" actId="1036"/>
          <ac:spMkLst>
            <pc:docMk/>
            <pc:sldMk cId="2086213898" sldId="270"/>
            <ac:spMk id="120" creationId="{65CDE6DE-64E4-4F4D-B3A8-D0A7D1A0A452}"/>
          </ac:spMkLst>
        </pc:spChg>
        <pc:spChg chg="mod">
          <ac:chgData name="Archana Suresh" userId="bc71b111-7738-4540-8e14-283f32eaf934" providerId="ADAL" clId="{FBAFBB5E-06B4-46DD-B6B3-4B5FCBB3B1B8}" dt="2019-04-09T22:51:29.374" v="9603" actId="1036"/>
          <ac:spMkLst>
            <pc:docMk/>
            <pc:sldMk cId="2086213898" sldId="270"/>
            <ac:spMk id="121" creationId="{2A352544-E091-43A5-8559-8B70ECEA5279}"/>
          </ac:spMkLst>
        </pc:spChg>
        <pc:spChg chg="del">
          <ac:chgData name="Archana Suresh" userId="bc71b111-7738-4540-8e14-283f32eaf934" providerId="ADAL" clId="{FBAFBB5E-06B4-46DD-B6B3-4B5FCBB3B1B8}" dt="2019-04-09T22:50:34.137" v="9541" actId="478"/>
          <ac:spMkLst>
            <pc:docMk/>
            <pc:sldMk cId="2086213898" sldId="270"/>
            <ac:spMk id="122" creationId="{34B51BD6-EA65-437D-88E2-169A1CCCD3D6}"/>
          </ac:spMkLst>
        </pc:spChg>
        <pc:spChg chg="mod">
          <ac:chgData name="Archana Suresh" userId="bc71b111-7738-4540-8e14-283f32eaf934" providerId="ADAL" clId="{FBAFBB5E-06B4-46DD-B6B3-4B5FCBB3B1B8}" dt="2019-04-09T22:51:29.374" v="9603" actId="1036"/>
          <ac:spMkLst>
            <pc:docMk/>
            <pc:sldMk cId="2086213898" sldId="270"/>
            <ac:spMk id="124" creationId="{6A17980F-C0D9-4A3B-8D73-384F21E3C7B9}"/>
          </ac:spMkLst>
        </pc:spChg>
        <pc:spChg chg="mod">
          <ac:chgData name="Archana Suresh" userId="bc71b111-7738-4540-8e14-283f32eaf934" providerId="ADAL" clId="{FBAFBB5E-06B4-46DD-B6B3-4B5FCBB3B1B8}" dt="2019-04-09T22:51:29.374" v="9603" actId="1036"/>
          <ac:spMkLst>
            <pc:docMk/>
            <pc:sldMk cId="2086213898" sldId="270"/>
            <ac:spMk id="125" creationId="{7E60976D-B591-4268-819D-37496CA912CA}"/>
          </ac:spMkLst>
        </pc:spChg>
        <pc:spChg chg="mod">
          <ac:chgData name="Archana Suresh" userId="bc71b111-7738-4540-8e14-283f32eaf934" providerId="ADAL" clId="{FBAFBB5E-06B4-46DD-B6B3-4B5FCBB3B1B8}" dt="2019-04-09T22:51:29.374" v="9603" actId="1036"/>
          <ac:spMkLst>
            <pc:docMk/>
            <pc:sldMk cId="2086213898" sldId="270"/>
            <ac:spMk id="126" creationId="{3A500674-58DA-4EAA-9051-A647E437ABCB}"/>
          </ac:spMkLst>
        </pc:spChg>
        <pc:spChg chg="mod">
          <ac:chgData name="Archana Suresh" userId="bc71b111-7738-4540-8e14-283f32eaf934" providerId="ADAL" clId="{FBAFBB5E-06B4-46DD-B6B3-4B5FCBB3B1B8}" dt="2019-04-09T22:51:29.374" v="9603" actId="1036"/>
          <ac:spMkLst>
            <pc:docMk/>
            <pc:sldMk cId="2086213898" sldId="270"/>
            <ac:spMk id="127" creationId="{3B6CED8D-A417-4A64-8A01-4F3650750814}"/>
          </ac:spMkLst>
        </pc:spChg>
        <pc:spChg chg="mod">
          <ac:chgData name="Archana Suresh" userId="bc71b111-7738-4540-8e14-283f32eaf934" providerId="ADAL" clId="{FBAFBB5E-06B4-46DD-B6B3-4B5FCBB3B1B8}" dt="2019-04-09T22:51:29.374" v="9603" actId="1036"/>
          <ac:spMkLst>
            <pc:docMk/>
            <pc:sldMk cId="2086213898" sldId="270"/>
            <ac:spMk id="128" creationId="{8C418EFE-68BB-4D81-8100-B9129B294361}"/>
          </ac:spMkLst>
        </pc:spChg>
        <pc:spChg chg="mod">
          <ac:chgData name="Archana Suresh" userId="bc71b111-7738-4540-8e14-283f32eaf934" providerId="ADAL" clId="{FBAFBB5E-06B4-46DD-B6B3-4B5FCBB3B1B8}" dt="2019-04-09T22:51:29.374" v="9603" actId="1036"/>
          <ac:spMkLst>
            <pc:docMk/>
            <pc:sldMk cId="2086213898" sldId="270"/>
            <ac:spMk id="129" creationId="{75532CC1-869A-4940-81DA-8EADD87BD489}"/>
          </ac:spMkLst>
        </pc:spChg>
        <pc:spChg chg="mod">
          <ac:chgData name="Archana Suresh" userId="bc71b111-7738-4540-8e14-283f32eaf934" providerId="ADAL" clId="{FBAFBB5E-06B4-46DD-B6B3-4B5FCBB3B1B8}" dt="2019-04-09T22:51:29.374" v="9603" actId="1036"/>
          <ac:spMkLst>
            <pc:docMk/>
            <pc:sldMk cId="2086213898" sldId="270"/>
            <ac:spMk id="130" creationId="{D3972F66-2CD2-464A-B8ED-EFEF940AAD62}"/>
          </ac:spMkLst>
        </pc:spChg>
        <pc:spChg chg="mod">
          <ac:chgData name="Archana Suresh" userId="bc71b111-7738-4540-8e14-283f32eaf934" providerId="ADAL" clId="{FBAFBB5E-06B4-46DD-B6B3-4B5FCBB3B1B8}" dt="2019-04-09T22:51:29.374" v="9603" actId="1036"/>
          <ac:spMkLst>
            <pc:docMk/>
            <pc:sldMk cId="2086213898" sldId="270"/>
            <ac:spMk id="131" creationId="{8684A7B9-AB0F-4BB9-B01F-A51512A18FCE}"/>
          </ac:spMkLst>
        </pc:spChg>
        <pc:spChg chg="mod">
          <ac:chgData name="Archana Suresh" userId="bc71b111-7738-4540-8e14-283f32eaf934" providerId="ADAL" clId="{FBAFBB5E-06B4-46DD-B6B3-4B5FCBB3B1B8}" dt="2019-04-09T22:51:29.374" v="9603" actId="1036"/>
          <ac:spMkLst>
            <pc:docMk/>
            <pc:sldMk cId="2086213898" sldId="270"/>
            <ac:spMk id="132" creationId="{412F72F1-CDD8-4016-8CD2-35D9338D8B2C}"/>
          </ac:spMkLst>
        </pc:spChg>
        <pc:spChg chg="mod">
          <ac:chgData name="Archana Suresh" userId="bc71b111-7738-4540-8e14-283f32eaf934" providerId="ADAL" clId="{FBAFBB5E-06B4-46DD-B6B3-4B5FCBB3B1B8}" dt="2019-04-09T22:51:29.374" v="9603" actId="1036"/>
          <ac:spMkLst>
            <pc:docMk/>
            <pc:sldMk cId="2086213898" sldId="270"/>
            <ac:spMk id="133" creationId="{18EB1567-5057-4090-907D-FCD6540B1784}"/>
          </ac:spMkLst>
        </pc:spChg>
        <pc:cxnChg chg="del">
          <ac:chgData name="Archana Suresh" userId="bc71b111-7738-4540-8e14-283f32eaf934" providerId="ADAL" clId="{FBAFBB5E-06B4-46DD-B6B3-4B5FCBB3B1B8}" dt="2019-04-09T22:50:31.947" v="9540" actId="478"/>
          <ac:cxnSpMkLst>
            <pc:docMk/>
            <pc:sldMk cId="2086213898" sldId="270"/>
            <ac:cxnSpMk id="123" creationId="{29159072-FE69-41C9-BABD-2C62EE6ACF1E}"/>
          </ac:cxnSpMkLst>
        </pc:cxnChg>
      </pc:sldChg>
      <pc:sldChg chg="addSp delSp modSp">
        <pc:chgData name="Archana Suresh" userId="bc71b111-7738-4540-8e14-283f32eaf934" providerId="ADAL" clId="{FBAFBB5E-06B4-46DD-B6B3-4B5FCBB3B1B8}" dt="2019-04-09T22:50:58.860" v="9568" actId="1036"/>
        <pc:sldMkLst>
          <pc:docMk/>
          <pc:sldMk cId="461638052" sldId="271"/>
        </pc:sldMkLst>
        <pc:spChg chg="add mod">
          <ac:chgData name="Archana Suresh" userId="bc71b111-7738-4540-8e14-283f32eaf934" providerId="ADAL" clId="{FBAFBB5E-06B4-46DD-B6B3-4B5FCBB3B1B8}" dt="2019-04-09T22:50:15.548" v="9538"/>
          <ac:spMkLst>
            <pc:docMk/>
            <pc:sldMk cId="461638052" sldId="271"/>
            <ac:spMk id="2" creationId="{03DEDC08-BF00-49E3-A6A9-BD7627660BE8}"/>
          </ac:spMkLst>
        </pc:spChg>
        <pc:spChg chg="mod">
          <ac:chgData name="Archana Suresh" userId="bc71b111-7738-4540-8e14-283f32eaf934" providerId="ADAL" clId="{FBAFBB5E-06B4-46DD-B6B3-4B5FCBB3B1B8}" dt="2019-04-09T22:50:58.860" v="9568" actId="1036"/>
          <ac:spMkLst>
            <pc:docMk/>
            <pc:sldMk cId="461638052" sldId="271"/>
            <ac:spMk id="3" creationId="{DFFC6A06-6ADE-42E5-9DE6-6C7F58603818}"/>
          </ac:spMkLst>
        </pc:spChg>
        <pc:spChg chg="add mod">
          <ac:chgData name="Archana Suresh" userId="bc71b111-7738-4540-8e14-283f32eaf934" providerId="ADAL" clId="{FBAFBB5E-06B4-46DD-B6B3-4B5FCBB3B1B8}" dt="2019-04-09T22:49:40.800" v="9512"/>
          <ac:spMkLst>
            <pc:docMk/>
            <pc:sldMk cId="461638052" sldId="271"/>
            <ac:spMk id="4" creationId="{2FE201D3-E4BB-4A8B-A27A-7D62ACBD7538}"/>
          </ac:spMkLst>
        </pc:spChg>
        <pc:spChg chg="mod">
          <ac:chgData name="Archana Suresh" userId="bc71b111-7738-4540-8e14-283f32eaf934" providerId="ADAL" clId="{FBAFBB5E-06B4-46DD-B6B3-4B5FCBB3B1B8}" dt="2019-04-09T22:50:58.860" v="9568" actId="1036"/>
          <ac:spMkLst>
            <pc:docMk/>
            <pc:sldMk cId="461638052" sldId="271"/>
            <ac:spMk id="16" creationId="{2B7BF49C-9F7F-4E9D-AAEC-6A6B0E336559}"/>
          </ac:spMkLst>
        </pc:spChg>
        <pc:spChg chg="mod">
          <ac:chgData name="Archana Suresh" userId="bc71b111-7738-4540-8e14-283f32eaf934" providerId="ADAL" clId="{FBAFBB5E-06B4-46DD-B6B3-4B5FCBB3B1B8}" dt="2019-04-09T22:50:58.860" v="9568" actId="1036"/>
          <ac:spMkLst>
            <pc:docMk/>
            <pc:sldMk cId="461638052" sldId="271"/>
            <ac:spMk id="17" creationId="{ECBA7005-403F-4104-A8EE-47966E499F5C}"/>
          </ac:spMkLst>
        </pc:spChg>
        <pc:spChg chg="mod">
          <ac:chgData name="Archana Suresh" userId="bc71b111-7738-4540-8e14-283f32eaf934" providerId="ADAL" clId="{FBAFBB5E-06B4-46DD-B6B3-4B5FCBB3B1B8}" dt="2019-04-09T22:50:58.860" v="9568" actId="1036"/>
          <ac:spMkLst>
            <pc:docMk/>
            <pc:sldMk cId="461638052" sldId="271"/>
            <ac:spMk id="18" creationId="{D21B5520-653B-46D9-92CE-A5EF15D81426}"/>
          </ac:spMkLst>
        </pc:spChg>
        <pc:spChg chg="mod">
          <ac:chgData name="Archana Suresh" userId="bc71b111-7738-4540-8e14-283f32eaf934" providerId="ADAL" clId="{FBAFBB5E-06B4-46DD-B6B3-4B5FCBB3B1B8}" dt="2019-04-09T22:50:58.860" v="9568" actId="1036"/>
          <ac:spMkLst>
            <pc:docMk/>
            <pc:sldMk cId="461638052" sldId="271"/>
            <ac:spMk id="19" creationId="{5DB373A4-920A-4C64-932E-3D6C13312D3D}"/>
          </ac:spMkLst>
        </pc:spChg>
        <pc:spChg chg="mod">
          <ac:chgData name="Archana Suresh" userId="bc71b111-7738-4540-8e14-283f32eaf934" providerId="ADAL" clId="{FBAFBB5E-06B4-46DD-B6B3-4B5FCBB3B1B8}" dt="2019-04-09T22:50:58.860" v="9568" actId="1036"/>
          <ac:spMkLst>
            <pc:docMk/>
            <pc:sldMk cId="461638052" sldId="271"/>
            <ac:spMk id="20" creationId="{E9048FEF-4D76-4E7E-A6D6-4BE78C07950F}"/>
          </ac:spMkLst>
        </pc:spChg>
        <pc:spChg chg="mod">
          <ac:chgData name="Archana Suresh" userId="bc71b111-7738-4540-8e14-283f32eaf934" providerId="ADAL" clId="{FBAFBB5E-06B4-46DD-B6B3-4B5FCBB3B1B8}" dt="2019-04-09T22:50:58.860" v="9568" actId="1036"/>
          <ac:spMkLst>
            <pc:docMk/>
            <pc:sldMk cId="461638052" sldId="271"/>
            <ac:spMk id="21" creationId="{C1EE8665-F416-41BE-BFF9-26A659CB20CA}"/>
          </ac:spMkLst>
        </pc:spChg>
        <pc:spChg chg="mod">
          <ac:chgData name="Archana Suresh" userId="bc71b111-7738-4540-8e14-283f32eaf934" providerId="ADAL" clId="{FBAFBB5E-06B4-46DD-B6B3-4B5FCBB3B1B8}" dt="2019-04-09T22:50:58.860" v="9568" actId="1036"/>
          <ac:spMkLst>
            <pc:docMk/>
            <pc:sldMk cId="461638052" sldId="271"/>
            <ac:spMk id="22" creationId="{6B012B30-8F59-4827-9ABF-26227D037DA4}"/>
          </ac:spMkLst>
        </pc:spChg>
        <pc:spChg chg="mod">
          <ac:chgData name="Archana Suresh" userId="bc71b111-7738-4540-8e14-283f32eaf934" providerId="ADAL" clId="{FBAFBB5E-06B4-46DD-B6B3-4B5FCBB3B1B8}" dt="2019-04-09T22:50:58.860" v="9568" actId="1036"/>
          <ac:spMkLst>
            <pc:docMk/>
            <pc:sldMk cId="461638052" sldId="271"/>
            <ac:spMk id="23" creationId="{89547E9C-1847-45CB-AE88-FCD426517CCB}"/>
          </ac:spMkLst>
        </pc:spChg>
        <pc:spChg chg="mod">
          <ac:chgData name="Archana Suresh" userId="bc71b111-7738-4540-8e14-283f32eaf934" providerId="ADAL" clId="{FBAFBB5E-06B4-46DD-B6B3-4B5FCBB3B1B8}" dt="2019-04-09T22:50:58.860" v="9568" actId="1036"/>
          <ac:spMkLst>
            <pc:docMk/>
            <pc:sldMk cId="461638052" sldId="271"/>
            <ac:spMk id="24" creationId="{163A0BD7-3E32-4E3F-8927-A4CE0194FE3C}"/>
          </ac:spMkLst>
        </pc:spChg>
        <pc:spChg chg="mod">
          <ac:chgData name="Archana Suresh" userId="bc71b111-7738-4540-8e14-283f32eaf934" providerId="ADAL" clId="{FBAFBB5E-06B4-46DD-B6B3-4B5FCBB3B1B8}" dt="2019-04-09T22:50:58.860" v="9568" actId="1036"/>
          <ac:spMkLst>
            <pc:docMk/>
            <pc:sldMk cId="461638052" sldId="271"/>
            <ac:spMk id="25" creationId="{68521671-25D0-428C-804E-3077473802B2}"/>
          </ac:spMkLst>
        </pc:spChg>
        <pc:spChg chg="mod">
          <ac:chgData name="Archana Suresh" userId="bc71b111-7738-4540-8e14-283f32eaf934" providerId="ADAL" clId="{FBAFBB5E-06B4-46DD-B6B3-4B5FCBB3B1B8}" dt="2019-04-09T22:50:58.860" v="9568" actId="1036"/>
          <ac:spMkLst>
            <pc:docMk/>
            <pc:sldMk cId="461638052" sldId="271"/>
            <ac:spMk id="26" creationId="{1BAADC44-398E-4917-A7BB-0E0693DA24E9}"/>
          </ac:spMkLst>
        </pc:spChg>
        <pc:spChg chg="mod">
          <ac:chgData name="Archana Suresh" userId="bc71b111-7738-4540-8e14-283f32eaf934" providerId="ADAL" clId="{FBAFBB5E-06B4-46DD-B6B3-4B5FCBB3B1B8}" dt="2019-04-09T22:50:58.860" v="9568" actId="1036"/>
          <ac:spMkLst>
            <pc:docMk/>
            <pc:sldMk cId="461638052" sldId="271"/>
            <ac:spMk id="27" creationId="{F2142A01-371F-4226-8888-43810298C664}"/>
          </ac:spMkLst>
        </pc:spChg>
        <pc:spChg chg="mod">
          <ac:chgData name="Archana Suresh" userId="bc71b111-7738-4540-8e14-283f32eaf934" providerId="ADAL" clId="{FBAFBB5E-06B4-46DD-B6B3-4B5FCBB3B1B8}" dt="2019-04-09T22:50:58.860" v="9568" actId="1036"/>
          <ac:spMkLst>
            <pc:docMk/>
            <pc:sldMk cId="461638052" sldId="271"/>
            <ac:spMk id="28" creationId="{B822EF7F-E0F5-4373-89F8-D9637A488D5D}"/>
          </ac:spMkLst>
        </pc:spChg>
        <pc:spChg chg="mod">
          <ac:chgData name="Archana Suresh" userId="bc71b111-7738-4540-8e14-283f32eaf934" providerId="ADAL" clId="{FBAFBB5E-06B4-46DD-B6B3-4B5FCBB3B1B8}" dt="2019-04-09T22:50:58.860" v="9568" actId="1036"/>
          <ac:spMkLst>
            <pc:docMk/>
            <pc:sldMk cId="461638052" sldId="271"/>
            <ac:spMk id="29" creationId="{EB393AC6-7A5A-45F1-BD40-68D40EB7F2D9}"/>
          </ac:spMkLst>
        </pc:spChg>
        <pc:spChg chg="mod">
          <ac:chgData name="Archana Suresh" userId="bc71b111-7738-4540-8e14-283f32eaf934" providerId="ADAL" clId="{FBAFBB5E-06B4-46DD-B6B3-4B5FCBB3B1B8}" dt="2019-04-09T22:50:58.860" v="9568" actId="1036"/>
          <ac:spMkLst>
            <pc:docMk/>
            <pc:sldMk cId="461638052" sldId="271"/>
            <ac:spMk id="30" creationId="{6C85F091-87D4-493A-9578-BC79AA00E8A8}"/>
          </ac:spMkLst>
        </pc:spChg>
        <pc:spChg chg="mod">
          <ac:chgData name="Archana Suresh" userId="bc71b111-7738-4540-8e14-283f32eaf934" providerId="ADAL" clId="{FBAFBB5E-06B4-46DD-B6B3-4B5FCBB3B1B8}" dt="2019-04-09T22:50:58.860" v="9568" actId="1036"/>
          <ac:spMkLst>
            <pc:docMk/>
            <pc:sldMk cId="461638052" sldId="271"/>
            <ac:spMk id="31" creationId="{BA484FB6-FB4A-4C60-9DBE-BBDD9B5F19C9}"/>
          </ac:spMkLst>
        </pc:spChg>
        <pc:spChg chg="mod">
          <ac:chgData name="Archana Suresh" userId="bc71b111-7738-4540-8e14-283f32eaf934" providerId="ADAL" clId="{FBAFBB5E-06B4-46DD-B6B3-4B5FCBB3B1B8}" dt="2019-04-09T22:50:58.860" v="9568" actId="1036"/>
          <ac:spMkLst>
            <pc:docMk/>
            <pc:sldMk cId="461638052" sldId="271"/>
            <ac:spMk id="32" creationId="{90AB4C50-8CA6-4DCD-A323-3C44940564CA}"/>
          </ac:spMkLst>
        </pc:spChg>
        <pc:spChg chg="mod">
          <ac:chgData name="Archana Suresh" userId="bc71b111-7738-4540-8e14-283f32eaf934" providerId="ADAL" clId="{FBAFBB5E-06B4-46DD-B6B3-4B5FCBB3B1B8}" dt="2019-04-09T22:50:58.860" v="9568" actId="1036"/>
          <ac:spMkLst>
            <pc:docMk/>
            <pc:sldMk cId="461638052" sldId="271"/>
            <ac:spMk id="33" creationId="{4110FDAA-352C-41B7-9449-CCBCE5531B6A}"/>
          </ac:spMkLst>
        </pc:spChg>
        <pc:spChg chg="mod">
          <ac:chgData name="Archana Suresh" userId="bc71b111-7738-4540-8e14-283f32eaf934" providerId="ADAL" clId="{FBAFBB5E-06B4-46DD-B6B3-4B5FCBB3B1B8}" dt="2019-04-09T22:50:58.860" v="9568" actId="1036"/>
          <ac:spMkLst>
            <pc:docMk/>
            <pc:sldMk cId="461638052" sldId="271"/>
            <ac:spMk id="34" creationId="{DC012937-BE3F-4123-A32A-CFFAEE5CEED4}"/>
          </ac:spMkLst>
        </pc:spChg>
        <pc:spChg chg="mod">
          <ac:chgData name="Archana Suresh" userId="bc71b111-7738-4540-8e14-283f32eaf934" providerId="ADAL" clId="{FBAFBB5E-06B4-46DD-B6B3-4B5FCBB3B1B8}" dt="2019-04-09T22:50:58.860" v="9568" actId="1036"/>
          <ac:spMkLst>
            <pc:docMk/>
            <pc:sldMk cId="461638052" sldId="271"/>
            <ac:spMk id="35" creationId="{35315339-EF5D-4D54-9C62-C9177D890AF0}"/>
          </ac:spMkLst>
        </pc:spChg>
        <pc:spChg chg="mod">
          <ac:chgData name="Archana Suresh" userId="bc71b111-7738-4540-8e14-283f32eaf934" providerId="ADAL" clId="{FBAFBB5E-06B4-46DD-B6B3-4B5FCBB3B1B8}" dt="2019-04-09T22:50:58.860" v="9568" actId="1036"/>
          <ac:spMkLst>
            <pc:docMk/>
            <pc:sldMk cId="461638052" sldId="271"/>
            <ac:spMk id="36" creationId="{19510FB4-37BB-4E80-91F9-122E7A7DA066}"/>
          </ac:spMkLst>
        </pc:spChg>
        <pc:spChg chg="mod">
          <ac:chgData name="Archana Suresh" userId="bc71b111-7738-4540-8e14-283f32eaf934" providerId="ADAL" clId="{FBAFBB5E-06B4-46DD-B6B3-4B5FCBB3B1B8}" dt="2019-04-09T22:50:58.860" v="9568" actId="1036"/>
          <ac:spMkLst>
            <pc:docMk/>
            <pc:sldMk cId="461638052" sldId="271"/>
            <ac:spMk id="37" creationId="{4CBEFB88-928E-4FDC-AAE5-704DB808838F}"/>
          </ac:spMkLst>
        </pc:spChg>
        <pc:spChg chg="mod">
          <ac:chgData name="Archana Suresh" userId="bc71b111-7738-4540-8e14-283f32eaf934" providerId="ADAL" clId="{FBAFBB5E-06B4-46DD-B6B3-4B5FCBB3B1B8}" dt="2019-04-09T22:50:58.860" v="9568" actId="1036"/>
          <ac:spMkLst>
            <pc:docMk/>
            <pc:sldMk cId="461638052" sldId="271"/>
            <ac:spMk id="38" creationId="{AB92963F-2A95-4C69-9509-2E31EA0C4AC0}"/>
          </ac:spMkLst>
        </pc:spChg>
        <pc:spChg chg="mod">
          <ac:chgData name="Archana Suresh" userId="bc71b111-7738-4540-8e14-283f32eaf934" providerId="ADAL" clId="{FBAFBB5E-06B4-46DD-B6B3-4B5FCBB3B1B8}" dt="2019-04-09T22:50:58.860" v="9568" actId="1036"/>
          <ac:spMkLst>
            <pc:docMk/>
            <pc:sldMk cId="461638052" sldId="271"/>
            <ac:spMk id="39" creationId="{92842408-49A2-4038-8BE5-87B2E059BBA7}"/>
          </ac:spMkLst>
        </pc:spChg>
        <pc:spChg chg="mod">
          <ac:chgData name="Archana Suresh" userId="bc71b111-7738-4540-8e14-283f32eaf934" providerId="ADAL" clId="{FBAFBB5E-06B4-46DD-B6B3-4B5FCBB3B1B8}" dt="2019-04-09T22:50:58.860" v="9568" actId="1036"/>
          <ac:spMkLst>
            <pc:docMk/>
            <pc:sldMk cId="461638052" sldId="271"/>
            <ac:spMk id="42" creationId="{D30CA254-768F-41B2-8C16-B466BCD3F1EF}"/>
          </ac:spMkLst>
        </pc:spChg>
        <pc:spChg chg="mod">
          <ac:chgData name="Archana Suresh" userId="bc71b111-7738-4540-8e14-283f32eaf934" providerId="ADAL" clId="{FBAFBB5E-06B4-46DD-B6B3-4B5FCBB3B1B8}" dt="2019-04-09T22:50:58.860" v="9568" actId="1036"/>
          <ac:spMkLst>
            <pc:docMk/>
            <pc:sldMk cId="461638052" sldId="271"/>
            <ac:spMk id="54" creationId="{560D52FC-BE96-4AC0-9B85-1F66CB6DB8CA}"/>
          </ac:spMkLst>
        </pc:spChg>
        <pc:spChg chg="mod">
          <ac:chgData name="Archana Suresh" userId="bc71b111-7738-4540-8e14-283f32eaf934" providerId="ADAL" clId="{FBAFBB5E-06B4-46DD-B6B3-4B5FCBB3B1B8}" dt="2019-04-09T22:50:58.860" v="9568" actId="1036"/>
          <ac:spMkLst>
            <pc:docMk/>
            <pc:sldMk cId="461638052" sldId="271"/>
            <ac:spMk id="55" creationId="{CD2B4276-3C21-42E3-9886-D586CB7FC694}"/>
          </ac:spMkLst>
        </pc:spChg>
        <pc:spChg chg="mod">
          <ac:chgData name="Archana Suresh" userId="bc71b111-7738-4540-8e14-283f32eaf934" providerId="ADAL" clId="{FBAFBB5E-06B4-46DD-B6B3-4B5FCBB3B1B8}" dt="2019-04-09T22:50:58.860" v="9568" actId="1036"/>
          <ac:spMkLst>
            <pc:docMk/>
            <pc:sldMk cId="461638052" sldId="271"/>
            <ac:spMk id="56" creationId="{28111FDB-5B97-42BB-AD04-D688D0B63394}"/>
          </ac:spMkLst>
        </pc:spChg>
        <pc:spChg chg="mod">
          <ac:chgData name="Archana Suresh" userId="bc71b111-7738-4540-8e14-283f32eaf934" providerId="ADAL" clId="{FBAFBB5E-06B4-46DD-B6B3-4B5FCBB3B1B8}" dt="2019-04-09T22:50:58.860" v="9568" actId="1036"/>
          <ac:spMkLst>
            <pc:docMk/>
            <pc:sldMk cId="461638052" sldId="271"/>
            <ac:spMk id="57" creationId="{463E31B3-747D-44C2-97F1-2F97DDF94ECD}"/>
          </ac:spMkLst>
        </pc:spChg>
        <pc:spChg chg="mod">
          <ac:chgData name="Archana Suresh" userId="bc71b111-7738-4540-8e14-283f32eaf934" providerId="ADAL" clId="{FBAFBB5E-06B4-46DD-B6B3-4B5FCBB3B1B8}" dt="2019-04-09T22:50:58.860" v="9568" actId="1036"/>
          <ac:spMkLst>
            <pc:docMk/>
            <pc:sldMk cId="461638052" sldId="271"/>
            <ac:spMk id="58" creationId="{A73429B8-C1CE-4CED-AE5F-56175EAB6FC4}"/>
          </ac:spMkLst>
        </pc:spChg>
        <pc:spChg chg="mod">
          <ac:chgData name="Archana Suresh" userId="bc71b111-7738-4540-8e14-283f32eaf934" providerId="ADAL" clId="{FBAFBB5E-06B4-46DD-B6B3-4B5FCBB3B1B8}" dt="2019-04-09T22:50:58.860" v="9568" actId="1036"/>
          <ac:spMkLst>
            <pc:docMk/>
            <pc:sldMk cId="461638052" sldId="271"/>
            <ac:spMk id="59" creationId="{E613895F-40B0-4E81-9ED8-665FE2F8B412}"/>
          </ac:spMkLst>
        </pc:spChg>
        <pc:spChg chg="mod">
          <ac:chgData name="Archana Suresh" userId="bc71b111-7738-4540-8e14-283f32eaf934" providerId="ADAL" clId="{FBAFBB5E-06B4-46DD-B6B3-4B5FCBB3B1B8}" dt="2019-04-09T22:50:58.860" v="9568" actId="1036"/>
          <ac:spMkLst>
            <pc:docMk/>
            <pc:sldMk cId="461638052" sldId="271"/>
            <ac:spMk id="60" creationId="{CE40E2AF-B09F-4A9B-AB97-C3B703178E72}"/>
          </ac:spMkLst>
        </pc:spChg>
        <pc:spChg chg="mod">
          <ac:chgData name="Archana Suresh" userId="bc71b111-7738-4540-8e14-283f32eaf934" providerId="ADAL" clId="{FBAFBB5E-06B4-46DD-B6B3-4B5FCBB3B1B8}" dt="2019-04-09T22:50:58.860" v="9568" actId="1036"/>
          <ac:spMkLst>
            <pc:docMk/>
            <pc:sldMk cId="461638052" sldId="271"/>
            <ac:spMk id="61" creationId="{D2BB5FC8-CFE7-40FD-8DF0-84F0C58D0E7E}"/>
          </ac:spMkLst>
        </pc:spChg>
        <pc:spChg chg="mod">
          <ac:chgData name="Archana Suresh" userId="bc71b111-7738-4540-8e14-283f32eaf934" providerId="ADAL" clId="{FBAFBB5E-06B4-46DD-B6B3-4B5FCBB3B1B8}" dt="2019-04-09T22:50:58.860" v="9568" actId="1036"/>
          <ac:spMkLst>
            <pc:docMk/>
            <pc:sldMk cId="461638052" sldId="271"/>
            <ac:spMk id="62" creationId="{5C313FE8-7362-45DD-92AA-0D88F35AC292}"/>
          </ac:spMkLst>
        </pc:spChg>
        <pc:spChg chg="mod">
          <ac:chgData name="Archana Suresh" userId="bc71b111-7738-4540-8e14-283f32eaf934" providerId="ADAL" clId="{FBAFBB5E-06B4-46DD-B6B3-4B5FCBB3B1B8}" dt="2019-04-09T22:50:58.860" v="9568" actId="1036"/>
          <ac:spMkLst>
            <pc:docMk/>
            <pc:sldMk cId="461638052" sldId="271"/>
            <ac:spMk id="63" creationId="{D07D724E-36BF-4D91-9DDF-999B986FE25F}"/>
          </ac:spMkLst>
        </pc:spChg>
        <pc:spChg chg="mod">
          <ac:chgData name="Archana Suresh" userId="bc71b111-7738-4540-8e14-283f32eaf934" providerId="ADAL" clId="{FBAFBB5E-06B4-46DD-B6B3-4B5FCBB3B1B8}" dt="2019-04-09T22:50:58.860" v="9568" actId="1036"/>
          <ac:spMkLst>
            <pc:docMk/>
            <pc:sldMk cId="461638052" sldId="271"/>
            <ac:spMk id="64" creationId="{2D4E8CDA-823E-400C-A4CE-528007BEA3A8}"/>
          </ac:spMkLst>
        </pc:spChg>
        <pc:spChg chg="mod">
          <ac:chgData name="Archana Suresh" userId="bc71b111-7738-4540-8e14-283f32eaf934" providerId="ADAL" clId="{FBAFBB5E-06B4-46DD-B6B3-4B5FCBB3B1B8}" dt="2019-04-09T22:50:58.860" v="9568" actId="1036"/>
          <ac:spMkLst>
            <pc:docMk/>
            <pc:sldMk cId="461638052" sldId="271"/>
            <ac:spMk id="65" creationId="{61751701-B0B9-438A-8C28-D63A28552546}"/>
          </ac:spMkLst>
        </pc:spChg>
        <pc:spChg chg="mod">
          <ac:chgData name="Archana Suresh" userId="bc71b111-7738-4540-8e14-283f32eaf934" providerId="ADAL" clId="{FBAFBB5E-06B4-46DD-B6B3-4B5FCBB3B1B8}" dt="2019-04-09T22:50:58.860" v="9568" actId="1036"/>
          <ac:spMkLst>
            <pc:docMk/>
            <pc:sldMk cId="461638052" sldId="271"/>
            <ac:spMk id="66" creationId="{DB7A88F2-4677-4733-8CFB-B3C79896D5F6}"/>
          </ac:spMkLst>
        </pc:spChg>
        <pc:spChg chg="mod">
          <ac:chgData name="Archana Suresh" userId="bc71b111-7738-4540-8e14-283f32eaf934" providerId="ADAL" clId="{FBAFBB5E-06B4-46DD-B6B3-4B5FCBB3B1B8}" dt="2019-04-09T22:50:58.860" v="9568" actId="1036"/>
          <ac:spMkLst>
            <pc:docMk/>
            <pc:sldMk cId="461638052" sldId="271"/>
            <ac:spMk id="67" creationId="{FB35D3D9-7987-4C9C-9954-24D6FB10B705}"/>
          </ac:spMkLst>
        </pc:spChg>
        <pc:spChg chg="mod">
          <ac:chgData name="Archana Suresh" userId="bc71b111-7738-4540-8e14-283f32eaf934" providerId="ADAL" clId="{FBAFBB5E-06B4-46DD-B6B3-4B5FCBB3B1B8}" dt="2019-04-09T22:50:58.860" v="9568" actId="1036"/>
          <ac:spMkLst>
            <pc:docMk/>
            <pc:sldMk cId="461638052" sldId="271"/>
            <ac:spMk id="68" creationId="{DB00C0F4-1ABC-4EAA-88F9-C03630EADF5D}"/>
          </ac:spMkLst>
        </pc:spChg>
        <pc:spChg chg="mod">
          <ac:chgData name="Archana Suresh" userId="bc71b111-7738-4540-8e14-283f32eaf934" providerId="ADAL" clId="{FBAFBB5E-06B4-46DD-B6B3-4B5FCBB3B1B8}" dt="2019-04-09T22:50:58.860" v="9568" actId="1036"/>
          <ac:spMkLst>
            <pc:docMk/>
            <pc:sldMk cId="461638052" sldId="271"/>
            <ac:spMk id="69" creationId="{4DD02CE7-623C-4071-BBD5-6FE2FFF9F44A}"/>
          </ac:spMkLst>
        </pc:spChg>
        <pc:spChg chg="mod">
          <ac:chgData name="Archana Suresh" userId="bc71b111-7738-4540-8e14-283f32eaf934" providerId="ADAL" clId="{FBAFBB5E-06B4-46DD-B6B3-4B5FCBB3B1B8}" dt="2019-04-09T22:50:58.860" v="9568" actId="1036"/>
          <ac:spMkLst>
            <pc:docMk/>
            <pc:sldMk cId="461638052" sldId="271"/>
            <ac:spMk id="70" creationId="{DEE5225B-C631-42F8-BA7E-84B038E2B3DF}"/>
          </ac:spMkLst>
        </pc:spChg>
        <pc:spChg chg="mod">
          <ac:chgData name="Archana Suresh" userId="bc71b111-7738-4540-8e14-283f32eaf934" providerId="ADAL" clId="{FBAFBB5E-06B4-46DD-B6B3-4B5FCBB3B1B8}" dt="2019-04-09T22:50:58.860" v="9568" actId="1036"/>
          <ac:spMkLst>
            <pc:docMk/>
            <pc:sldMk cId="461638052" sldId="271"/>
            <ac:spMk id="71" creationId="{A50DD928-F187-4165-AE07-268C81C030E9}"/>
          </ac:spMkLst>
        </pc:spChg>
        <pc:spChg chg="mod">
          <ac:chgData name="Archana Suresh" userId="bc71b111-7738-4540-8e14-283f32eaf934" providerId="ADAL" clId="{FBAFBB5E-06B4-46DD-B6B3-4B5FCBB3B1B8}" dt="2019-04-09T22:50:58.860" v="9568" actId="1036"/>
          <ac:spMkLst>
            <pc:docMk/>
            <pc:sldMk cId="461638052" sldId="271"/>
            <ac:spMk id="72" creationId="{57DFBCC8-8F38-4D04-BA5F-4821D0C43FC9}"/>
          </ac:spMkLst>
        </pc:spChg>
        <pc:spChg chg="mod">
          <ac:chgData name="Archana Suresh" userId="bc71b111-7738-4540-8e14-283f32eaf934" providerId="ADAL" clId="{FBAFBB5E-06B4-46DD-B6B3-4B5FCBB3B1B8}" dt="2019-04-09T22:50:58.860" v="9568" actId="1036"/>
          <ac:spMkLst>
            <pc:docMk/>
            <pc:sldMk cId="461638052" sldId="271"/>
            <ac:spMk id="73" creationId="{808A7814-699E-4B7F-B5D2-031459B78B10}"/>
          </ac:spMkLst>
        </pc:spChg>
        <pc:spChg chg="mod">
          <ac:chgData name="Archana Suresh" userId="bc71b111-7738-4540-8e14-283f32eaf934" providerId="ADAL" clId="{FBAFBB5E-06B4-46DD-B6B3-4B5FCBB3B1B8}" dt="2019-04-09T22:50:58.860" v="9568" actId="1036"/>
          <ac:spMkLst>
            <pc:docMk/>
            <pc:sldMk cId="461638052" sldId="271"/>
            <ac:spMk id="74" creationId="{85F16672-CEEF-4735-82D8-F328B75533BC}"/>
          </ac:spMkLst>
        </pc:spChg>
        <pc:spChg chg="mod">
          <ac:chgData name="Archana Suresh" userId="bc71b111-7738-4540-8e14-283f32eaf934" providerId="ADAL" clId="{FBAFBB5E-06B4-46DD-B6B3-4B5FCBB3B1B8}" dt="2019-04-09T22:50:58.860" v="9568" actId="1036"/>
          <ac:spMkLst>
            <pc:docMk/>
            <pc:sldMk cId="461638052" sldId="271"/>
            <ac:spMk id="75" creationId="{FE6DCAB4-B37C-4304-BE80-6F60EB5B0118}"/>
          </ac:spMkLst>
        </pc:spChg>
        <pc:spChg chg="mod">
          <ac:chgData name="Archana Suresh" userId="bc71b111-7738-4540-8e14-283f32eaf934" providerId="ADAL" clId="{FBAFBB5E-06B4-46DD-B6B3-4B5FCBB3B1B8}" dt="2019-04-09T22:50:58.860" v="9568" actId="1036"/>
          <ac:spMkLst>
            <pc:docMk/>
            <pc:sldMk cId="461638052" sldId="271"/>
            <ac:spMk id="76" creationId="{05A3F6D9-1740-474B-A682-2C2D3A7B0E07}"/>
          </ac:spMkLst>
        </pc:spChg>
        <pc:spChg chg="mod">
          <ac:chgData name="Archana Suresh" userId="bc71b111-7738-4540-8e14-283f32eaf934" providerId="ADAL" clId="{FBAFBB5E-06B4-46DD-B6B3-4B5FCBB3B1B8}" dt="2019-04-09T22:50:58.860" v="9568" actId="1036"/>
          <ac:spMkLst>
            <pc:docMk/>
            <pc:sldMk cId="461638052" sldId="271"/>
            <ac:spMk id="77" creationId="{0ACF76D1-5C8A-4C09-9DFE-A575EFC6CFBB}"/>
          </ac:spMkLst>
        </pc:spChg>
        <pc:spChg chg="mod">
          <ac:chgData name="Archana Suresh" userId="bc71b111-7738-4540-8e14-283f32eaf934" providerId="ADAL" clId="{FBAFBB5E-06B4-46DD-B6B3-4B5FCBB3B1B8}" dt="2019-04-09T22:50:58.860" v="9568" actId="1036"/>
          <ac:spMkLst>
            <pc:docMk/>
            <pc:sldMk cId="461638052" sldId="271"/>
            <ac:spMk id="79" creationId="{BAEC6032-3B94-451D-9A10-95397144117E}"/>
          </ac:spMkLst>
        </pc:spChg>
        <pc:spChg chg="mod">
          <ac:chgData name="Archana Suresh" userId="bc71b111-7738-4540-8e14-283f32eaf934" providerId="ADAL" clId="{FBAFBB5E-06B4-46DD-B6B3-4B5FCBB3B1B8}" dt="2019-04-09T22:50:58.860" v="9568" actId="1036"/>
          <ac:spMkLst>
            <pc:docMk/>
            <pc:sldMk cId="461638052" sldId="271"/>
            <ac:spMk id="92" creationId="{2AEE09B5-E203-4521-A4A5-A25CAEB89A68}"/>
          </ac:spMkLst>
        </pc:spChg>
        <pc:spChg chg="mod">
          <ac:chgData name="Archana Suresh" userId="bc71b111-7738-4540-8e14-283f32eaf934" providerId="ADAL" clId="{FBAFBB5E-06B4-46DD-B6B3-4B5FCBB3B1B8}" dt="2019-04-09T22:50:58.860" v="9568" actId="1036"/>
          <ac:spMkLst>
            <pc:docMk/>
            <pc:sldMk cId="461638052" sldId="271"/>
            <ac:spMk id="93" creationId="{548782F4-8508-4654-93F0-2DD85572AE8B}"/>
          </ac:spMkLst>
        </pc:spChg>
        <pc:spChg chg="mod">
          <ac:chgData name="Archana Suresh" userId="bc71b111-7738-4540-8e14-283f32eaf934" providerId="ADAL" clId="{FBAFBB5E-06B4-46DD-B6B3-4B5FCBB3B1B8}" dt="2019-04-09T22:50:58.860" v="9568" actId="1036"/>
          <ac:spMkLst>
            <pc:docMk/>
            <pc:sldMk cId="461638052" sldId="271"/>
            <ac:spMk id="94" creationId="{A796AB64-1A7F-4D23-BAB5-8F3ED718BC5F}"/>
          </ac:spMkLst>
        </pc:spChg>
        <pc:spChg chg="mod">
          <ac:chgData name="Archana Suresh" userId="bc71b111-7738-4540-8e14-283f32eaf934" providerId="ADAL" clId="{FBAFBB5E-06B4-46DD-B6B3-4B5FCBB3B1B8}" dt="2019-04-09T22:50:58.860" v="9568" actId="1036"/>
          <ac:spMkLst>
            <pc:docMk/>
            <pc:sldMk cId="461638052" sldId="271"/>
            <ac:spMk id="95" creationId="{3F7B834C-4FC7-4F20-A339-7E137D32C955}"/>
          </ac:spMkLst>
        </pc:spChg>
        <pc:spChg chg="mod">
          <ac:chgData name="Archana Suresh" userId="bc71b111-7738-4540-8e14-283f32eaf934" providerId="ADAL" clId="{FBAFBB5E-06B4-46DD-B6B3-4B5FCBB3B1B8}" dt="2019-04-09T22:50:58.860" v="9568" actId="1036"/>
          <ac:spMkLst>
            <pc:docMk/>
            <pc:sldMk cId="461638052" sldId="271"/>
            <ac:spMk id="96" creationId="{0EBA95C1-A2E9-4175-84CE-4D0A15F02F28}"/>
          </ac:spMkLst>
        </pc:spChg>
        <pc:spChg chg="mod">
          <ac:chgData name="Archana Suresh" userId="bc71b111-7738-4540-8e14-283f32eaf934" providerId="ADAL" clId="{FBAFBB5E-06B4-46DD-B6B3-4B5FCBB3B1B8}" dt="2019-04-09T22:50:58.860" v="9568" actId="1036"/>
          <ac:spMkLst>
            <pc:docMk/>
            <pc:sldMk cId="461638052" sldId="271"/>
            <ac:spMk id="97" creationId="{162863A0-A2A1-4B14-9AF4-C188B7A714C4}"/>
          </ac:spMkLst>
        </pc:spChg>
        <pc:spChg chg="mod">
          <ac:chgData name="Archana Suresh" userId="bc71b111-7738-4540-8e14-283f32eaf934" providerId="ADAL" clId="{FBAFBB5E-06B4-46DD-B6B3-4B5FCBB3B1B8}" dt="2019-04-09T22:50:58.860" v="9568" actId="1036"/>
          <ac:spMkLst>
            <pc:docMk/>
            <pc:sldMk cId="461638052" sldId="271"/>
            <ac:spMk id="98" creationId="{481F0FCF-4272-4931-8E20-75C0A23D6248}"/>
          </ac:spMkLst>
        </pc:spChg>
        <pc:spChg chg="mod">
          <ac:chgData name="Archana Suresh" userId="bc71b111-7738-4540-8e14-283f32eaf934" providerId="ADAL" clId="{FBAFBB5E-06B4-46DD-B6B3-4B5FCBB3B1B8}" dt="2019-04-09T22:50:58.860" v="9568" actId="1036"/>
          <ac:spMkLst>
            <pc:docMk/>
            <pc:sldMk cId="461638052" sldId="271"/>
            <ac:spMk id="99" creationId="{8E9C9FE3-E90C-4086-AD7F-7FC370BA9EF4}"/>
          </ac:spMkLst>
        </pc:spChg>
        <pc:spChg chg="mod">
          <ac:chgData name="Archana Suresh" userId="bc71b111-7738-4540-8e14-283f32eaf934" providerId="ADAL" clId="{FBAFBB5E-06B4-46DD-B6B3-4B5FCBB3B1B8}" dt="2019-04-09T22:50:58.860" v="9568" actId="1036"/>
          <ac:spMkLst>
            <pc:docMk/>
            <pc:sldMk cId="461638052" sldId="271"/>
            <ac:spMk id="100" creationId="{130CC424-CFD0-4A52-BE23-D35B5C78D653}"/>
          </ac:spMkLst>
        </pc:spChg>
        <pc:spChg chg="mod">
          <ac:chgData name="Archana Suresh" userId="bc71b111-7738-4540-8e14-283f32eaf934" providerId="ADAL" clId="{FBAFBB5E-06B4-46DD-B6B3-4B5FCBB3B1B8}" dt="2019-04-09T22:50:58.860" v="9568" actId="1036"/>
          <ac:spMkLst>
            <pc:docMk/>
            <pc:sldMk cId="461638052" sldId="271"/>
            <ac:spMk id="101" creationId="{DA74FEF1-E79B-4940-B9F5-AE629181B5C7}"/>
          </ac:spMkLst>
        </pc:spChg>
        <pc:spChg chg="mod">
          <ac:chgData name="Archana Suresh" userId="bc71b111-7738-4540-8e14-283f32eaf934" providerId="ADAL" clId="{FBAFBB5E-06B4-46DD-B6B3-4B5FCBB3B1B8}" dt="2019-04-09T22:50:58.860" v="9568" actId="1036"/>
          <ac:spMkLst>
            <pc:docMk/>
            <pc:sldMk cId="461638052" sldId="271"/>
            <ac:spMk id="102" creationId="{A1A906D0-C6DB-4356-9671-06FE3D7DF4D7}"/>
          </ac:spMkLst>
        </pc:spChg>
        <pc:spChg chg="mod">
          <ac:chgData name="Archana Suresh" userId="bc71b111-7738-4540-8e14-283f32eaf934" providerId="ADAL" clId="{FBAFBB5E-06B4-46DD-B6B3-4B5FCBB3B1B8}" dt="2019-04-09T22:50:58.860" v="9568" actId="1036"/>
          <ac:spMkLst>
            <pc:docMk/>
            <pc:sldMk cId="461638052" sldId="271"/>
            <ac:spMk id="103" creationId="{777FB8C2-AFB0-4132-A6B6-E1D28C0530B7}"/>
          </ac:spMkLst>
        </pc:spChg>
        <pc:spChg chg="mod">
          <ac:chgData name="Archana Suresh" userId="bc71b111-7738-4540-8e14-283f32eaf934" providerId="ADAL" clId="{FBAFBB5E-06B4-46DD-B6B3-4B5FCBB3B1B8}" dt="2019-04-09T22:50:58.860" v="9568" actId="1036"/>
          <ac:spMkLst>
            <pc:docMk/>
            <pc:sldMk cId="461638052" sldId="271"/>
            <ac:spMk id="104" creationId="{4C22704F-DB26-4349-9029-FD6DC4435089}"/>
          </ac:spMkLst>
        </pc:spChg>
        <pc:spChg chg="mod">
          <ac:chgData name="Archana Suresh" userId="bc71b111-7738-4540-8e14-283f32eaf934" providerId="ADAL" clId="{FBAFBB5E-06B4-46DD-B6B3-4B5FCBB3B1B8}" dt="2019-04-09T22:50:58.860" v="9568" actId="1036"/>
          <ac:spMkLst>
            <pc:docMk/>
            <pc:sldMk cId="461638052" sldId="271"/>
            <ac:spMk id="105" creationId="{151A6845-0478-4B9C-97A3-A27C28F1A913}"/>
          </ac:spMkLst>
        </pc:spChg>
        <pc:spChg chg="mod">
          <ac:chgData name="Archana Suresh" userId="bc71b111-7738-4540-8e14-283f32eaf934" providerId="ADAL" clId="{FBAFBB5E-06B4-46DD-B6B3-4B5FCBB3B1B8}" dt="2019-04-09T22:50:58.860" v="9568" actId="1036"/>
          <ac:spMkLst>
            <pc:docMk/>
            <pc:sldMk cId="461638052" sldId="271"/>
            <ac:spMk id="106" creationId="{7CBC3120-914A-498E-8861-6B064392456C}"/>
          </ac:spMkLst>
        </pc:spChg>
        <pc:spChg chg="mod">
          <ac:chgData name="Archana Suresh" userId="bc71b111-7738-4540-8e14-283f32eaf934" providerId="ADAL" clId="{FBAFBB5E-06B4-46DD-B6B3-4B5FCBB3B1B8}" dt="2019-04-09T22:50:58.860" v="9568" actId="1036"/>
          <ac:spMkLst>
            <pc:docMk/>
            <pc:sldMk cId="461638052" sldId="271"/>
            <ac:spMk id="107" creationId="{5BD4A079-EEAB-4A84-8AE4-96C042751B6E}"/>
          </ac:spMkLst>
        </pc:spChg>
        <pc:spChg chg="mod">
          <ac:chgData name="Archana Suresh" userId="bc71b111-7738-4540-8e14-283f32eaf934" providerId="ADAL" clId="{FBAFBB5E-06B4-46DD-B6B3-4B5FCBB3B1B8}" dt="2019-04-09T22:50:58.860" v="9568" actId="1036"/>
          <ac:spMkLst>
            <pc:docMk/>
            <pc:sldMk cId="461638052" sldId="271"/>
            <ac:spMk id="108" creationId="{814BD90F-D51A-4455-BD89-30436594177F}"/>
          </ac:spMkLst>
        </pc:spChg>
        <pc:spChg chg="mod">
          <ac:chgData name="Archana Suresh" userId="bc71b111-7738-4540-8e14-283f32eaf934" providerId="ADAL" clId="{FBAFBB5E-06B4-46DD-B6B3-4B5FCBB3B1B8}" dt="2019-04-09T22:50:58.860" v="9568" actId="1036"/>
          <ac:spMkLst>
            <pc:docMk/>
            <pc:sldMk cId="461638052" sldId="271"/>
            <ac:spMk id="109" creationId="{74F88AE2-B25E-4949-B6D9-DC2A37058B6F}"/>
          </ac:spMkLst>
        </pc:spChg>
        <pc:spChg chg="mod">
          <ac:chgData name="Archana Suresh" userId="bc71b111-7738-4540-8e14-283f32eaf934" providerId="ADAL" clId="{FBAFBB5E-06B4-46DD-B6B3-4B5FCBB3B1B8}" dt="2019-04-09T22:50:58.860" v="9568" actId="1036"/>
          <ac:spMkLst>
            <pc:docMk/>
            <pc:sldMk cId="461638052" sldId="271"/>
            <ac:spMk id="110" creationId="{57581449-33BF-4BE9-A624-32AA9EBED89A}"/>
          </ac:spMkLst>
        </pc:spChg>
        <pc:spChg chg="mod">
          <ac:chgData name="Archana Suresh" userId="bc71b111-7738-4540-8e14-283f32eaf934" providerId="ADAL" clId="{FBAFBB5E-06B4-46DD-B6B3-4B5FCBB3B1B8}" dt="2019-04-09T22:50:58.860" v="9568" actId="1036"/>
          <ac:spMkLst>
            <pc:docMk/>
            <pc:sldMk cId="461638052" sldId="271"/>
            <ac:spMk id="111" creationId="{0BD7F74F-86E7-42F2-8121-8FFC61C2446E}"/>
          </ac:spMkLst>
        </pc:spChg>
        <pc:spChg chg="mod">
          <ac:chgData name="Archana Suresh" userId="bc71b111-7738-4540-8e14-283f32eaf934" providerId="ADAL" clId="{FBAFBB5E-06B4-46DD-B6B3-4B5FCBB3B1B8}" dt="2019-04-09T22:50:58.860" v="9568" actId="1036"/>
          <ac:spMkLst>
            <pc:docMk/>
            <pc:sldMk cId="461638052" sldId="271"/>
            <ac:spMk id="112" creationId="{509FCB21-1721-4D64-BA4A-C65CA3425EDD}"/>
          </ac:spMkLst>
        </pc:spChg>
        <pc:spChg chg="mod">
          <ac:chgData name="Archana Suresh" userId="bc71b111-7738-4540-8e14-283f32eaf934" providerId="ADAL" clId="{FBAFBB5E-06B4-46DD-B6B3-4B5FCBB3B1B8}" dt="2019-04-09T22:50:58.860" v="9568" actId="1036"/>
          <ac:spMkLst>
            <pc:docMk/>
            <pc:sldMk cId="461638052" sldId="271"/>
            <ac:spMk id="113" creationId="{E60B34C8-441A-49C3-A250-5E5FB345E3E8}"/>
          </ac:spMkLst>
        </pc:spChg>
        <pc:spChg chg="mod">
          <ac:chgData name="Archana Suresh" userId="bc71b111-7738-4540-8e14-283f32eaf934" providerId="ADAL" clId="{FBAFBB5E-06B4-46DD-B6B3-4B5FCBB3B1B8}" dt="2019-04-09T22:50:58.860" v="9568" actId="1036"/>
          <ac:spMkLst>
            <pc:docMk/>
            <pc:sldMk cId="461638052" sldId="271"/>
            <ac:spMk id="114" creationId="{EF881314-ED01-41E1-9E02-3DFB311EEF7F}"/>
          </ac:spMkLst>
        </pc:spChg>
        <pc:spChg chg="mod">
          <ac:chgData name="Archana Suresh" userId="bc71b111-7738-4540-8e14-283f32eaf934" providerId="ADAL" clId="{FBAFBB5E-06B4-46DD-B6B3-4B5FCBB3B1B8}" dt="2019-04-09T22:50:58.860" v="9568" actId="1036"/>
          <ac:spMkLst>
            <pc:docMk/>
            <pc:sldMk cId="461638052" sldId="271"/>
            <ac:spMk id="115" creationId="{0256E059-39EB-4CC8-A797-AF3AB9AEF422}"/>
          </ac:spMkLst>
        </pc:spChg>
        <pc:spChg chg="mod">
          <ac:chgData name="Archana Suresh" userId="bc71b111-7738-4540-8e14-283f32eaf934" providerId="ADAL" clId="{FBAFBB5E-06B4-46DD-B6B3-4B5FCBB3B1B8}" dt="2019-04-09T22:50:58.860" v="9568" actId="1036"/>
          <ac:spMkLst>
            <pc:docMk/>
            <pc:sldMk cId="461638052" sldId="271"/>
            <ac:spMk id="117" creationId="{8132E2DA-E1D4-4C84-81F9-AE47941A9370}"/>
          </ac:spMkLst>
        </pc:spChg>
        <pc:spChg chg="mod">
          <ac:chgData name="Archana Suresh" userId="bc71b111-7738-4540-8e14-283f32eaf934" providerId="ADAL" clId="{FBAFBB5E-06B4-46DD-B6B3-4B5FCBB3B1B8}" dt="2019-04-09T22:50:58.860" v="9568" actId="1036"/>
          <ac:spMkLst>
            <pc:docMk/>
            <pc:sldMk cId="461638052" sldId="271"/>
            <ac:spMk id="130" creationId="{DA6E2722-66B4-4AB8-85C7-6796C0E0A1AC}"/>
          </ac:spMkLst>
        </pc:spChg>
        <pc:spChg chg="mod">
          <ac:chgData name="Archana Suresh" userId="bc71b111-7738-4540-8e14-283f32eaf934" providerId="ADAL" clId="{FBAFBB5E-06B4-46DD-B6B3-4B5FCBB3B1B8}" dt="2019-04-09T22:50:58.860" v="9568" actId="1036"/>
          <ac:spMkLst>
            <pc:docMk/>
            <pc:sldMk cId="461638052" sldId="271"/>
            <ac:spMk id="131" creationId="{927E3D86-DD8E-4B5B-8DED-B902333C4412}"/>
          </ac:spMkLst>
        </pc:spChg>
        <pc:spChg chg="mod">
          <ac:chgData name="Archana Suresh" userId="bc71b111-7738-4540-8e14-283f32eaf934" providerId="ADAL" clId="{FBAFBB5E-06B4-46DD-B6B3-4B5FCBB3B1B8}" dt="2019-04-09T22:50:58.860" v="9568" actId="1036"/>
          <ac:spMkLst>
            <pc:docMk/>
            <pc:sldMk cId="461638052" sldId="271"/>
            <ac:spMk id="132" creationId="{728F9551-C48A-4010-ABEA-2669313C267D}"/>
          </ac:spMkLst>
        </pc:spChg>
        <pc:spChg chg="mod">
          <ac:chgData name="Archana Suresh" userId="bc71b111-7738-4540-8e14-283f32eaf934" providerId="ADAL" clId="{FBAFBB5E-06B4-46DD-B6B3-4B5FCBB3B1B8}" dt="2019-04-09T22:50:58.860" v="9568" actId="1036"/>
          <ac:spMkLst>
            <pc:docMk/>
            <pc:sldMk cId="461638052" sldId="271"/>
            <ac:spMk id="133" creationId="{42D80A01-614F-4451-B7EF-92D326781630}"/>
          </ac:spMkLst>
        </pc:spChg>
        <pc:spChg chg="mod">
          <ac:chgData name="Archana Suresh" userId="bc71b111-7738-4540-8e14-283f32eaf934" providerId="ADAL" clId="{FBAFBB5E-06B4-46DD-B6B3-4B5FCBB3B1B8}" dt="2019-04-09T22:50:58.860" v="9568" actId="1036"/>
          <ac:spMkLst>
            <pc:docMk/>
            <pc:sldMk cId="461638052" sldId="271"/>
            <ac:spMk id="134" creationId="{4825FC59-685F-4E22-97D7-42EA9250DFBF}"/>
          </ac:spMkLst>
        </pc:spChg>
        <pc:spChg chg="mod">
          <ac:chgData name="Archana Suresh" userId="bc71b111-7738-4540-8e14-283f32eaf934" providerId="ADAL" clId="{FBAFBB5E-06B4-46DD-B6B3-4B5FCBB3B1B8}" dt="2019-04-09T22:50:58.860" v="9568" actId="1036"/>
          <ac:spMkLst>
            <pc:docMk/>
            <pc:sldMk cId="461638052" sldId="271"/>
            <ac:spMk id="135" creationId="{07926A63-E7F1-49AB-9395-8683CD98ECB5}"/>
          </ac:spMkLst>
        </pc:spChg>
        <pc:spChg chg="mod">
          <ac:chgData name="Archana Suresh" userId="bc71b111-7738-4540-8e14-283f32eaf934" providerId="ADAL" clId="{FBAFBB5E-06B4-46DD-B6B3-4B5FCBB3B1B8}" dt="2019-04-09T22:50:58.860" v="9568" actId="1036"/>
          <ac:spMkLst>
            <pc:docMk/>
            <pc:sldMk cId="461638052" sldId="271"/>
            <ac:spMk id="136" creationId="{8001E598-5C4B-48A4-B198-DF81FF49B6EF}"/>
          </ac:spMkLst>
        </pc:spChg>
        <pc:spChg chg="mod">
          <ac:chgData name="Archana Suresh" userId="bc71b111-7738-4540-8e14-283f32eaf934" providerId="ADAL" clId="{FBAFBB5E-06B4-46DD-B6B3-4B5FCBB3B1B8}" dt="2019-04-09T22:50:58.860" v="9568" actId="1036"/>
          <ac:spMkLst>
            <pc:docMk/>
            <pc:sldMk cId="461638052" sldId="271"/>
            <ac:spMk id="137" creationId="{F7246EEA-E40D-44C9-A452-34D9906C4145}"/>
          </ac:spMkLst>
        </pc:spChg>
        <pc:spChg chg="mod">
          <ac:chgData name="Archana Suresh" userId="bc71b111-7738-4540-8e14-283f32eaf934" providerId="ADAL" clId="{FBAFBB5E-06B4-46DD-B6B3-4B5FCBB3B1B8}" dt="2019-04-09T22:50:58.860" v="9568" actId="1036"/>
          <ac:spMkLst>
            <pc:docMk/>
            <pc:sldMk cId="461638052" sldId="271"/>
            <ac:spMk id="138" creationId="{6635B058-8C5D-4146-9E7D-44B05B5B4C5B}"/>
          </ac:spMkLst>
        </pc:spChg>
        <pc:spChg chg="mod">
          <ac:chgData name="Archana Suresh" userId="bc71b111-7738-4540-8e14-283f32eaf934" providerId="ADAL" clId="{FBAFBB5E-06B4-46DD-B6B3-4B5FCBB3B1B8}" dt="2019-04-09T22:50:58.860" v="9568" actId="1036"/>
          <ac:spMkLst>
            <pc:docMk/>
            <pc:sldMk cId="461638052" sldId="271"/>
            <ac:spMk id="139" creationId="{1F6165E5-E1DF-4223-92C5-AB5C5020F21E}"/>
          </ac:spMkLst>
        </pc:spChg>
        <pc:spChg chg="mod">
          <ac:chgData name="Archana Suresh" userId="bc71b111-7738-4540-8e14-283f32eaf934" providerId="ADAL" clId="{FBAFBB5E-06B4-46DD-B6B3-4B5FCBB3B1B8}" dt="2019-04-09T22:50:58.860" v="9568" actId="1036"/>
          <ac:spMkLst>
            <pc:docMk/>
            <pc:sldMk cId="461638052" sldId="271"/>
            <ac:spMk id="140" creationId="{7E111C68-5243-4483-ACBA-BBEFD3A2A9E3}"/>
          </ac:spMkLst>
        </pc:spChg>
        <pc:spChg chg="mod">
          <ac:chgData name="Archana Suresh" userId="bc71b111-7738-4540-8e14-283f32eaf934" providerId="ADAL" clId="{FBAFBB5E-06B4-46DD-B6B3-4B5FCBB3B1B8}" dt="2019-04-09T22:50:58.860" v="9568" actId="1036"/>
          <ac:spMkLst>
            <pc:docMk/>
            <pc:sldMk cId="461638052" sldId="271"/>
            <ac:spMk id="141" creationId="{D5F813D5-4F68-4A25-A652-8A8913A2E8B5}"/>
          </ac:spMkLst>
        </pc:spChg>
        <pc:spChg chg="mod">
          <ac:chgData name="Archana Suresh" userId="bc71b111-7738-4540-8e14-283f32eaf934" providerId="ADAL" clId="{FBAFBB5E-06B4-46DD-B6B3-4B5FCBB3B1B8}" dt="2019-04-09T22:50:58.860" v="9568" actId="1036"/>
          <ac:spMkLst>
            <pc:docMk/>
            <pc:sldMk cId="461638052" sldId="271"/>
            <ac:spMk id="142" creationId="{6CE0BA4E-91EA-4F24-9EA9-B13DBC37B20D}"/>
          </ac:spMkLst>
        </pc:spChg>
        <pc:spChg chg="mod">
          <ac:chgData name="Archana Suresh" userId="bc71b111-7738-4540-8e14-283f32eaf934" providerId="ADAL" clId="{FBAFBB5E-06B4-46DD-B6B3-4B5FCBB3B1B8}" dt="2019-04-09T22:50:58.860" v="9568" actId="1036"/>
          <ac:spMkLst>
            <pc:docMk/>
            <pc:sldMk cId="461638052" sldId="271"/>
            <ac:spMk id="143" creationId="{C64D9E77-A189-46FB-BCB2-1ADF4DD7D0EC}"/>
          </ac:spMkLst>
        </pc:spChg>
        <pc:spChg chg="mod">
          <ac:chgData name="Archana Suresh" userId="bc71b111-7738-4540-8e14-283f32eaf934" providerId="ADAL" clId="{FBAFBB5E-06B4-46DD-B6B3-4B5FCBB3B1B8}" dt="2019-04-09T22:50:58.860" v="9568" actId="1036"/>
          <ac:spMkLst>
            <pc:docMk/>
            <pc:sldMk cId="461638052" sldId="271"/>
            <ac:spMk id="144" creationId="{B7DBF02D-74D8-47FB-8BDD-A4B2E2947E9D}"/>
          </ac:spMkLst>
        </pc:spChg>
        <pc:spChg chg="mod">
          <ac:chgData name="Archana Suresh" userId="bc71b111-7738-4540-8e14-283f32eaf934" providerId="ADAL" clId="{FBAFBB5E-06B4-46DD-B6B3-4B5FCBB3B1B8}" dt="2019-04-09T22:50:58.860" v="9568" actId="1036"/>
          <ac:spMkLst>
            <pc:docMk/>
            <pc:sldMk cId="461638052" sldId="271"/>
            <ac:spMk id="145" creationId="{7CEA4976-1356-4126-8703-C632A296515B}"/>
          </ac:spMkLst>
        </pc:spChg>
        <pc:spChg chg="mod">
          <ac:chgData name="Archana Suresh" userId="bc71b111-7738-4540-8e14-283f32eaf934" providerId="ADAL" clId="{FBAFBB5E-06B4-46DD-B6B3-4B5FCBB3B1B8}" dt="2019-04-09T22:50:58.860" v="9568" actId="1036"/>
          <ac:spMkLst>
            <pc:docMk/>
            <pc:sldMk cId="461638052" sldId="271"/>
            <ac:spMk id="146" creationId="{842C1D58-69DF-4D25-B209-03B340B10592}"/>
          </ac:spMkLst>
        </pc:spChg>
        <pc:spChg chg="mod">
          <ac:chgData name="Archana Suresh" userId="bc71b111-7738-4540-8e14-283f32eaf934" providerId="ADAL" clId="{FBAFBB5E-06B4-46DD-B6B3-4B5FCBB3B1B8}" dt="2019-04-09T22:50:58.860" v="9568" actId="1036"/>
          <ac:spMkLst>
            <pc:docMk/>
            <pc:sldMk cId="461638052" sldId="271"/>
            <ac:spMk id="147" creationId="{F6363AD8-EF03-474E-B496-BB2FCEDF1BC2}"/>
          </ac:spMkLst>
        </pc:spChg>
        <pc:spChg chg="mod">
          <ac:chgData name="Archana Suresh" userId="bc71b111-7738-4540-8e14-283f32eaf934" providerId="ADAL" clId="{FBAFBB5E-06B4-46DD-B6B3-4B5FCBB3B1B8}" dt="2019-04-09T22:50:58.860" v="9568" actId="1036"/>
          <ac:spMkLst>
            <pc:docMk/>
            <pc:sldMk cId="461638052" sldId="271"/>
            <ac:spMk id="148" creationId="{9528B17D-4357-40E1-9CD8-2E4FFB86FA51}"/>
          </ac:spMkLst>
        </pc:spChg>
        <pc:spChg chg="mod">
          <ac:chgData name="Archana Suresh" userId="bc71b111-7738-4540-8e14-283f32eaf934" providerId="ADAL" clId="{FBAFBB5E-06B4-46DD-B6B3-4B5FCBB3B1B8}" dt="2019-04-09T22:50:58.860" v="9568" actId="1036"/>
          <ac:spMkLst>
            <pc:docMk/>
            <pc:sldMk cId="461638052" sldId="271"/>
            <ac:spMk id="149" creationId="{BF2C0E1B-A9EF-4093-B302-301DDDA4361D}"/>
          </ac:spMkLst>
        </pc:spChg>
        <pc:spChg chg="mod">
          <ac:chgData name="Archana Suresh" userId="bc71b111-7738-4540-8e14-283f32eaf934" providerId="ADAL" clId="{FBAFBB5E-06B4-46DD-B6B3-4B5FCBB3B1B8}" dt="2019-04-09T22:50:58.860" v="9568" actId="1036"/>
          <ac:spMkLst>
            <pc:docMk/>
            <pc:sldMk cId="461638052" sldId="271"/>
            <ac:spMk id="150" creationId="{6D3E85FF-39E4-41AE-A4E2-CA9765FB9BF4}"/>
          </ac:spMkLst>
        </pc:spChg>
        <pc:spChg chg="mod">
          <ac:chgData name="Archana Suresh" userId="bc71b111-7738-4540-8e14-283f32eaf934" providerId="ADAL" clId="{FBAFBB5E-06B4-46DD-B6B3-4B5FCBB3B1B8}" dt="2019-04-09T22:50:58.860" v="9568" actId="1036"/>
          <ac:spMkLst>
            <pc:docMk/>
            <pc:sldMk cId="461638052" sldId="271"/>
            <ac:spMk id="151" creationId="{2D4EEE5E-C852-4DB8-BB73-C805E4415364}"/>
          </ac:spMkLst>
        </pc:spChg>
        <pc:spChg chg="mod">
          <ac:chgData name="Archana Suresh" userId="bc71b111-7738-4540-8e14-283f32eaf934" providerId="ADAL" clId="{FBAFBB5E-06B4-46DD-B6B3-4B5FCBB3B1B8}" dt="2019-04-09T22:50:58.860" v="9568" actId="1036"/>
          <ac:spMkLst>
            <pc:docMk/>
            <pc:sldMk cId="461638052" sldId="271"/>
            <ac:spMk id="152" creationId="{E234B65D-7801-435E-8037-8DAFD506BFF4}"/>
          </ac:spMkLst>
        </pc:spChg>
        <pc:spChg chg="mod">
          <ac:chgData name="Archana Suresh" userId="bc71b111-7738-4540-8e14-283f32eaf934" providerId="ADAL" clId="{FBAFBB5E-06B4-46DD-B6B3-4B5FCBB3B1B8}" dt="2019-04-09T22:50:58.860" v="9568" actId="1036"/>
          <ac:spMkLst>
            <pc:docMk/>
            <pc:sldMk cId="461638052" sldId="271"/>
            <ac:spMk id="153" creationId="{2E609FD6-8E67-4B12-AB90-F3DB10B3535C}"/>
          </ac:spMkLst>
        </pc:spChg>
        <pc:spChg chg="mod">
          <ac:chgData name="Archana Suresh" userId="bc71b111-7738-4540-8e14-283f32eaf934" providerId="ADAL" clId="{FBAFBB5E-06B4-46DD-B6B3-4B5FCBB3B1B8}" dt="2019-04-09T22:50:58.860" v="9568" actId="1036"/>
          <ac:spMkLst>
            <pc:docMk/>
            <pc:sldMk cId="461638052" sldId="271"/>
            <ac:spMk id="156" creationId="{68E84B45-602B-49F0-AE85-FAABBD77986B}"/>
          </ac:spMkLst>
        </pc:spChg>
        <pc:spChg chg="mod">
          <ac:chgData name="Archana Suresh" userId="bc71b111-7738-4540-8e14-283f32eaf934" providerId="ADAL" clId="{FBAFBB5E-06B4-46DD-B6B3-4B5FCBB3B1B8}" dt="2019-04-09T22:50:58.860" v="9568" actId="1036"/>
          <ac:spMkLst>
            <pc:docMk/>
            <pc:sldMk cId="461638052" sldId="271"/>
            <ac:spMk id="168" creationId="{94771A3E-5509-4AB5-9BF1-452B98995C88}"/>
          </ac:spMkLst>
        </pc:spChg>
        <pc:spChg chg="mod">
          <ac:chgData name="Archana Suresh" userId="bc71b111-7738-4540-8e14-283f32eaf934" providerId="ADAL" clId="{FBAFBB5E-06B4-46DD-B6B3-4B5FCBB3B1B8}" dt="2019-04-09T22:50:58.860" v="9568" actId="1036"/>
          <ac:spMkLst>
            <pc:docMk/>
            <pc:sldMk cId="461638052" sldId="271"/>
            <ac:spMk id="169" creationId="{556A1384-EC7B-4967-86E9-560CF8CFE824}"/>
          </ac:spMkLst>
        </pc:spChg>
        <pc:spChg chg="mod">
          <ac:chgData name="Archana Suresh" userId="bc71b111-7738-4540-8e14-283f32eaf934" providerId="ADAL" clId="{FBAFBB5E-06B4-46DD-B6B3-4B5FCBB3B1B8}" dt="2019-04-09T22:50:58.860" v="9568" actId="1036"/>
          <ac:spMkLst>
            <pc:docMk/>
            <pc:sldMk cId="461638052" sldId="271"/>
            <ac:spMk id="170" creationId="{17C5A137-DF82-41C2-8CE5-4D298A74D57F}"/>
          </ac:spMkLst>
        </pc:spChg>
        <pc:spChg chg="mod">
          <ac:chgData name="Archana Suresh" userId="bc71b111-7738-4540-8e14-283f32eaf934" providerId="ADAL" clId="{FBAFBB5E-06B4-46DD-B6B3-4B5FCBB3B1B8}" dt="2019-04-09T22:50:58.860" v="9568" actId="1036"/>
          <ac:spMkLst>
            <pc:docMk/>
            <pc:sldMk cId="461638052" sldId="271"/>
            <ac:spMk id="171" creationId="{737908E7-C180-41F7-A6FB-0C0D323AB299}"/>
          </ac:spMkLst>
        </pc:spChg>
        <pc:spChg chg="mod">
          <ac:chgData name="Archana Suresh" userId="bc71b111-7738-4540-8e14-283f32eaf934" providerId="ADAL" clId="{FBAFBB5E-06B4-46DD-B6B3-4B5FCBB3B1B8}" dt="2019-04-09T22:50:58.860" v="9568" actId="1036"/>
          <ac:spMkLst>
            <pc:docMk/>
            <pc:sldMk cId="461638052" sldId="271"/>
            <ac:spMk id="172" creationId="{D17E7A47-226C-41B2-BA95-73AEC5201A3A}"/>
          </ac:spMkLst>
        </pc:spChg>
        <pc:spChg chg="mod">
          <ac:chgData name="Archana Suresh" userId="bc71b111-7738-4540-8e14-283f32eaf934" providerId="ADAL" clId="{FBAFBB5E-06B4-46DD-B6B3-4B5FCBB3B1B8}" dt="2019-04-09T22:50:58.860" v="9568" actId="1036"/>
          <ac:spMkLst>
            <pc:docMk/>
            <pc:sldMk cId="461638052" sldId="271"/>
            <ac:spMk id="173" creationId="{B4F4BF5E-AC8A-4A38-832C-43F99608D053}"/>
          </ac:spMkLst>
        </pc:spChg>
        <pc:spChg chg="mod">
          <ac:chgData name="Archana Suresh" userId="bc71b111-7738-4540-8e14-283f32eaf934" providerId="ADAL" clId="{FBAFBB5E-06B4-46DD-B6B3-4B5FCBB3B1B8}" dt="2019-04-09T22:50:58.860" v="9568" actId="1036"/>
          <ac:spMkLst>
            <pc:docMk/>
            <pc:sldMk cId="461638052" sldId="271"/>
            <ac:spMk id="174" creationId="{C155EE04-2E90-4AF0-81A5-740F1A9D0ECA}"/>
          </ac:spMkLst>
        </pc:spChg>
        <pc:spChg chg="mod">
          <ac:chgData name="Archana Suresh" userId="bc71b111-7738-4540-8e14-283f32eaf934" providerId="ADAL" clId="{FBAFBB5E-06B4-46DD-B6B3-4B5FCBB3B1B8}" dt="2019-04-09T22:50:58.860" v="9568" actId="1036"/>
          <ac:spMkLst>
            <pc:docMk/>
            <pc:sldMk cId="461638052" sldId="271"/>
            <ac:spMk id="175" creationId="{5DE5F5F3-5D84-4BDA-ADBE-BE0619B9AF1E}"/>
          </ac:spMkLst>
        </pc:spChg>
        <pc:spChg chg="mod">
          <ac:chgData name="Archana Suresh" userId="bc71b111-7738-4540-8e14-283f32eaf934" providerId="ADAL" clId="{FBAFBB5E-06B4-46DD-B6B3-4B5FCBB3B1B8}" dt="2019-04-09T22:50:58.860" v="9568" actId="1036"/>
          <ac:spMkLst>
            <pc:docMk/>
            <pc:sldMk cId="461638052" sldId="271"/>
            <ac:spMk id="176" creationId="{417C1A8F-CFBB-4413-B2A2-CD3DA8527B5C}"/>
          </ac:spMkLst>
        </pc:spChg>
        <pc:spChg chg="mod">
          <ac:chgData name="Archana Suresh" userId="bc71b111-7738-4540-8e14-283f32eaf934" providerId="ADAL" clId="{FBAFBB5E-06B4-46DD-B6B3-4B5FCBB3B1B8}" dt="2019-04-09T22:50:58.860" v="9568" actId="1036"/>
          <ac:spMkLst>
            <pc:docMk/>
            <pc:sldMk cId="461638052" sldId="271"/>
            <ac:spMk id="177" creationId="{1D7B4708-EFB7-459F-B3BD-91E3C274D242}"/>
          </ac:spMkLst>
        </pc:spChg>
        <pc:spChg chg="mod">
          <ac:chgData name="Archana Suresh" userId="bc71b111-7738-4540-8e14-283f32eaf934" providerId="ADAL" clId="{FBAFBB5E-06B4-46DD-B6B3-4B5FCBB3B1B8}" dt="2019-04-09T22:50:58.860" v="9568" actId="1036"/>
          <ac:spMkLst>
            <pc:docMk/>
            <pc:sldMk cId="461638052" sldId="271"/>
            <ac:spMk id="178" creationId="{3F42BC0F-2C34-42FC-96F9-FADDF8A948CD}"/>
          </ac:spMkLst>
        </pc:spChg>
        <pc:spChg chg="mod">
          <ac:chgData name="Archana Suresh" userId="bc71b111-7738-4540-8e14-283f32eaf934" providerId="ADAL" clId="{FBAFBB5E-06B4-46DD-B6B3-4B5FCBB3B1B8}" dt="2019-04-09T22:50:58.860" v="9568" actId="1036"/>
          <ac:spMkLst>
            <pc:docMk/>
            <pc:sldMk cId="461638052" sldId="271"/>
            <ac:spMk id="179" creationId="{6B2E7196-830D-41B2-99FA-78B582197472}"/>
          </ac:spMkLst>
        </pc:spChg>
        <pc:spChg chg="mod">
          <ac:chgData name="Archana Suresh" userId="bc71b111-7738-4540-8e14-283f32eaf934" providerId="ADAL" clId="{FBAFBB5E-06B4-46DD-B6B3-4B5FCBB3B1B8}" dt="2019-04-09T22:50:58.860" v="9568" actId="1036"/>
          <ac:spMkLst>
            <pc:docMk/>
            <pc:sldMk cId="461638052" sldId="271"/>
            <ac:spMk id="180" creationId="{46B5F579-1A9F-40FA-BE8A-B63A3DF7CE15}"/>
          </ac:spMkLst>
        </pc:spChg>
        <pc:spChg chg="mod">
          <ac:chgData name="Archana Suresh" userId="bc71b111-7738-4540-8e14-283f32eaf934" providerId="ADAL" clId="{FBAFBB5E-06B4-46DD-B6B3-4B5FCBB3B1B8}" dt="2019-04-09T22:50:58.860" v="9568" actId="1036"/>
          <ac:spMkLst>
            <pc:docMk/>
            <pc:sldMk cId="461638052" sldId="271"/>
            <ac:spMk id="181" creationId="{F29094BF-BF95-4BE3-8AF2-5ABA94E74638}"/>
          </ac:spMkLst>
        </pc:spChg>
        <pc:spChg chg="mod">
          <ac:chgData name="Archana Suresh" userId="bc71b111-7738-4540-8e14-283f32eaf934" providerId="ADAL" clId="{FBAFBB5E-06B4-46DD-B6B3-4B5FCBB3B1B8}" dt="2019-04-09T22:50:58.860" v="9568" actId="1036"/>
          <ac:spMkLst>
            <pc:docMk/>
            <pc:sldMk cId="461638052" sldId="271"/>
            <ac:spMk id="182" creationId="{EA02CEBD-7AED-45A1-9867-24511B61E8F2}"/>
          </ac:spMkLst>
        </pc:spChg>
        <pc:spChg chg="mod">
          <ac:chgData name="Archana Suresh" userId="bc71b111-7738-4540-8e14-283f32eaf934" providerId="ADAL" clId="{FBAFBB5E-06B4-46DD-B6B3-4B5FCBB3B1B8}" dt="2019-04-09T22:50:58.860" v="9568" actId="1036"/>
          <ac:spMkLst>
            <pc:docMk/>
            <pc:sldMk cId="461638052" sldId="271"/>
            <ac:spMk id="183" creationId="{E21CA1CD-9740-45AB-A1D3-8EC08B206DDD}"/>
          </ac:spMkLst>
        </pc:spChg>
        <pc:spChg chg="mod">
          <ac:chgData name="Archana Suresh" userId="bc71b111-7738-4540-8e14-283f32eaf934" providerId="ADAL" clId="{FBAFBB5E-06B4-46DD-B6B3-4B5FCBB3B1B8}" dt="2019-04-09T22:50:58.860" v="9568" actId="1036"/>
          <ac:spMkLst>
            <pc:docMk/>
            <pc:sldMk cId="461638052" sldId="271"/>
            <ac:spMk id="184" creationId="{564DF97E-FCC9-43A5-B451-B0FF73653F52}"/>
          </ac:spMkLst>
        </pc:spChg>
        <pc:spChg chg="mod">
          <ac:chgData name="Archana Suresh" userId="bc71b111-7738-4540-8e14-283f32eaf934" providerId="ADAL" clId="{FBAFBB5E-06B4-46DD-B6B3-4B5FCBB3B1B8}" dt="2019-04-09T22:50:58.860" v="9568" actId="1036"/>
          <ac:spMkLst>
            <pc:docMk/>
            <pc:sldMk cId="461638052" sldId="271"/>
            <ac:spMk id="185" creationId="{F2CF0ECF-06D9-4DAD-B291-CA6E7AE86549}"/>
          </ac:spMkLst>
        </pc:spChg>
        <pc:spChg chg="mod">
          <ac:chgData name="Archana Suresh" userId="bc71b111-7738-4540-8e14-283f32eaf934" providerId="ADAL" clId="{FBAFBB5E-06B4-46DD-B6B3-4B5FCBB3B1B8}" dt="2019-04-09T22:50:58.860" v="9568" actId="1036"/>
          <ac:spMkLst>
            <pc:docMk/>
            <pc:sldMk cId="461638052" sldId="271"/>
            <ac:spMk id="186" creationId="{902DA550-1C62-4C2A-9733-20696D52EE67}"/>
          </ac:spMkLst>
        </pc:spChg>
        <pc:spChg chg="mod">
          <ac:chgData name="Archana Suresh" userId="bc71b111-7738-4540-8e14-283f32eaf934" providerId="ADAL" clId="{FBAFBB5E-06B4-46DD-B6B3-4B5FCBB3B1B8}" dt="2019-04-09T22:50:58.860" v="9568" actId="1036"/>
          <ac:spMkLst>
            <pc:docMk/>
            <pc:sldMk cId="461638052" sldId="271"/>
            <ac:spMk id="187" creationId="{5217B624-A22A-46F4-A2DA-D2836E796F62}"/>
          </ac:spMkLst>
        </pc:spChg>
        <pc:spChg chg="mod">
          <ac:chgData name="Archana Suresh" userId="bc71b111-7738-4540-8e14-283f32eaf934" providerId="ADAL" clId="{FBAFBB5E-06B4-46DD-B6B3-4B5FCBB3B1B8}" dt="2019-04-09T22:50:58.860" v="9568" actId="1036"/>
          <ac:spMkLst>
            <pc:docMk/>
            <pc:sldMk cId="461638052" sldId="271"/>
            <ac:spMk id="188" creationId="{BDEAC58D-974D-453D-A181-A3DA9F27AE53}"/>
          </ac:spMkLst>
        </pc:spChg>
        <pc:spChg chg="mod">
          <ac:chgData name="Archana Suresh" userId="bc71b111-7738-4540-8e14-283f32eaf934" providerId="ADAL" clId="{FBAFBB5E-06B4-46DD-B6B3-4B5FCBB3B1B8}" dt="2019-04-09T22:50:58.860" v="9568" actId="1036"/>
          <ac:spMkLst>
            <pc:docMk/>
            <pc:sldMk cId="461638052" sldId="271"/>
            <ac:spMk id="189" creationId="{10CC9587-9BE8-41F6-A673-60A481DC9FA3}"/>
          </ac:spMkLst>
        </pc:spChg>
        <pc:spChg chg="mod">
          <ac:chgData name="Archana Suresh" userId="bc71b111-7738-4540-8e14-283f32eaf934" providerId="ADAL" clId="{FBAFBB5E-06B4-46DD-B6B3-4B5FCBB3B1B8}" dt="2019-04-09T22:50:58.860" v="9568" actId="1036"/>
          <ac:spMkLst>
            <pc:docMk/>
            <pc:sldMk cId="461638052" sldId="271"/>
            <ac:spMk id="190" creationId="{C040344E-AC51-45ED-A0C1-3FA284A1ACFA}"/>
          </ac:spMkLst>
        </pc:spChg>
        <pc:spChg chg="mod">
          <ac:chgData name="Archana Suresh" userId="bc71b111-7738-4540-8e14-283f32eaf934" providerId="ADAL" clId="{FBAFBB5E-06B4-46DD-B6B3-4B5FCBB3B1B8}" dt="2019-04-09T22:50:58.860" v="9568" actId="1036"/>
          <ac:spMkLst>
            <pc:docMk/>
            <pc:sldMk cId="461638052" sldId="271"/>
            <ac:spMk id="191" creationId="{95BF1725-E40D-42E2-A597-2640FB645F10}"/>
          </ac:spMkLst>
        </pc:spChg>
        <pc:spChg chg="mod">
          <ac:chgData name="Archana Suresh" userId="bc71b111-7738-4540-8e14-283f32eaf934" providerId="ADAL" clId="{FBAFBB5E-06B4-46DD-B6B3-4B5FCBB3B1B8}" dt="2019-04-09T22:50:58.860" v="9568" actId="1036"/>
          <ac:spMkLst>
            <pc:docMk/>
            <pc:sldMk cId="461638052" sldId="271"/>
            <ac:spMk id="193" creationId="{C8F9D980-3503-4653-9E13-281E111A3BC9}"/>
          </ac:spMkLst>
        </pc:spChg>
        <pc:spChg chg="mod">
          <ac:chgData name="Archana Suresh" userId="bc71b111-7738-4540-8e14-283f32eaf934" providerId="ADAL" clId="{FBAFBB5E-06B4-46DD-B6B3-4B5FCBB3B1B8}" dt="2019-04-09T22:50:58.860" v="9568" actId="1036"/>
          <ac:spMkLst>
            <pc:docMk/>
            <pc:sldMk cId="461638052" sldId="271"/>
            <ac:spMk id="206" creationId="{14E93B30-7425-4BF7-A7CF-B6217AED2B49}"/>
          </ac:spMkLst>
        </pc:spChg>
        <pc:spChg chg="mod">
          <ac:chgData name="Archana Suresh" userId="bc71b111-7738-4540-8e14-283f32eaf934" providerId="ADAL" clId="{FBAFBB5E-06B4-46DD-B6B3-4B5FCBB3B1B8}" dt="2019-04-09T22:50:58.860" v="9568" actId="1036"/>
          <ac:spMkLst>
            <pc:docMk/>
            <pc:sldMk cId="461638052" sldId="271"/>
            <ac:spMk id="207" creationId="{25688025-28C4-46B8-8AF3-29EF629EC888}"/>
          </ac:spMkLst>
        </pc:spChg>
        <pc:spChg chg="mod">
          <ac:chgData name="Archana Suresh" userId="bc71b111-7738-4540-8e14-283f32eaf934" providerId="ADAL" clId="{FBAFBB5E-06B4-46DD-B6B3-4B5FCBB3B1B8}" dt="2019-04-09T22:50:58.860" v="9568" actId="1036"/>
          <ac:spMkLst>
            <pc:docMk/>
            <pc:sldMk cId="461638052" sldId="271"/>
            <ac:spMk id="208" creationId="{7876F6DB-75D0-4316-8F3E-F622AFF91C4F}"/>
          </ac:spMkLst>
        </pc:spChg>
        <pc:spChg chg="mod">
          <ac:chgData name="Archana Suresh" userId="bc71b111-7738-4540-8e14-283f32eaf934" providerId="ADAL" clId="{FBAFBB5E-06B4-46DD-B6B3-4B5FCBB3B1B8}" dt="2019-04-09T22:50:58.860" v="9568" actId="1036"/>
          <ac:spMkLst>
            <pc:docMk/>
            <pc:sldMk cId="461638052" sldId="271"/>
            <ac:spMk id="209" creationId="{5A4548A8-40F4-445E-9A34-9FEDEE7291A4}"/>
          </ac:spMkLst>
        </pc:spChg>
        <pc:spChg chg="mod">
          <ac:chgData name="Archana Suresh" userId="bc71b111-7738-4540-8e14-283f32eaf934" providerId="ADAL" clId="{FBAFBB5E-06B4-46DD-B6B3-4B5FCBB3B1B8}" dt="2019-04-09T22:50:58.860" v="9568" actId="1036"/>
          <ac:spMkLst>
            <pc:docMk/>
            <pc:sldMk cId="461638052" sldId="271"/>
            <ac:spMk id="210" creationId="{D185F642-CACA-452A-85A4-0EBCAA16F6B8}"/>
          </ac:spMkLst>
        </pc:spChg>
        <pc:spChg chg="mod">
          <ac:chgData name="Archana Suresh" userId="bc71b111-7738-4540-8e14-283f32eaf934" providerId="ADAL" clId="{FBAFBB5E-06B4-46DD-B6B3-4B5FCBB3B1B8}" dt="2019-04-09T22:50:58.860" v="9568" actId="1036"/>
          <ac:spMkLst>
            <pc:docMk/>
            <pc:sldMk cId="461638052" sldId="271"/>
            <ac:spMk id="211" creationId="{5F703826-421F-4133-AA1F-B8AF92804FF8}"/>
          </ac:spMkLst>
        </pc:spChg>
        <pc:spChg chg="mod">
          <ac:chgData name="Archana Suresh" userId="bc71b111-7738-4540-8e14-283f32eaf934" providerId="ADAL" clId="{FBAFBB5E-06B4-46DD-B6B3-4B5FCBB3B1B8}" dt="2019-04-09T22:50:58.860" v="9568" actId="1036"/>
          <ac:spMkLst>
            <pc:docMk/>
            <pc:sldMk cId="461638052" sldId="271"/>
            <ac:spMk id="212" creationId="{9952DB11-FD9F-4344-AC74-FAD663E4639C}"/>
          </ac:spMkLst>
        </pc:spChg>
        <pc:spChg chg="mod">
          <ac:chgData name="Archana Suresh" userId="bc71b111-7738-4540-8e14-283f32eaf934" providerId="ADAL" clId="{FBAFBB5E-06B4-46DD-B6B3-4B5FCBB3B1B8}" dt="2019-04-09T22:50:58.860" v="9568" actId="1036"/>
          <ac:spMkLst>
            <pc:docMk/>
            <pc:sldMk cId="461638052" sldId="271"/>
            <ac:spMk id="213" creationId="{604EC645-0DD5-4392-B37D-7037A27B2C88}"/>
          </ac:spMkLst>
        </pc:spChg>
        <pc:spChg chg="mod">
          <ac:chgData name="Archana Suresh" userId="bc71b111-7738-4540-8e14-283f32eaf934" providerId="ADAL" clId="{FBAFBB5E-06B4-46DD-B6B3-4B5FCBB3B1B8}" dt="2019-04-09T22:50:58.860" v="9568" actId="1036"/>
          <ac:spMkLst>
            <pc:docMk/>
            <pc:sldMk cId="461638052" sldId="271"/>
            <ac:spMk id="214" creationId="{0B7D7956-E106-4993-A655-4153CEE40C7F}"/>
          </ac:spMkLst>
        </pc:spChg>
        <pc:spChg chg="mod">
          <ac:chgData name="Archana Suresh" userId="bc71b111-7738-4540-8e14-283f32eaf934" providerId="ADAL" clId="{FBAFBB5E-06B4-46DD-B6B3-4B5FCBB3B1B8}" dt="2019-04-09T22:50:58.860" v="9568" actId="1036"/>
          <ac:spMkLst>
            <pc:docMk/>
            <pc:sldMk cId="461638052" sldId="271"/>
            <ac:spMk id="215" creationId="{C3B87078-7A8F-409D-9C79-458C1D60A4BA}"/>
          </ac:spMkLst>
        </pc:spChg>
        <pc:spChg chg="mod">
          <ac:chgData name="Archana Suresh" userId="bc71b111-7738-4540-8e14-283f32eaf934" providerId="ADAL" clId="{FBAFBB5E-06B4-46DD-B6B3-4B5FCBB3B1B8}" dt="2019-04-09T22:50:58.860" v="9568" actId="1036"/>
          <ac:spMkLst>
            <pc:docMk/>
            <pc:sldMk cId="461638052" sldId="271"/>
            <ac:spMk id="216" creationId="{F7AA5A09-298E-4A60-A8E2-9B52DB44A490}"/>
          </ac:spMkLst>
        </pc:spChg>
        <pc:spChg chg="mod">
          <ac:chgData name="Archana Suresh" userId="bc71b111-7738-4540-8e14-283f32eaf934" providerId="ADAL" clId="{FBAFBB5E-06B4-46DD-B6B3-4B5FCBB3B1B8}" dt="2019-04-09T22:50:58.860" v="9568" actId="1036"/>
          <ac:spMkLst>
            <pc:docMk/>
            <pc:sldMk cId="461638052" sldId="271"/>
            <ac:spMk id="217" creationId="{3453779C-5D56-4E35-A01F-99C8532B83E4}"/>
          </ac:spMkLst>
        </pc:spChg>
        <pc:spChg chg="mod">
          <ac:chgData name="Archana Suresh" userId="bc71b111-7738-4540-8e14-283f32eaf934" providerId="ADAL" clId="{FBAFBB5E-06B4-46DD-B6B3-4B5FCBB3B1B8}" dt="2019-04-09T22:50:58.860" v="9568" actId="1036"/>
          <ac:spMkLst>
            <pc:docMk/>
            <pc:sldMk cId="461638052" sldId="271"/>
            <ac:spMk id="218" creationId="{0FF19762-CCB2-4291-8B2F-22855E7CD852}"/>
          </ac:spMkLst>
        </pc:spChg>
        <pc:spChg chg="mod">
          <ac:chgData name="Archana Suresh" userId="bc71b111-7738-4540-8e14-283f32eaf934" providerId="ADAL" clId="{FBAFBB5E-06B4-46DD-B6B3-4B5FCBB3B1B8}" dt="2019-04-09T22:50:58.860" v="9568" actId="1036"/>
          <ac:spMkLst>
            <pc:docMk/>
            <pc:sldMk cId="461638052" sldId="271"/>
            <ac:spMk id="219" creationId="{CCFF8CB1-1C43-4606-98AC-AAF69C34DCC5}"/>
          </ac:spMkLst>
        </pc:spChg>
        <pc:spChg chg="mod">
          <ac:chgData name="Archana Suresh" userId="bc71b111-7738-4540-8e14-283f32eaf934" providerId="ADAL" clId="{FBAFBB5E-06B4-46DD-B6B3-4B5FCBB3B1B8}" dt="2019-04-09T22:50:58.860" v="9568" actId="1036"/>
          <ac:spMkLst>
            <pc:docMk/>
            <pc:sldMk cId="461638052" sldId="271"/>
            <ac:spMk id="220" creationId="{EECF3827-13A0-4743-9465-6973C494DCC0}"/>
          </ac:spMkLst>
        </pc:spChg>
        <pc:spChg chg="mod">
          <ac:chgData name="Archana Suresh" userId="bc71b111-7738-4540-8e14-283f32eaf934" providerId="ADAL" clId="{FBAFBB5E-06B4-46DD-B6B3-4B5FCBB3B1B8}" dt="2019-04-09T22:50:58.860" v="9568" actId="1036"/>
          <ac:spMkLst>
            <pc:docMk/>
            <pc:sldMk cId="461638052" sldId="271"/>
            <ac:spMk id="221" creationId="{2B45010E-7820-4BAA-ABB0-AA82BBA3B8FB}"/>
          </ac:spMkLst>
        </pc:spChg>
        <pc:spChg chg="mod">
          <ac:chgData name="Archana Suresh" userId="bc71b111-7738-4540-8e14-283f32eaf934" providerId="ADAL" clId="{FBAFBB5E-06B4-46DD-B6B3-4B5FCBB3B1B8}" dt="2019-04-09T22:50:58.860" v="9568" actId="1036"/>
          <ac:spMkLst>
            <pc:docMk/>
            <pc:sldMk cId="461638052" sldId="271"/>
            <ac:spMk id="222" creationId="{004F0994-502D-4F88-9AC9-219A12D7EA75}"/>
          </ac:spMkLst>
        </pc:spChg>
        <pc:spChg chg="mod">
          <ac:chgData name="Archana Suresh" userId="bc71b111-7738-4540-8e14-283f32eaf934" providerId="ADAL" clId="{FBAFBB5E-06B4-46DD-B6B3-4B5FCBB3B1B8}" dt="2019-04-09T22:50:58.860" v="9568" actId="1036"/>
          <ac:spMkLst>
            <pc:docMk/>
            <pc:sldMk cId="461638052" sldId="271"/>
            <ac:spMk id="223" creationId="{D5B2770E-697F-4FDF-A46C-DECE35F85DFD}"/>
          </ac:spMkLst>
        </pc:spChg>
        <pc:spChg chg="mod">
          <ac:chgData name="Archana Suresh" userId="bc71b111-7738-4540-8e14-283f32eaf934" providerId="ADAL" clId="{FBAFBB5E-06B4-46DD-B6B3-4B5FCBB3B1B8}" dt="2019-04-09T22:50:58.860" v="9568" actId="1036"/>
          <ac:spMkLst>
            <pc:docMk/>
            <pc:sldMk cId="461638052" sldId="271"/>
            <ac:spMk id="224" creationId="{229DD423-76A9-4726-B17A-C06460788C81}"/>
          </ac:spMkLst>
        </pc:spChg>
        <pc:spChg chg="mod">
          <ac:chgData name="Archana Suresh" userId="bc71b111-7738-4540-8e14-283f32eaf934" providerId="ADAL" clId="{FBAFBB5E-06B4-46DD-B6B3-4B5FCBB3B1B8}" dt="2019-04-09T22:50:58.860" v="9568" actId="1036"/>
          <ac:spMkLst>
            <pc:docMk/>
            <pc:sldMk cId="461638052" sldId="271"/>
            <ac:spMk id="225" creationId="{100FF0BF-9163-4432-838D-8896DBAA35AB}"/>
          </ac:spMkLst>
        </pc:spChg>
        <pc:spChg chg="mod">
          <ac:chgData name="Archana Suresh" userId="bc71b111-7738-4540-8e14-283f32eaf934" providerId="ADAL" clId="{FBAFBB5E-06B4-46DD-B6B3-4B5FCBB3B1B8}" dt="2019-04-09T22:50:58.860" v="9568" actId="1036"/>
          <ac:spMkLst>
            <pc:docMk/>
            <pc:sldMk cId="461638052" sldId="271"/>
            <ac:spMk id="226" creationId="{8564461A-34D1-4BA9-B4EB-E2202E7BF24E}"/>
          </ac:spMkLst>
        </pc:spChg>
        <pc:spChg chg="mod">
          <ac:chgData name="Archana Suresh" userId="bc71b111-7738-4540-8e14-283f32eaf934" providerId="ADAL" clId="{FBAFBB5E-06B4-46DD-B6B3-4B5FCBB3B1B8}" dt="2019-04-09T22:50:58.860" v="9568" actId="1036"/>
          <ac:spMkLst>
            <pc:docMk/>
            <pc:sldMk cId="461638052" sldId="271"/>
            <ac:spMk id="227" creationId="{F8FCA498-14DD-4B5C-9649-7AEACAA09E94}"/>
          </ac:spMkLst>
        </pc:spChg>
        <pc:spChg chg="mod">
          <ac:chgData name="Archana Suresh" userId="bc71b111-7738-4540-8e14-283f32eaf934" providerId="ADAL" clId="{FBAFBB5E-06B4-46DD-B6B3-4B5FCBB3B1B8}" dt="2019-04-09T22:50:58.860" v="9568" actId="1036"/>
          <ac:spMkLst>
            <pc:docMk/>
            <pc:sldMk cId="461638052" sldId="271"/>
            <ac:spMk id="228" creationId="{AD5565FF-2AD7-44BF-9B3E-C22BA5E6486F}"/>
          </ac:spMkLst>
        </pc:spChg>
        <pc:spChg chg="mod">
          <ac:chgData name="Archana Suresh" userId="bc71b111-7738-4540-8e14-283f32eaf934" providerId="ADAL" clId="{FBAFBB5E-06B4-46DD-B6B3-4B5FCBB3B1B8}" dt="2019-04-09T22:50:58.860" v="9568" actId="1036"/>
          <ac:spMkLst>
            <pc:docMk/>
            <pc:sldMk cId="461638052" sldId="271"/>
            <ac:spMk id="229" creationId="{834706C6-62C9-4475-973F-4AAF0FD85DF4}"/>
          </ac:spMkLst>
        </pc:spChg>
        <pc:spChg chg="del">
          <ac:chgData name="Archana Suresh" userId="bc71b111-7738-4540-8e14-283f32eaf934" providerId="ADAL" clId="{FBAFBB5E-06B4-46DD-B6B3-4B5FCBB3B1B8}" dt="2019-04-09T22:49:34.273" v="9510" actId="478"/>
          <ac:spMkLst>
            <pc:docMk/>
            <pc:sldMk cId="461638052" sldId="271"/>
            <ac:spMk id="230" creationId="{E9991138-DA42-4281-B498-EF3E6D550F35}"/>
          </ac:spMkLst>
        </pc:spChg>
        <pc:cxnChg chg="del">
          <ac:chgData name="Archana Suresh" userId="bc71b111-7738-4540-8e14-283f32eaf934" providerId="ADAL" clId="{FBAFBB5E-06B4-46DD-B6B3-4B5FCBB3B1B8}" dt="2019-04-09T22:49:33.117" v="9509" actId="478"/>
          <ac:cxnSpMkLst>
            <pc:docMk/>
            <pc:sldMk cId="461638052" sldId="271"/>
            <ac:cxnSpMk id="231" creationId="{5C195581-7B85-4E22-9D24-20DD834A77A9}"/>
          </ac:cxnSpMkLst>
        </pc:cxnChg>
      </pc:sldChg>
      <pc:sldChg chg="addSp delSp modSp ord">
        <pc:chgData name="Archana Suresh" userId="bc71b111-7738-4540-8e14-283f32eaf934" providerId="ADAL" clId="{FBAFBB5E-06B4-46DD-B6B3-4B5FCBB3B1B8}" dt="2019-04-09T22:51:11.359" v="9583" actId="1036"/>
        <pc:sldMkLst>
          <pc:docMk/>
          <pc:sldMk cId="1377387093" sldId="272"/>
        </pc:sldMkLst>
        <pc:spChg chg="mod">
          <ac:chgData name="Archana Suresh" userId="bc71b111-7738-4540-8e14-283f32eaf934" providerId="ADAL" clId="{FBAFBB5E-06B4-46DD-B6B3-4B5FCBB3B1B8}" dt="2019-04-09T22:51:11.359" v="9583" actId="1036"/>
          <ac:spMkLst>
            <pc:docMk/>
            <pc:sldMk cId="1377387093" sldId="272"/>
            <ac:spMk id="2" creationId="{5292C454-25E5-4E11-A3C1-CBCE3279875E}"/>
          </ac:spMkLst>
        </pc:spChg>
        <pc:spChg chg="add mod">
          <ac:chgData name="Archana Suresh" userId="bc71b111-7738-4540-8e14-283f32eaf934" providerId="ADAL" clId="{FBAFBB5E-06B4-46DD-B6B3-4B5FCBB3B1B8}" dt="2019-04-09T22:50:22.948" v="9539"/>
          <ac:spMkLst>
            <pc:docMk/>
            <pc:sldMk cId="1377387093" sldId="272"/>
            <ac:spMk id="3" creationId="{C34DC393-CCFA-46C7-8063-9D5641D3AA3F}"/>
          </ac:spMkLst>
        </pc:spChg>
        <pc:spChg chg="mod">
          <ac:chgData name="Archana Suresh" userId="bc71b111-7738-4540-8e14-283f32eaf934" providerId="ADAL" clId="{FBAFBB5E-06B4-46DD-B6B3-4B5FCBB3B1B8}" dt="2019-04-09T22:51:11.359" v="9583" actId="1036"/>
          <ac:spMkLst>
            <pc:docMk/>
            <pc:sldMk cId="1377387093" sldId="272"/>
            <ac:spMk id="4" creationId="{8EFD8525-D649-4BAD-A366-7B55E7EE7A7B}"/>
          </ac:spMkLst>
        </pc:spChg>
        <pc:spChg chg="mod">
          <ac:chgData name="Archana Suresh" userId="bc71b111-7738-4540-8e14-283f32eaf934" providerId="ADAL" clId="{FBAFBB5E-06B4-46DD-B6B3-4B5FCBB3B1B8}" dt="2019-04-09T22:51:11.359" v="9583" actId="1036"/>
          <ac:spMkLst>
            <pc:docMk/>
            <pc:sldMk cId="1377387093" sldId="272"/>
            <ac:spMk id="5" creationId="{A5EF976A-D2DE-41E6-AAE6-1B4258688157}"/>
          </ac:spMkLst>
        </pc:spChg>
        <pc:spChg chg="add mod">
          <ac:chgData name="Archana Suresh" userId="bc71b111-7738-4540-8e14-283f32eaf934" providerId="ADAL" clId="{FBAFBB5E-06B4-46DD-B6B3-4B5FCBB3B1B8}" dt="2019-04-09T22:49:26.413" v="9508" actId="20577"/>
          <ac:spMkLst>
            <pc:docMk/>
            <pc:sldMk cId="1377387093" sldId="272"/>
            <ac:spMk id="6" creationId="{01B7E780-EAE8-44BC-BBF0-B7BDD5E8A98B}"/>
          </ac:spMkLst>
        </pc:spChg>
        <pc:spChg chg="mod">
          <ac:chgData name="Archana Suresh" userId="bc71b111-7738-4540-8e14-283f32eaf934" providerId="ADAL" clId="{FBAFBB5E-06B4-46DD-B6B3-4B5FCBB3B1B8}" dt="2019-04-09T22:51:11.359" v="9583" actId="1036"/>
          <ac:spMkLst>
            <pc:docMk/>
            <pc:sldMk cId="1377387093" sldId="272"/>
            <ac:spMk id="7" creationId="{E0083703-CA07-4EE2-AF62-72B5B6DB9BB4}"/>
          </ac:spMkLst>
        </pc:spChg>
        <pc:spChg chg="mod">
          <ac:chgData name="Archana Suresh" userId="bc71b111-7738-4540-8e14-283f32eaf934" providerId="ADAL" clId="{FBAFBB5E-06B4-46DD-B6B3-4B5FCBB3B1B8}" dt="2019-04-09T22:51:11.359" v="9583" actId="1036"/>
          <ac:spMkLst>
            <pc:docMk/>
            <pc:sldMk cId="1377387093" sldId="272"/>
            <ac:spMk id="8" creationId="{9DE4C0A6-A21B-4FE5-8784-7AD6DEC3C3B8}"/>
          </ac:spMkLst>
        </pc:spChg>
        <pc:spChg chg="mod">
          <ac:chgData name="Archana Suresh" userId="bc71b111-7738-4540-8e14-283f32eaf934" providerId="ADAL" clId="{FBAFBB5E-06B4-46DD-B6B3-4B5FCBB3B1B8}" dt="2019-04-09T22:51:11.359" v="9583" actId="1036"/>
          <ac:spMkLst>
            <pc:docMk/>
            <pc:sldMk cId="1377387093" sldId="272"/>
            <ac:spMk id="10" creationId="{B2F151EB-5D5F-4C2A-9314-2366692EA3DA}"/>
          </ac:spMkLst>
        </pc:spChg>
        <pc:spChg chg="mod">
          <ac:chgData name="Archana Suresh" userId="bc71b111-7738-4540-8e14-283f32eaf934" providerId="ADAL" clId="{FBAFBB5E-06B4-46DD-B6B3-4B5FCBB3B1B8}" dt="2019-04-09T22:51:11.359" v="9583" actId="1036"/>
          <ac:spMkLst>
            <pc:docMk/>
            <pc:sldMk cId="1377387093" sldId="272"/>
            <ac:spMk id="11" creationId="{92B66329-7152-4B73-8584-B99D06EBB77B}"/>
          </ac:spMkLst>
        </pc:spChg>
        <pc:spChg chg="mod">
          <ac:chgData name="Archana Suresh" userId="bc71b111-7738-4540-8e14-283f32eaf934" providerId="ADAL" clId="{FBAFBB5E-06B4-46DD-B6B3-4B5FCBB3B1B8}" dt="2019-04-09T22:51:11.359" v="9583" actId="1036"/>
          <ac:spMkLst>
            <pc:docMk/>
            <pc:sldMk cId="1377387093" sldId="272"/>
            <ac:spMk id="13" creationId="{773FC834-3054-4EFB-B611-1C83A0B4E2E5}"/>
          </ac:spMkLst>
        </pc:spChg>
        <pc:spChg chg="mod">
          <ac:chgData name="Archana Suresh" userId="bc71b111-7738-4540-8e14-283f32eaf934" providerId="ADAL" clId="{FBAFBB5E-06B4-46DD-B6B3-4B5FCBB3B1B8}" dt="2019-04-09T22:51:11.359" v="9583" actId="1036"/>
          <ac:spMkLst>
            <pc:docMk/>
            <pc:sldMk cId="1377387093" sldId="272"/>
            <ac:spMk id="14" creationId="{A1CD4C88-F46E-4B3C-AE4A-E3744997E977}"/>
          </ac:spMkLst>
        </pc:spChg>
        <pc:spChg chg="mod">
          <ac:chgData name="Archana Suresh" userId="bc71b111-7738-4540-8e14-283f32eaf934" providerId="ADAL" clId="{FBAFBB5E-06B4-46DD-B6B3-4B5FCBB3B1B8}" dt="2019-04-09T22:51:11.359" v="9583" actId="1036"/>
          <ac:spMkLst>
            <pc:docMk/>
            <pc:sldMk cId="1377387093" sldId="272"/>
            <ac:spMk id="16" creationId="{DB85C567-28FD-4CC0-8CED-7E6ABF0E06B4}"/>
          </ac:spMkLst>
        </pc:spChg>
        <pc:spChg chg="mod">
          <ac:chgData name="Archana Suresh" userId="bc71b111-7738-4540-8e14-283f32eaf934" providerId="ADAL" clId="{FBAFBB5E-06B4-46DD-B6B3-4B5FCBB3B1B8}" dt="2019-04-09T22:51:11.359" v="9583" actId="1036"/>
          <ac:spMkLst>
            <pc:docMk/>
            <pc:sldMk cId="1377387093" sldId="272"/>
            <ac:spMk id="17" creationId="{545BDE02-1250-46E4-ADE2-8FC72E2816E3}"/>
          </ac:spMkLst>
        </pc:spChg>
        <pc:spChg chg="mod">
          <ac:chgData name="Archana Suresh" userId="bc71b111-7738-4540-8e14-283f32eaf934" providerId="ADAL" clId="{FBAFBB5E-06B4-46DD-B6B3-4B5FCBB3B1B8}" dt="2019-04-09T22:51:11.359" v="9583" actId="1036"/>
          <ac:spMkLst>
            <pc:docMk/>
            <pc:sldMk cId="1377387093" sldId="272"/>
            <ac:spMk id="19" creationId="{61FA072D-5A6F-4AE1-8967-E83158D07912}"/>
          </ac:spMkLst>
        </pc:spChg>
        <pc:spChg chg="mod">
          <ac:chgData name="Archana Suresh" userId="bc71b111-7738-4540-8e14-283f32eaf934" providerId="ADAL" clId="{FBAFBB5E-06B4-46DD-B6B3-4B5FCBB3B1B8}" dt="2019-04-09T22:51:11.359" v="9583" actId="1036"/>
          <ac:spMkLst>
            <pc:docMk/>
            <pc:sldMk cId="1377387093" sldId="272"/>
            <ac:spMk id="20" creationId="{95DE72FF-0EB8-409B-A9A7-1A78176187EF}"/>
          </ac:spMkLst>
        </pc:spChg>
        <pc:spChg chg="mod">
          <ac:chgData name="Archana Suresh" userId="bc71b111-7738-4540-8e14-283f32eaf934" providerId="ADAL" clId="{FBAFBB5E-06B4-46DD-B6B3-4B5FCBB3B1B8}" dt="2019-04-09T22:51:11.359" v="9583" actId="1036"/>
          <ac:spMkLst>
            <pc:docMk/>
            <pc:sldMk cId="1377387093" sldId="272"/>
            <ac:spMk id="22" creationId="{C0DAC564-B932-4EE0-B7EC-2F92127ADB05}"/>
          </ac:spMkLst>
        </pc:spChg>
        <pc:spChg chg="mod">
          <ac:chgData name="Archana Suresh" userId="bc71b111-7738-4540-8e14-283f32eaf934" providerId="ADAL" clId="{FBAFBB5E-06B4-46DD-B6B3-4B5FCBB3B1B8}" dt="2019-04-09T22:51:11.359" v="9583" actId="1036"/>
          <ac:spMkLst>
            <pc:docMk/>
            <pc:sldMk cId="1377387093" sldId="272"/>
            <ac:spMk id="23" creationId="{9187D4A9-7246-47DD-8794-983EC46C6DC7}"/>
          </ac:spMkLst>
        </pc:spChg>
        <pc:spChg chg="mod">
          <ac:chgData name="Archana Suresh" userId="bc71b111-7738-4540-8e14-283f32eaf934" providerId="ADAL" clId="{FBAFBB5E-06B4-46DD-B6B3-4B5FCBB3B1B8}" dt="2019-04-09T22:51:11.359" v="9583" actId="1036"/>
          <ac:spMkLst>
            <pc:docMk/>
            <pc:sldMk cId="1377387093" sldId="272"/>
            <ac:spMk id="25" creationId="{2634AEF2-0F6F-483A-ACA9-14AB834E6763}"/>
          </ac:spMkLst>
        </pc:spChg>
        <pc:spChg chg="mod">
          <ac:chgData name="Archana Suresh" userId="bc71b111-7738-4540-8e14-283f32eaf934" providerId="ADAL" clId="{FBAFBB5E-06B4-46DD-B6B3-4B5FCBB3B1B8}" dt="2019-04-09T22:51:11.359" v="9583" actId="1036"/>
          <ac:spMkLst>
            <pc:docMk/>
            <pc:sldMk cId="1377387093" sldId="272"/>
            <ac:spMk id="26" creationId="{8B5AF7C6-B064-4803-B061-11B15B0C84BB}"/>
          </ac:spMkLst>
        </pc:spChg>
        <pc:spChg chg="mod">
          <ac:chgData name="Archana Suresh" userId="bc71b111-7738-4540-8e14-283f32eaf934" providerId="ADAL" clId="{FBAFBB5E-06B4-46DD-B6B3-4B5FCBB3B1B8}" dt="2019-04-09T22:51:11.359" v="9583" actId="1036"/>
          <ac:spMkLst>
            <pc:docMk/>
            <pc:sldMk cId="1377387093" sldId="272"/>
            <ac:spMk id="28" creationId="{C35D977D-F00C-4201-A415-B2CEC224B5D5}"/>
          </ac:spMkLst>
        </pc:spChg>
        <pc:spChg chg="mod">
          <ac:chgData name="Archana Suresh" userId="bc71b111-7738-4540-8e14-283f32eaf934" providerId="ADAL" clId="{FBAFBB5E-06B4-46DD-B6B3-4B5FCBB3B1B8}" dt="2019-04-09T22:51:11.359" v="9583" actId="1036"/>
          <ac:spMkLst>
            <pc:docMk/>
            <pc:sldMk cId="1377387093" sldId="272"/>
            <ac:spMk id="29" creationId="{66A50406-D25C-4021-9380-2C260B8A1FDA}"/>
          </ac:spMkLst>
        </pc:spChg>
        <pc:spChg chg="mod">
          <ac:chgData name="Archana Suresh" userId="bc71b111-7738-4540-8e14-283f32eaf934" providerId="ADAL" clId="{FBAFBB5E-06B4-46DD-B6B3-4B5FCBB3B1B8}" dt="2019-04-09T22:51:11.359" v="9583" actId="1036"/>
          <ac:spMkLst>
            <pc:docMk/>
            <pc:sldMk cId="1377387093" sldId="272"/>
            <ac:spMk id="31" creationId="{6B094E88-5083-46FE-B656-7C4581AEB95C}"/>
          </ac:spMkLst>
        </pc:spChg>
        <pc:spChg chg="mod">
          <ac:chgData name="Archana Suresh" userId="bc71b111-7738-4540-8e14-283f32eaf934" providerId="ADAL" clId="{FBAFBB5E-06B4-46DD-B6B3-4B5FCBB3B1B8}" dt="2019-04-09T22:51:11.359" v="9583" actId="1036"/>
          <ac:spMkLst>
            <pc:docMk/>
            <pc:sldMk cId="1377387093" sldId="272"/>
            <ac:spMk id="32" creationId="{384A3A61-226D-46B0-B946-CA379D209DAB}"/>
          </ac:spMkLst>
        </pc:spChg>
        <pc:spChg chg="mod">
          <ac:chgData name="Archana Suresh" userId="bc71b111-7738-4540-8e14-283f32eaf934" providerId="ADAL" clId="{FBAFBB5E-06B4-46DD-B6B3-4B5FCBB3B1B8}" dt="2019-04-09T22:51:11.359" v="9583" actId="1036"/>
          <ac:spMkLst>
            <pc:docMk/>
            <pc:sldMk cId="1377387093" sldId="272"/>
            <ac:spMk id="34" creationId="{5D1B42EF-4CFF-4E06-A7CB-590F3DB8C81F}"/>
          </ac:spMkLst>
        </pc:spChg>
        <pc:spChg chg="mod">
          <ac:chgData name="Archana Suresh" userId="bc71b111-7738-4540-8e14-283f32eaf934" providerId="ADAL" clId="{FBAFBB5E-06B4-46DD-B6B3-4B5FCBB3B1B8}" dt="2019-04-09T22:51:11.359" v="9583" actId="1036"/>
          <ac:spMkLst>
            <pc:docMk/>
            <pc:sldMk cId="1377387093" sldId="272"/>
            <ac:spMk id="35" creationId="{3A6F2E30-DBED-4E8D-9734-DAE46492CF87}"/>
          </ac:spMkLst>
        </pc:spChg>
        <pc:spChg chg="mod">
          <ac:chgData name="Archana Suresh" userId="bc71b111-7738-4540-8e14-283f32eaf934" providerId="ADAL" clId="{FBAFBB5E-06B4-46DD-B6B3-4B5FCBB3B1B8}" dt="2019-04-09T22:51:11.359" v="9583" actId="1036"/>
          <ac:spMkLst>
            <pc:docMk/>
            <pc:sldMk cId="1377387093" sldId="272"/>
            <ac:spMk id="37" creationId="{0AE29FA9-2B96-47FC-882A-4EE060DFD187}"/>
          </ac:spMkLst>
        </pc:spChg>
        <pc:spChg chg="mod">
          <ac:chgData name="Archana Suresh" userId="bc71b111-7738-4540-8e14-283f32eaf934" providerId="ADAL" clId="{FBAFBB5E-06B4-46DD-B6B3-4B5FCBB3B1B8}" dt="2019-04-09T22:51:11.359" v="9583" actId="1036"/>
          <ac:spMkLst>
            <pc:docMk/>
            <pc:sldMk cId="1377387093" sldId="272"/>
            <ac:spMk id="38" creationId="{773743B8-30F2-4704-AAD4-E60196161139}"/>
          </ac:spMkLst>
        </pc:spChg>
        <pc:spChg chg="mod">
          <ac:chgData name="Archana Suresh" userId="bc71b111-7738-4540-8e14-283f32eaf934" providerId="ADAL" clId="{FBAFBB5E-06B4-46DD-B6B3-4B5FCBB3B1B8}" dt="2019-04-09T22:51:11.359" v="9583" actId="1036"/>
          <ac:spMkLst>
            <pc:docMk/>
            <pc:sldMk cId="1377387093" sldId="272"/>
            <ac:spMk id="40" creationId="{C5DBF80A-ABF7-40E3-8872-10338F01F822}"/>
          </ac:spMkLst>
        </pc:spChg>
        <pc:spChg chg="mod">
          <ac:chgData name="Archana Suresh" userId="bc71b111-7738-4540-8e14-283f32eaf934" providerId="ADAL" clId="{FBAFBB5E-06B4-46DD-B6B3-4B5FCBB3B1B8}" dt="2019-04-09T22:51:11.359" v="9583" actId="1036"/>
          <ac:spMkLst>
            <pc:docMk/>
            <pc:sldMk cId="1377387093" sldId="272"/>
            <ac:spMk id="41" creationId="{E7671E35-4BA7-4CB3-A8FF-975648756726}"/>
          </ac:spMkLst>
        </pc:spChg>
        <pc:spChg chg="mod">
          <ac:chgData name="Archana Suresh" userId="bc71b111-7738-4540-8e14-283f32eaf934" providerId="ADAL" clId="{FBAFBB5E-06B4-46DD-B6B3-4B5FCBB3B1B8}" dt="2019-04-09T22:51:11.359" v="9583" actId="1036"/>
          <ac:spMkLst>
            <pc:docMk/>
            <pc:sldMk cId="1377387093" sldId="272"/>
            <ac:spMk id="42" creationId="{391A9082-8747-4BA5-9226-A3B3FD875230}"/>
          </ac:spMkLst>
        </pc:spChg>
        <pc:spChg chg="mod">
          <ac:chgData name="Archana Suresh" userId="bc71b111-7738-4540-8e14-283f32eaf934" providerId="ADAL" clId="{FBAFBB5E-06B4-46DD-B6B3-4B5FCBB3B1B8}" dt="2019-04-09T22:51:11.359" v="9583" actId="1036"/>
          <ac:spMkLst>
            <pc:docMk/>
            <pc:sldMk cId="1377387093" sldId="272"/>
            <ac:spMk id="44" creationId="{8FF9FD45-7E2E-4E59-8411-60DD41232E3D}"/>
          </ac:spMkLst>
        </pc:spChg>
        <pc:spChg chg="mod">
          <ac:chgData name="Archana Suresh" userId="bc71b111-7738-4540-8e14-283f32eaf934" providerId="ADAL" clId="{FBAFBB5E-06B4-46DD-B6B3-4B5FCBB3B1B8}" dt="2019-04-09T22:51:11.359" v="9583" actId="1036"/>
          <ac:spMkLst>
            <pc:docMk/>
            <pc:sldMk cId="1377387093" sldId="272"/>
            <ac:spMk id="45" creationId="{67484E10-6AC2-46D6-9663-A1813F4CA53F}"/>
          </ac:spMkLst>
        </pc:spChg>
        <pc:spChg chg="mod">
          <ac:chgData name="Archana Suresh" userId="bc71b111-7738-4540-8e14-283f32eaf934" providerId="ADAL" clId="{FBAFBB5E-06B4-46DD-B6B3-4B5FCBB3B1B8}" dt="2019-04-09T22:51:11.359" v="9583" actId="1036"/>
          <ac:spMkLst>
            <pc:docMk/>
            <pc:sldMk cId="1377387093" sldId="272"/>
            <ac:spMk id="47" creationId="{DBE8E5E9-7CFC-42BA-91C2-F1DDDB30B5EC}"/>
          </ac:spMkLst>
        </pc:spChg>
        <pc:spChg chg="mod">
          <ac:chgData name="Archana Suresh" userId="bc71b111-7738-4540-8e14-283f32eaf934" providerId="ADAL" clId="{FBAFBB5E-06B4-46DD-B6B3-4B5FCBB3B1B8}" dt="2019-04-09T22:51:11.359" v="9583" actId="1036"/>
          <ac:spMkLst>
            <pc:docMk/>
            <pc:sldMk cId="1377387093" sldId="272"/>
            <ac:spMk id="48" creationId="{5CCDDB38-B577-42AB-A406-00E043B918D8}"/>
          </ac:spMkLst>
        </pc:spChg>
        <pc:spChg chg="mod">
          <ac:chgData name="Archana Suresh" userId="bc71b111-7738-4540-8e14-283f32eaf934" providerId="ADAL" clId="{FBAFBB5E-06B4-46DD-B6B3-4B5FCBB3B1B8}" dt="2019-04-09T22:51:11.359" v="9583" actId="1036"/>
          <ac:spMkLst>
            <pc:docMk/>
            <pc:sldMk cId="1377387093" sldId="272"/>
            <ac:spMk id="50" creationId="{026E7645-2CA6-4523-8F4A-422F4A1C1B49}"/>
          </ac:spMkLst>
        </pc:spChg>
        <pc:spChg chg="mod">
          <ac:chgData name="Archana Suresh" userId="bc71b111-7738-4540-8e14-283f32eaf934" providerId="ADAL" clId="{FBAFBB5E-06B4-46DD-B6B3-4B5FCBB3B1B8}" dt="2019-04-09T22:51:11.359" v="9583" actId="1036"/>
          <ac:spMkLst>
            <pc:docMk/>
            <pc:sldMk cId="1377387093" sldId="272"/>
            <ac:spMk id="51" creationId="{BAAB7750-1FB0-40E5-BA9C-DF96251E8C4F}"/>
          </ac:spMkLst>
        </pc:spChg>
        <pc:spChg chg="mod">
          <ac:chgData name="Archana Suresh" userId="bc71b111-7738-4540-8e14-283f32eaf934" providerId="ADAL" clId="{FBAFBB5E-06B4-46DD-B6B3-4B5FCBB3B1B8}" dt="2019-04-09T22:51:11.359" v="9583" actId="1036"/>
          <ac:spMkLst>
            <pc:docMk/>
            <pc:sldMk cId="1377387093" sldId="272"/>
            <ac:spMk id="53" creationId="{A6193B33-B9F4-4853-A9EC-A241CEC514CA}"/>
          </ac:spMkLst>
        </pc:spChg>
        <pc:spChg chg="mod">
          <ac:chgData name="Archana Suresh" userId="bc71b111-7738-4540-8e14-283f32eaf934" providerId="ADAL" clId="{FBAFBB5E-06B4-46DD-B6B3-4B5FCBB3B1B8}" dt="2019-04-09T22:51:11.359" v="9583" actId="1036"/>
          <ac:spMkLst>
            <pc:docMk/>
            <pc:sldMk cId="1377387093" sldId="272"/>
            <ac:spMk id="54" creationId="{BD0056DF-241A-4F4E-89D9-43F784C22283}"/>
          </ac:spMkLst>
        </pc:spChg>
        <pc:spChg chg="mod">
          <ac:chgData name="Archana Suresh" userId="bc71b111-7738-4540-8e14-283f32eaf934" providerId="ADAL" clId="{FBAFBB5E-06B4-46DD-B6B3-4B5FCBB3B1B8}" dt="2019-04-09T22:51:11.359" v="9583" actId="1036"/>
          <ac:spMkLst>
            <pc:docMk/>
            <pc:sldMk cId="1377387093" sldId="272"/>
            <ac:spMk id="56" creationId="{63E851C4-E28A-46FB-9753-A1FF0E6CA650}"/>
          </ac:spMkLst>
        </pc:spChg>
        <pc:spChg chg="mod">
          <ac:chgData name="Archana Suresh" userId="bc71b111-7738-4540-8e14-283f32eaf934" providerId="ADAL" clId="{FBAFBB5E-06B4-46DD-B6B3-4B5FCBB3B1B8}" dt="2019-04-09T22:51:11.359" v="9583" actId="1036"/>
          <ac:spMkLst>
            <pc:docMk/>
            <pc:sldMk cId="1377387093" sldId="272"/>
            <ac:spMk id="57" creationId="{5635BBC5-06B4-485F-A0E4-F292ACB39587}"/>
          </ac:spMkLst>
        </pc:spChg>
        <pc:spChg chg="mod">
          <ac:chgData name="Archana Suresh" userId="bc71b111-7738-4540-8e14-283f32eaf934" providerId="ADAL" clId="{FBAFBB5E-06B4-46DD-B6B3-4B5FCBB3B1B8}" dt="2019-04-09T22:51:11.359" v="9583" actId="1036"/>
          <ac:spMkLst>
            <pc:docMk/>
            <pc:sldMk cId="1377387093" sldId="272"/>
            <ac:spMk id="59" creationId="{18290667-3ABA-404A-848A-C823532865F3}"/>
          </ac:spMkLst>
        </pc:spChg>
        <pc:spChg chg="mod">
          <ac:chgData name="Archana Suresh" userId="bc71b111-7738-4540-8e14-283f32eaf934" providerId="ADAL" clId="{FBAFBB5E-06B4-46DD-B6B3-4B5FCBB3B1B8}" dt="2019-04-09T22:51:11.359" v="9583" actId="1036"/>
          <ac:spMkLst>
            <pc:docMk/>
            <pc:sldMk cId="1377387093" sldId="272"/>
            <ac:spMk id="60" creationId="{E895C33A-C212-496A-A6D3-6DEAE4624AAF}"/>
          </ac:spMkLst>
        </pc:spChg>
        <pc:spChg chg="mod">
          <ac:chgData name="Archana Suresh" userId="bc71b111-7738-4540-8e14-283f32eaf934" providerId="ADAL" clId="{FBAFBB5E-06B4-46DD-B6B3-4B5FCBB3B1B8}" dt="2019-04-09T22:51:11.359" v="9583" actId="1036"/>
          <ac:spMkLst>
            <pc:docMk/>
            <pc:sldMk cId="1377387093" sldId="272"/>
            <ac:spMk id="62" creationId="{CA597F3E-3227-48EF-A217-6F90A391368F}"/>
          </ac:spMkLst>
        </pc:spChg>
        <pc:spChg chg="mod">
          <ac:chgData name="Archana Suresh" userId="bc71b111-7738-4540-8e14-283f32eaf934" providerId="ADAL" clId="{FBAFBB5E-06B4-46DD-B6B3-4B5FCBB3B1B8}" dt="2019-04-09T22:51:11.359" v="9583" actId="1036"/>
          <ac:spMkLst>
            <pc:docMk/>
            <pc:sldMk cId="1377387093" sldId="272"/>
            <ac:spMk id="63" creationId="{C49CA80D-08A6-4F67-B2C1-724CF04D6E2B}"/>
          </ac:spMkLst>
        </pc:spChg>
        <pc:spChg chg="mod">
          <ac:chgData name="Archana Suresh" userId="bc71b111-7738-4540-8e14-283f32eaf934" providerId="ADAL" clId="{FBAFBB5E-06B4-46DD-B6B3-4B5FCBB3B1B8}" dt="2019-04-09T22:51:11.359" v="9583" actId="1036"/>
          <ac:spMkLst>
            <pc:docMk/>
            <pc:sldMk cId="1377387093" sldId="272"/>
            <ac:spMk id="65" creationId="{63E5F400-D304-4045-8B13-4395E23E1C84}"/>
          </ac:spMkLst>
        </pc:spChg>
        <pc:spChg chg="mod">
          <ac:chgData name="Archana Suresh" userId="bc71b111-7738-4540-8e14-283f32eaf934" providerId="ADAL" clId="{FBAFBB5E-06B4-46DD-B6B3-4B5FCBB3B1B8}" dt="2019-04-09T22:51:11.359" v="9583" actId="1036"/>
          <ac:spMkLst>
            <pc:docMk/>
            <pc:sldMk cId="1377387093" sldId="272"/>
            <ac:spMk id="66" creationId="{EF898703-468B-4E28-A17E-D9E00224B432}"/>
          </ac:spMkLst>
        </pc:spChg>
        <pc:spChg chg="mod">
          <ac:chgData name="Archana Suresh" userId="bc71b111-7738-4540-8e14-283f32eaf934" providerId="ADAL" clId="{FBAFBB5E-06B4-46DD-B6B3-4B5FCBB3B1B8}" dt="2019-04-09T22:51:11.359" v="9583" actId="1036"/>
          <ac:spMkLst>
            <pc:docMk/>
            <pc:sldMk cId="1377387093" sldId="272"/>
            <ac:spMk id="68" creationId="{EB007D6B-F1EA-4745-BC1F-064F3AF1C57D}"/>
          </ac:spMkLst>
        </pc:spChg>
        <pc:spChg chg="mod">
          <ac:chgData name="Archana Suresh" userId="bc71b111-7738-4540-8e14-283f32eaf934" providerId="ADAL" clId="{FBAFBB5E-06B4-46DD-B6B3-4B5FCBB3B1B8}" dt="2019-04-09T22:51:11.359" v="9583" actId="1036"/>
          <ac:spMkLst>
            <pc:docMk/>
            <pc:sldMk cId="1377387093" sldId="272"/>
            <ac:spMk id="69" creationId="{7FBBDC57-2DC3-4D92-8301-AFBC318968F1}"/>
          </ac:spMkLst>
        </pc:spChg>
        <pc:spChg chg="mod">
          <ac:chgData name="Archana Suresh" userId="bc71b111-7738-4540-8e14-283f32eaf934" providerId="ADAL" clId="{FBAFBB5E-06B4-46DD-B6B3-4B5FCBB3B1B8}" dt="2019-04-09T22:51:11.359" v="9583" actId="1036"/>
          <ac:spMkLst>
            <pc:docMk/>
            <pc:sldMk cId="1377387093" sldId="272"/>
            <ac:spMk id="71" creationId="{290D3DEC-FAE2-4D92-9C0B-A92D25FE60AA}"/>
          </ac:spMkLst>
        </pc:spChg>
        <pc:spChg chg="mod">
          <ac:chgData name="Archana Suresh" userId="bc71b111-7738-4540-8e14-283f32eaf934" providerId="ADAL" clId="{FBAFBB5E-06B4-46DD-B6B3-4B5FCBB3B1B8}" dt="2019-04-09T22:51:11.359" v="9583" actId="1036"/>
          <ac:spMkLst>
            <pc:docMk/>
            <pc:sldMk cId="1377387093" sldId="272"/>
            <ac:spMk id="72" creationId="{A6F49CA1-8560-4C72-AF26-93B288EC6A96}"/>
          </ac:spMkLst>
        </pc:spChg>
        <pc:spChg chg="mod">
          <ac:chgData name="Archana Suresh" userId="bc71b111-7738-4540-8e14-283f32eaf934" providerId="ADAL" clId="{FBAFBB5E-06B4-46DD-B6B3-4B5FCBB3B1B8}" dt="2019-04-09T22:51:11.359" v="9583" actId="1036"/>
          <ac:spMkLst>
            <pc:docMk/>
            <pc:sldMk cId="1377387093" sldId="272"/>
            <ac:spMk id="74" creationId="{653ACDA5-1058-423B-B14B-DFA86750D775}"/>
          </ac:spMkLst>
        </pc:spChg>
        <pc:spChg chg="mod">
          <ac:chgData name="Archana Suresh" userId="bc71b111-7738-4540-8e14-283f32eaf934" providerId="ADAL" clId="{FBAFBB5E-06B4-46DD-B6B3-4B5FCBB3B1B8}" dt="2019-04-09T22:51:11.359" v="9583" actId="1036"/>
          <ac:spMkLst>
            <pc:docMk/>
            <pc:sldMk cId="1377387093" sldId="272"/>
            <ac:spMk id="75" creationId="{64EF6AC4-8E7F-4EC4-BD79-60E09BFD5307}"/>
          </ac:spMkLst>
        </pc:spChg>
        <pc:spChg chg="mod">
          <ac:chgData name="Archana Suresh" userId="bc71b111-7738-4540-8e14-283f32eaf934" providerId="ADAL" clId="{FBAFBB5E-06B4-46DD-B6B3-4B5FCBB3B1B8}" dt="2019-04-09T22:51:11.359" v="9583" actId="1036"/>
          <ac:spMkLst>
            <pc:docMk/>
            <pc:sldMk cId="1377387093" sldId="272"/>
            <ac:spMk id="76" creationId="{82D3B5A5-7E4B-46DF-8143-5B9506DF962B}"/>
          </ac:spMkLst>
        </pc:spChg>
        <pc:spChg chg="mod">
          <ac:chgData name="Archana Suresh" userId="bc71b111-7738-4540-8e14-283f32eaf934" providerId="ADAL" clId="{FBAFBB5E-06B4-46DD-B6B3-4B5FCBB3B1B8}" dt="2019-04-09T22:51:11.359" v="9583" actId="1036"/>
          <ac:spMkLst>
            <pc:docMk/>
            <pc:sldMk cId="1377387093" sldId="272"/>
            <ac:spMk id="78" creationId="{A81C5C5D-1083-4C0B-B450-163C934F12FC}"/>
          </ac:spMkLst>
        </pc:spChg>
        <pc:spChg chg="mod">
          <ac:chgData name="Archana Suresh" userId="bc71b111-7738-4540-8e14-283f32eaf934" providerId="ADAL" clId="{FBAFBB5E-06B4-46DD-B6B3-4B5FCBB3B1B8}" dt="2019-04-09T22:51:11.359" v="9583" actId="1036"/>
          <ac:spMkLst>
            <pc:docMk/>
            <pc:sldMk cId="1377387093" sldId="272"/>
            <ac:spMk id="79" creationId="{40FC1FDA-B670-4120-8EC9-696759E95C28}"/>
          </ac:spMkLst>
        </pc:spChg>
        <pc:spChg chg="mod">
          <ac:chgData name="Archana Suresh" userId="bc71b111-7738-4540-8e14-283f32eaf934" providerId="ADAL" clId="{FBAFBB5E-06B4-46DD-B6B3-4B5FCBB3B1B8}" dt="2019-04-09T22:51:11.359" v="9583" actId="1036"/>
          <ac:spMkLst>
            <pc:docMk/>
            <pc:sldMk cId="1377387093" sldId="272"/>
            <ac:spMk id="81" creationId="{1B5CC714-0565-4254-B2F4-D4561DC7628F}"/>
          </ac:spMkLst>
        </pc:spChg>
        <pc:spChg chg="mod">
          <ac:chgData name="Archana Suresh" userId="bc71b111-7738-4540-8e14-283f32eaf934" providerId="ADAL" clId="{FBAFBB5E-06B4-46DD-B6B3-4B5FCBB3B1B8}" dt="2019-04-09T22:51:11.359" v="9583" actId="1036"/>
          <ac:spMkLst>
            <pc:docMk/>
            <pc:sldMk cId="1377387093" sldId="272"/>
            <ac:spMk id="82" creationId="{F3054F9B-94E1-459A-9325-2F1E18417110}"/>
          </ac:spMkLst>
        </pc:spChg>
        <pc:spChg chg="mod">
          <ac:chgData name="Archana Suresh" userId="bc71b111-7738-4540-8e14-283f32eaf934" providerId="ADAL" clId="{FBAFBB5E-06B4-46DD-B6B3-4B5FCBB3B1B8}" dt="2019-04-09T22:51:11.359" v="9583" actId="1036"/>
          <ac:spMkLst>
            <pc:docMk/>
            <pc:sldMk cId="1377387093" sldId="272"/>
            <ac:spMk id="84" creationId="{BC0342D2-0C0A-4278-837F-00B585C5B546}"/>
          </ac:spMkLst>
        </pc:spChg>
        <pc:spChg chg="mod">
          <ac:chgData name="Archana Suresh" userId="bc71b111-7738-4540-8e14-283f32eaf934" providerId="ADAL" clId="{FBAFBB5E-06B4-46DD-B6B3-4B5FCBB3B1B8}" dt="2019-04-09T22:51:11.359" v="9583" actId="1036"/>
          <ac:spMkLst>
            <pc:docMk/>
            <pc:sldMk cId="1377387093" sldId="272"/>
            <ac:spMk id="85" creationId="{17406292-E0EA-47C6-A43B-BAA22545FB17}"/>
          </ac:spMkLst>
        </pc:spChg>
        <pc:spChg chg="mod">
          <ac:chgData name="Archana Suresh" userId="bc71b111-7738-4540-8e14-283f32eaf934" providerId="ADAL" clId="{FBAFBB5E-06B4-46DD-B6B3-4B5FCBB3B1B8}" dt="2019-04-09T22:51:11.359" v="9583" actId="1036"/>
          <ac:spMkLst>
            <pc:docMk/>
            <pc:sldMk cId="1377387093" sldId="272"/>
            <ac:spMk id="87" creationId="{270634FE-6FE5-43B8-A48A-DF5270C020EB}"/>
          </ac:spMkLst>
        </pc:spChg>
        <pc:spChg chg="mod">
          <ac:chgData name="Archana Suresh" userId="bc71b111-7738-4540-8e14-283f32eaf934" providerId="ADAL" clId="{FBAFBB5E-06B4-46DD-B6B3-4B5FCBB3B1B8}" dt="2019-04-09T22:51:11.359" v="9583" actId="1036"/>
          <ac:spMkLst>
            <pc:docMk/>
            <pc:sldMk cId="1377387093" sldId="272"/>
            <ac:spMk id="88" creationId="{052CD673-6AD7-4B1F-93AA-241CA711C0E4}"/>
          </ac:spMkLst>
        </pc:spChg>
        <pc:spChg chg="mod">
          <ac:chgData name="Archana Suresh" userId="bc71b111-7738-4540-8e14-283f32eaf934" providerId="ADAL" clId="{FBAFBB5E-06B4-46DD-B6B3-4B5FCBB3B1B8}" dt="2019-04-09T22:51:11.359" v="9583" actId="1036"/>
          <ac:spMkLst>
            <pc:docMk/>
            <pc:sldMk cId="1377387093" sldId="272"/>
            <ac:spMk id="90" creationId="{E84CB09A-CF7F-42B8-8FB0-A5F87ECA827E}"/>
          </ac:spMkLst>
        </pc:spChg>
        <pc:spChg chg="mod">
          <ac:chgData name="Archana Suresh" userId="bc71b111-7738-4540-8e14-283f32eaf934" providerId="ADAL" clId="{FBAFBB5E-06B4-46DD-B6B3-4B5FCBB3B1B8}" dt="2019-04-09T22:51:11.359" v="9583" actId="1036"/>
          <ac:spMkLst>
            <pc:docMk/>
            <pc:sldMk cId="1377387093" sldId="272"/>
            <ac:spMk id="91" creationId="{44067943-B3BD-4E10-A698-8B4904111191}"/>
          </ac:spMkLst>
        </pc:spChg>
        <pc:spChg chg="mod">
          <ac:chgData name="Archana Suresh" userId="bc71b111-7738-4540-8e14-283f32eaf934" providerId="ADAL" clId="{FBAFBB5E-06B4-46DD-B6B3-4B5FCBB3B1B8}" dt="2019-04-09T22:51:11.359" v="9583" actId="1036"/>
          <ac:spMkLst>
            <pc:docMk/>
            <pc:sldMk cId="1377387093" sldId="272"/>
            <ac:spMk id="93" creationId="{7EA67186-DE83-499B-85D4-AC01BEC957EA}"/>
          </ac:spMkLst>
        </pc:spChg>
        <pc:spChg chg="mod">
          <ac:chgData name="Archana Suresh" userId="bc71b111-7738-4540-8e14-283f32eaf934" providerId="ADAL" clId="{FBAFBB5E-06B4-46DD-B6B3-4B5FCBB3B1B8}" dt="2019-04-09T22:51:11.359" v="9583" actId="1036"/>
          <ac:spMkLst>
            <pc:docMk/>
            <pc:sldMk cId="1377387093" sldId="272"/>
            <ac:spMk id="94" creationId="{017D154B-2C31-4FB0-A223-F066A28B58F5}"/>
          </ac:spMkLst>
        </pc:spChg>
        <pc:spChg chg="mod">
          <ac:chgData name="Archana Suresh" userId="bc71b111-7738-4540-8e14-283f32eaf934" providerId="ADAL" clId="{FBAFBB5E-06B4-46DD-B6B3-4B5FCBB3B1B8}" dt="2019-04-09T22:51:11.359" v="9583" actId="1036"/>
          <ac:spMkLst>
            <pc:docMk/>
            <pc:sldMk cId="1377387093" sldId="272"/>
            <ac:spMk id="96" creationId="{EA0FA2F7-3C11-4094-8E6A-0B8B6BBE3114}"/>
          </ac:spMkLst>
        </pc:spChg>
        <pc:spChg chg="mod">
          <ac:chgData name="Archana Suresh" userId="bc71b111-7738-4540-8e14-283f32eaf934" providerId="ADAL" clId="{FBAFBB5E-06B4-46DD-B6B3-4B5FCBB3B1B8}" dt="2019-04-09T22:51:11.359" v="9583" actId="1036"/>
          <ac:spMkLst>
            <pc:docMk/>
            <pc:sldMk cId="1377387093" sldId="272"/>
            <ac:spMk id="97" creationId="{3D67611F-6892-4622-A2AA-32CAA3957658}"/>
          </ac:spMkLst>
        </pc:spChg>
        <pc:spChg chg="mod">
          <ac:chgData name="Archana Suresh" userId="bc71b111-7738-4540-8e14-283f32eaf934" providerId="ADAL" clId="{FBAFBB5E-06B4-46DD-B6B3-4B5FCBB3B1B8}" dt="2019-04-09T22:51:11.359" v="9583" actId="1036"/>
          <ac:spMkLst>
            <pc:docMk/>
            <pc:sldMk cId="1377387093" sldId="272"/>
            <ac:spMk id="99" creationId="{F41CFABF-DB11-4856-B7B9-8EF7E4136141}"/>
          </ac:spMkLst>
        </pc:spChg>
        <pc:spChg chg="mod">
          <ac:chgData name="Archana Suresh" userId="bc71b111-7738-4540-8e14-283f32eaf934" providerId="ADAL" clId="{FBAFBB5E-06B4-46DD-B6B3-4B5FCBB3B1B8}" dt="2019-04-09T22:51:11.359" v="9583" actId="1036"/>
          <ac:spMkLst>
            <pc:docMk/>
            <pc:sldMk cId="1377387093" sldId="272"/>
            <ac:spMk id="100" creationId="{3F0EC861-C32E-4594-B478-77ABF8B9A4C6}"/>
          </ac:spMkLst>
        </pc:spChg>
        <pc:spChg chg="mod">
          <ac:chgData name="Archana Suresh" userId="bc71b111-7738-4540-8e14-283f32eaf934" providerId="ADAL" clId="{FBAFBB5E-06B4-46DD-B6B3-4B5FCBB3B1B8}" dt="2019-04-09T22:51:11.359" v="9583" actId="1036"/>
          <ac:spMkLst>
            <pc:docMk/>
            <pc:sldMk cId="1377387093" sldId="272"/>
            <ac:spMk id="102" creationId="{C865D6C3-C942-4C3D-B8D4-76AA57ED4666}"/>
          </ac:spMkLst>
        </pc:spChg>
        <pc:spChg chg="mod">
          <ac:chgData name="Archana Suresh" userId="bc71b111-7738-4540-8e14-283f32eaf934" providerId="ADAL" clId="{FBAFBB5E-06B4-46DD-B6B3-4B5FCBB3B1B8}" dt="2019-04-09T22:51:11.359" v="9583" actId="1036"/>
          <ac:spMkLst>
            <pc:docMk/>
            <pc:sldMk cId="1377387093" sldId="272"/>
            <ac:spMk id="103" creationId="{DE8ECB67-BF74-4E55-A210-29749DA418BC}"/>
          </ac:spMkLst>
        </pc:spChg>
        <pc:spChg chg="mod">
          <ac:chgData name="Archana Suresh" userId="bc71b111-7738-4540-8e14-283f32eaf934" providerId="ADAL" clId="{FBAFBB5E-06B4-46DD-B6B3-4B5FCBB3B1B8}" dt="2019-04-09T22:51:11.359" v="9583" actId="1036"/>
          <ac:spMkLst>
            <pc:docMk/>
            <pc:sldMk cId="1377387093" sldId="272"/>
            <ac:spMk id="105" creationId="{22DF5540-A75B-4684-88CE-58A439C093F4}"/>
          </ac:spMkLst>
        </pc:spChg>
        <pc:spChg chg="mod">
          <ac:chgData name="Archana Suresh" userId="bc71b111-7738-4540-8e14-283f32eaf934" providerId="ADAL" clId="{FBAFBB5E-06B4-46DD-B6B3-4B5FCBB3B1B8}" dt="2019-04-09T22:51:11.359" v="9583" actId="1036"/>
          <ac:spMkLst>
            <pc:docMk/>
            <pc:sldMk cId="1377387093" sldId="272"/>
            <ac:spMk id="106" creationId="{9FD21B99-C008-478F-B6D4-4598BDB7F1A5}"/>
          </ac:spMkLst>
        </pc:spChg>
        <pc:spChg chg="mod">
          <ac:chgData name="Archana Suresh" userId="bc71b111-7738-4540-8e14-283f32eaf934" providerId="ADAL" clId="{FBAFBB5E-06B4-46DD-B6B3-4B5FCBB3B1B8}" dt="2019-04-09T22:51:11.359" v="9583" actId="1036"/>
          <ac:spMkLst>
            <pc:docMk/>
            <pc:sldMk cId="1377387093" sldId="272"/>
            <ac:spMk id="108" creationId="{94316613-A32D-4E26-89C4-B628E1FE015E}"/>
          </ac:spMkLst>
        </pc:spChg>
        <pc:spChg chg="mod">
          <ac:chgData name="Archana Suresh" userId="bc71b111-7738-4540-8e14-283f32eaf934" providerId="ADAL" clId="{FBAFBB5E-06B4-46DD-B6B3-4B5FCBB3B1B8}" dt="2019-04-09T22:51:11.359" v="9583" actId="1036"/>
          <ac:spMkLst>
            <pc:docMk/>
            <pc:sldMk cId="1377387093" sldId="272"/>
            <ac:spMk id="109" creationId="{EA218FD1-EC04-4DC7-A5A6-7CC1D4164D3F}"/>
          </ac:spMkLst>
        </pc:spChg>
        <pc:spChg chg="mod">
          <ac:chgData name="Archana Suresh" userId="bc71b111-7738-4540-8e14-283f32eaf934" providerId="ADAL" clId="{FBAFBB5E-06B4-46DD-B6B3-4B5FCBB3B1B8}" dt="2019-04-09T22:51:11.359" v="9583" actId="1036"/>
          <ac:spMkLst>
            <pc:docMk/>
            <pc:sldMk cId="1377387093" sldId="272"/>
            <ac:spMk id="111" creationId="{004FB023-F142-4877-8248-B801A54AEB8C}"/>
          </ac:spMkLst>
        </pc:spChg>
        <pc:spChg chg="mod">
          <ac:chgData name="Archana Suresh" userId="bc71b111-7738-4540-8e14-283f32eaf934" providerId="ADAL" clId="{FBAFBB5E-06B4-46DD-B6B3-4B5FCBB3B1B8}" dt="2019-04-09T22:51:11.359" v="9583" actId="1036"/>
          <ac:spMkLst>
            <pc:docMk/>
            <pc:sldMk cId="1377387093" sldId="272"/>
            <ac:spMk id="112" creationId="{FEC40191-EB3F-4663-B0F8-C4DB203024CE}"/>
          </ac:spMkLst>
        </pc:spChg>
        <pc:spChg chg="mod">
          <ac:chgData name="Archana Suresh" userId="bc71b111-7738-4540-8e14-283f32eaf934" providerId="ADAL" clId="{FBAFBB5E-06B4-46DD-B6B3-4B5FCBB3B1B8}" dt="2019-04-09T22:51:11.359" v="9583" actId="1036"/>
          <ac:spMkLst>
            <pc:docMk/>
            <pc:sldMk cId="1377387093" sldId="272"/>
            <ac:spMk id="113" creationId="{E2CDBA1F-CF7D-48AF-B040-65148E77A7B1}"/>
          </ac:spMkLst>
        </pc:spChg>
        <pc:spChg chg="mod">
          <ac:chgData name="Archana Suresh" userId="bc71b111-7738-4540-8e14-283f32eaf934" providerId="ADAL" clId="{FBAFBB5E-06B4-46DD-B6B3-4B5FCBB3B1B8}" dt="2019-04-09T22:51:11.359" v="9583" actId="1036"/>
          <ac:spMkLst>
            <pc:docMk/>
            <pc:sldMk cId="1377387093" sldId="272"/>
            <ac:spMk id="115" creationId="{21872428-7F90-41BC-ADBA-89847B6ED976}"/>
          </ac:spMkLst>
        </pc:spChg>
        <pc:spChg chg="mod">
          <ac:chgData name="Archana Suresh" userId="bc71b111-7738-4540-8e14-283f32eaf934" providerId="ADAL" clId="{FBAFBB5E-06B4-46DD-B6B3-4B5FCBB3B1B8}" dt="2019-04-09T22:51:11.359" v="9583" actId="1036"/>
          <ac:spMkLst>
            <pc:docMk/>
            <pc:sldMk cId="1377387093" sldId="272"/>
            <ac:spMk id="116" creationId="{E73190D2-46A5-4E5E-A09A-0ADD0A266874}"/>
          </ac:spMkLst>
        </pc:spChg>
        <pc:spChg chg="mod">
          <ac:chgData name="Archana Suresh" userId="bc71b111-7738-4540-8e14-283f32eaf934" providerId="ADAL" clId="{FBAFBB5E-06B4-46DD-B6B3-4B5FCBB3B1B8}" dt="2019-04-09T22:51:11.359" v="9583" actId="1036"/>
          <ac:spMkLst>
            <pc:docMk/>
            <pc:sldMk cId="1377387093" sldId="272"/>
            <ac:spMk id="118" creationId="{2AA51B45-CD4B-451B-B624-6075F2FF119B}"/>
          </ac:spMkLst>
        </pc:spChg>
        <pc:spChg chg="mod">
          <ac:chgData name="Archana Suresh" userId="bc71b111-7738-4540-8e14-283f32eaf934" providerId="ADAL" clId="{FBAFBB5E-06B4-46DD-B6B3-4B5FCBB3B1B8}" dt="2019-04-09T22:51:11.359" v="9583" actId="1036"/>
          <ac:spMkLst>
            <pc:docMk/>
            <pc:sldMk cId="1377387093" sldId="272"/>
            <ac:spMk id="119" creationId="{EF7B66F3-AB92-44E6-A8D9-8C7414D0980C}"/>
          </ac:spMkLst>
        </pc:spChg>
        <pc:spChg chg="mod">
          <ac:chgData name="Archana Suresh" userId="bc71b111-7738-4540-8e14-283f32eaf934" providerId="ADAL" clId="{FBAFBB5E-06B4-46DD-B6B3-4B5FCBB3B1B8}" dt="2019-04-09T22:51:11.359" v="9583" actId="1036"/>
          <ac:spMkLst>
            <pc:docMk/>
            <pc:sldMk cId="1377387093" sldId="272"/>
            <ac:spMk id="121" creationId="{235D3D0E-08C6-4DEE-AD06-B79B22CF0187}"/>
          </ac:spMkLst>
        </pc:spChg>
        <pc:spChg chg="mod">
          <ac:chgData name="Archana Suresh" userId="bc71b111-7738-4540-8e14-283f32eaf934" providerId="ADAL" clId="{FBAFBB5E-06B4-46DD-B6B3-4B5FCBB3B1B8}" dt="2019-04-09T22:51:11.359" v="9583" actId="1036"/>
          <ac:spMkLst>
            <pc:docMk/>
            <pc:sldMk cId="1377387093" sldId="272"/>
            <ac:spMk id="122" creationId="{CE236D8C-8690-4FCA-A4E1-0726E0A2AC70}"/>
          </ac:spMkLst>
        </pc:spChg>
        <pc:spChg chg="mod">
          <ac:chgData name="Archana Suresh" userId="bc71b111-7738-4540-8e14-283f32eaf934" providerId="ADAL" clId="{FBAFBB5E-06B4-46DD-B6B3-4B5FCBB3B1B8}" dt="2019-04-09T22:51:11.359" v="9583" actId="1036"/>
          <ac:spMkLst>
            <pc:docMk/>
            <pc:sldMk cId="1377387093" sldId="272"/>
            <ac:spMk id="124" creationId="{804BE4A5-A99F-4BC9-842A-A950246ED09C}"/>
          </ac:spMkLst>
        </pc:spChg>
        <pc:spChg chg="mod">
          <ac:chgData name="Archana Suresh" userId="bc71b111-7738-4540-8e14-283f32eaf934" providerId="ADAL" clId="{FBAFBB5E-06B4-46DD-B6B3-4B5FCBB3B1B8}" dt="2019-04-09T22:51:11.359" v="9583" actId="1036"/>
          <ac:spMkLst>
            <pc:docMk/>
            <pc:sldMk cId="1377387093" sldId="272"/>
            <ac:spMk id="125" creationId="{7803117D-1E12-486C-9284-313126DAF83E}"/>
          </ac:spMkLst>
        </pc:spChg>
        <pc:spChg chg="mod">
          <ac:chgData name="Archana Suresh" userId="bc71b111-7738-4540-8e14-283f32eaf934" providerId="ADAL" clId="{FBAFBB5E-06B4-46DD-B6B3-4B5FCBB3B1B8}" dt="2019-04-09T22:51:11.359" v="9583" actId="1036"/>
          <ac:spMkLst>
            <pc:docMk/>
            <pc:sldMk cId="1377387093" sldId="272"/>
            <ac:spMk id="127" creationId="{FB35DBE6-2547-496B-9217-0CF4182044AA}"/>
          </ac:spMkLst>
        </pc:spChg>
        <pc:spChg chg="mod">
          <ac:chgData name="Archana Suresh" userId="bc71b111-7738-4540-8e14-283f32eaf934" providerId="ADAL" clId="{FBAFBB5E-06B4-46DD-B6B3-4B5FCBB3B1B8}" dt="2019-04-09T22:51:11.359" v="9583" actId="1036"/>
          <ac:spMkLst>
            <pc:docMk/>
            <pc:sldMk cId="1377387093" sldId="272"/>
            <ac:spMk id="128" creationId="{DD20B874-D2B8-4B66-9270-6CF423436F77}"/>
          </ac:spMkLst>
        </pc:spChg>
        <pc:spChg chg="mod">
          <ac:chgData name="Archana Suresh" userId="bc71b111-7738-4540-8e14-283f32eaf934" providerId="ADAL" clId="{FBAFBB5E-06B4-46DD-B6B3-4B5FCBB3B1B8}" dt="2019-04-09T22:51:11.359" v="9583" actId="1036"/>
          <ac:spMkLst>
            <pc:docMk/>
            <pc:sldMk cId="1377387093" sldId="272"/>
            <ac:spMk id="130" creationId="{F22DEB7A-9249-415E-9FDC-6EE980F0F9A0}"/>
          </ac:spMkLst>
        </pc:spChg>
        <pc:spChg chg="mod">
          <ac:chgData name="Archana Suresh" userId="bc71b111-7738-4540-8e14-283f32eaf934" providerId="ADAL" clId="{FBAFBB5E-06B4-46DD-B6B3-4B5FCBB3B1B8}" dt="2019-04-09T22:51:11.359" v="9583" actId="1036"/>
          <ac:spMkLst>
            <pc:docMk/>
            <pc:sldMk cId="1377387093" sldId="272"/>
            <ac:spMk id="131" creationId="{C584C466-9D5F-49CF-8532-F640B23DADD4}"/>
          </ac:spMkLst>
        </pc:spChg>
        <pc:spChg chg="mod">
          <ac:chgData name="Archana Suresh" userId="bc71b111-7738-4540-8e14-283f32eaf934" providerId="ADAL" clId="{FBAFBB5E-06B4-46DD-B6B3-4B5FCBB3B1B8}" dt="2019-04-09T22:51:11.359" v="9583" actId="1036"/>
          <ac:spMkLst>
            <pc:docMk/>
            <pc:sldMk cId="1377387093" sldId="272"/>
            <ac:spMk id="133" creationId="{AB382FD9-631B-48AA-8C76-060A9E8737FA}"/>
          </ac:spMkLst>
        </pc:spChg>
        <pc:spChg chg="mod">
          <ac:chgData name="Archana Suresh" userId="bc71b111-7738-4540-8e14-283f32eaf934" providerId="ADAL" clId="{FBAFBB5E-06B4-46DD-B6B3-4B5FCBB3B1B8}" dt="2019-04-09T22:51:11.359" v="9583" actId="1036"/>
          <ac:spMkLst>
            <pc:docMk/>
            <pc:sldMk cId="1377387093" sldId="272"/>
            <ac:spMk id="134" creationId="{C21F0DD2-D787-4E7F-9F37-36801FD70B32}"/>
          </ac:spMkLst>
        </pc:spChg>
        <pc:spChg chg="mod">
          <ac:chgData name="Archana Suresh" userId="bc71b111-7738-4540-8e14-283f32eaf934" providerId="ADAL" clId="{FBAFBB5E-06B4-46DD-B6B3-4B5FCBB3B1B8}" dt="2019-04-09T22:51:11.359" v="9583" actId="1036"/>
          <ac:spMkLst>
            <pc:docMk/>
            <pc:sldMk cId="1377387093" sldId="272"/>
            <ac:spMk id="136" creationId="{E03CC7E6-5AF2-4937-910F-25151219700B}"/>
          </ac:spMkLst>
        </pc:spChg>
        <pc:spChg chg="mod">
          <ac:chgData name="Archana Suresh" userId="bc71b111-7738-4540-8e14-283f32eaf934" providerId="ADAL" clId="{FBAFBB5E-06B4-46DD-B6B3-4B5FCBB3B1B8}" dt="2019-04-09T22:51:11.359" v="9583" actId="1036"/>
          <ac:spMkLst>
            <pc:docMk/>
            <pc:sldMk cId="1377387093" sldId="272"/>
            <ac:spMk id="137" creationId="{91992158-5E5D-4CBA-992F-2331E3A9210D}"/>
          </ac:spMkLst>
        </pc:spChg>
        <pc:spChg chg="mod">
          <ac:chgData name="Archana Suresh" userId="bc71b111-7738-4540-8e14-283f32eaf934" providerId="ADAL" clId="{FBAFBB5E-06B4-46DD-B6B3-4B5FCBB3B1B8}" dt="2019-04-09T22:51:11.359" v="9583" actId="1036"/>
          <ac:spMkLst>
            <pc:docMk/>
            <pc:sldMk cId="1377387093" sldId="272"/>
            <ac:spMk id="139" creationId="{E0D88CDA-D940-4687-B68A-CC2E0831C55B}"/>
          </ac:spMkLst>
        </pc:spChg>
        <pc:spChg chg="mod">
          <ac:chgData name="Archana Suresh" userId="bc71b111-7738-4540-8e14-283f32eaf934" providerId="ADAL" clId="{FBAFBB5E-06B4-46DD-B6B3-4B5FCBB3B1B8}" dt="2019-04-09T22:51:11.359" v="9583" actId="1036"/>
          <ac:spMkLst>
            <pc:docMk/>
            <pc:sldMk cId="1377387093" sldId="272"/>
            <ac:spMk id="140" creationId="{A757D2A5-D26A-4591-A72D-E78ED1C9ECE0}"/>
          </ac:spMkLst>
        </pc:spChg>
        <pc:spChg chg="mod">
          <ac:chgData name="Archana Suresh" userId="bc71b111-7738-4540-8e14-283f32eaf934" providerId="ADAL" clId="{FBAFBB5E-06B4-46DD-B6B3-4B5FCBB3B1B8}" dt="2019-04-09T22:51:11.359" v="9583" actId="1036"/>
          <ac:spMkLst>
            <pc:docMk/>
            <pc:sldMk cId="1377387093" sldId="272"/>
            <ac:spMk id="142" creationId="{7D0753EE-D38E-4C99-A9C0-0705BBDB5CF0}"/>
          </ac:spMkLst>
        </pc:spChg>
        <pc:spChg chg="mod">
          <ac:chgData name="Archana Suresh" userId="bc71b111-7738-4540-8e14-283f32eaf934" providerId="ADAL" clId="{FBAFBB5E-06B4-46DD-B6B3-4B5FCBB3B1B8}" dt="2019-04-09T22:51:11.359" v="9583" actId="1036"/>
          <ac:spMkLst>
            <pc:docMk/>
            <pc:sldMk cId="1377387093" sldId="272"/>
            <ac:spMk id="143" creationId="{C1EE1BD4-7A1F-4693-A335-74AD15E49297}"/>
          </ac:spMkLst>
        </pc:spChg>
        <pc:spChg chg="mod">
          <ac:chgData name="Archana Suresh" userId="bc71b111-7738-4540-8e14-283f32eaf934" providerId="ADAL" clId="{FBAFBB5E-06B4-46DD-B6B3-4B5FCBB3B1B8}" dt="2019-04-09T22:51:11.359" v="9583" actId="1036"/>
          <ac:spMkLst>
            <pc:docMk/>
            <pc:sldMk cId="1377387093" sldId="272"/>
            <ac:spMk id="145" creationId="{46664649-1CBE-496F-8FAD-E68CCA33D5D5}"/>
          </ac:spMkLst>
        </pc:spChg>
        <pc:spChg chg="mod">
          <ac:chgData name="Archana Suresh" userId="bc71b111-7738-4540-8e14-283f32eaf934" providerId="ADAL" clId="{FBAFBB5E-06B4-46DD-B6B3-4B5FCBB3B1B8}" dt="2019-04-09T22:51:11.359" v="9583" actId="1036"/>
          <ac:spMkLst>
            <pc:docMk/>
            <pc:sldMk cId="1377387093" sldId="272"/>
            <ac:spMk id="146" creationId="{AECDB22D-FB20-45A2-A808-7FEE5D94AF13}"/>
          </ac:spMkLst>
        </pc:spChg>
        <pc:spChg chg="mod">
          <ac:chgData name="Archana Suresh" userId="bc71b111-7738-4540-8e14-283f32eaf934" providerId="ADAL" clId="{FBAFBB5E-06B4-46DD-B6B3-4B5FCBB3B1B8}" dt="2019-04-09T22:51:11.359" v="9583" actId="1036"/>
          <ac:spMkLst>
            <pc:docMk/>
            <pc:sldMk cId="1377387093" sldId="272"/>
            <ac:spMk id="148" creationId="{89A67A52-5D25-4318-A31B-D852B3E6B07E}"/>
          </ac:spMkLst>
        </pc:spChg>
        <pc:spChg chg="mod">
          <ac:chgData name="Archana Suresh" userId="bc71b111-7738-4540-8e14-283f32eaf934" providerId="ADAL" clId="{FBAFBB5E-06B4-46DD-B6B3-4B5FCBB3B1B8}" dt="2019-04-09T22:51:11.359" v="9583" actId="1036"/>
          <ac:spMkLst>
            <pc:docMk/>
            <pc:sldMk cId="1377387093" sldId="272"/>
            <ac:spMk id="149" creationId="{E41A42A3-0944-4C67-AE84-5B4C23AD0D83}"/>
          </ac:spMkLst>
        </pc:spChg>
        <pc:spChg chg="mod">
          <ac:chgData name="Archana Suresh" userId="bc71b111-7738-4540-8e14-283f32eaf934" providerId="ADAL" clId="{FBAFBB5E-06B4-46DD-B6B3-4B5FCBB3B1B8}" dt="2019-04-09T22:51:11.359" v="9583" actId="1036"/>
          <ac:spMkLst>
            <pc:docMk/>
            <pc:sldMk cId="1377387093" sldId="272"/>
            <ac:spMk id="151" creationId="{DEC68E0B-4BBD-4652-96AD-B99773989472}"/>
          </ac:spMkLst>
        </pc:spChg>
        <pc:spChg chg="mod">
          <ac:chgData name="Archana Suresh" userId="bc71b111-7738-4540-8e14-283f32eaf934" providerId="ADAL" clId="{FBAFBB5E-06B4-46DD-B6B3-4B5FCBB3B1B8}" dt="2019-04-09T22:51:11.359" v="9583" actId="1036"/>
          <ac:spMkLst>
            <pc:docMk/>
            <pc:sldMk cId="1377387093" sldId="272"/>
            <ac:spMk id="152" creationId="{AE676549-EE62-46C5-BC60-6F8E896C2B3F}"/>
          </ac:spMkLst>
        </pc:spChg>
        <pc:spChg chg="mod">
          <ac:chgData name="Archana Suresh" userId="bc71b111-7738-4540-8e14-283f32eaf934" providerId="ADAL" clId="{FBAFBB5E-06B4-46DD-B6B3-4B5FCBB3B1B8}" dt="2019-04-09T22:51:11.359" v="9583" actId="1036"/>
          <ac:spMkLst>
            <pc:docMk/>
            <pc:sldMk cId="1377387093" sldId="272"/>
            <ac:spMk id="153" creationId="{312DD8A8-46DB-4F40-976B-12D611CC5537}"/>
          </ac:spMkLst>
        </pc:spChg>
        <pc:spChg chg="mod">
          <ac:chgData name="Archana Suresh" userId="bc71b111-7738-4540-8e14-283f32eaf934" providerId="ADAL" clId="{FBAFBB5E-06B4-46DD-B6B3-4B5FCBB3B1B8}" dt="2019-04-09T22:51:11.359" v="9583" actId="1036"/>
          <ac:spMkLst>
            <pc:docMk/>
            <pc:sldMk cId="1377387093" sldId="272"/>
            <ac:spMk id="155" creationId="{8FD7E443-5DFC-43FE-B851-E835AA2CCCC9}"/>
          </ac:spMkLst>
        </pc:spChg>
        <pc:spChg chg="mod">
          <ac:chgData name="Archana Suresh" userId="bc71b111-7738-4540-8e14-283f32eaf934" providerId="ADAL" clId="{FBAFBB5E-06B4-46DD-B6B3-4B5FCBB3B1B8}" dt="2019-04-09T22:51:11.359" v="9583" actId="1036"/>
          <ac:spMkLst>
            <pc:docMk/>
            <pc:sldMk cId="1377387093" sldId="272"/>
            <ac:spMk id="156" creationId="{5D030950-B007-4261-8492-9A14D572D060}"/>
          </ac:spMkLst>
        </pc:spChg>
        <pc:spChg chg="mod">
          <ac:chgData name="Archana Suresh" userId="bc71b111-7738-4540-8e14-283f32eaf934" providerId="ADAL" clId="{FBAFBB5E-06B4-46DD-B6B3-4B5FCBB3B1B8}" dt="2019-04-09T22:51:11.359" v="9583" actId="1036"/>
          <ac:spMkLst>
            <pc:docMk/>
            <pc:sldMk cId="1377387093" sldId="272"/>
            <ac:spMk id="158" creationId="{8C26EE00-6C5C-4277-92C6-BC9A9A11F1D0}"/>
          </ac:spMkLst>
        </pc:spChg>
        <pc:spChg chg="mod">
          <ac:chgData name="Archana Suresh" userId="bc71b111-7738-4540-8e14-283f32eaf934" providerId="ADAL" clId="{FBAFBB5E-06B4-46DD-B6B3-4B5FCBB3B1B8}" dt="2019-04-09T22:51:11.359" v="9583" actId="1036"/>
          <ac:spMkLst>
            <pc:docMk/>
            <pc:sldMk cId="1377387093" sldId="272"/>
            <ac:spMk id="159" creationId="{8F3F8A2A-CC35-408E-A8E0-D094F7795EFA}"/>
          </ac:spMkLst>
        </pc:spChg>
        <pc:spChg chg="mod">
          <ac:chgData name="Archana Suresh" userId="bc71b111-7738-4540-8e14-283f32eaf934" providerId="ADAL" clId="{FBAFBB5E-06B4-46DD-B6B3-4B5FCBB3B1B8}" dt="2019-04-09T22:51:11.359" v="9583" actId="1036"/>
          <ac:spMkLst>
            <pc:docMk/>
            <pc:sldMk cId="1377387093" sldId="272"/>
            <ac:spMk id="161" creationId="{1DD7C117-7591-4B82-A93C-6E7B1125CE55}"/>
          </ac:spMkLst>
        </pc:spChg>
        <pc:spChg chg="mod">
          <ac:chgData name="Archana Suresh" userId="bc71b111-7738-4540-8e14-283f32eaf934" providerId="ADAL" clId="{FBAFBB5E-06B4-46DD-B6B3-4B5FCBB3B1B8}" dt="2019-04-09T22:51:11.359" v="9583" actId="1036"/>
          <ac:spMkLst>
            <pc:docMk/>
            <pc:sldMk cId="1377387093" sldId="272"/>
            <ac:spMk id="162" creationId="{0836AA57-D827-42C4-9AA7-37A059A17E54}"/>
          </ac:spMkLst>
        </pc:spChg>
        <pc:spChg chg="mod">
          <ac:chgData name="Archana Suresh" userId="bc71b111-7738-4540-8e14-283f32eaf934" providerId="ADAL" clId="{FBAFBB5E-06B4-46DD-B6B3-4B5FCBB3B1B8}" dt="2019-04-09T22:51:11.359" v="9583" actId="1036"/>
          <ac:spMkLst>
            <pc:docMk/>
            <pc:sldMk cId="1377387093" sldId="272"/>
            <ac:spMk id="164" creationId="{FAE1B1E0-E83B-495A-86F8-4350DF718029}"/>
          </ac:spMkLst>
        </pc:spChg>
        <pc:spChg chg="mod">
          <ac:chgData name="Archana Suresh" userId="bc71b111-7738-4540-8e14-283f32eaf934" providerId="ADAL" clId="{FBAFBB5E-06B4-46DD-B6B3-4B5FCBB3B1B8}" dt="2019-04-09T22:51:11.359" v="9583" actId="1036"/>
          <ac:spMkLst>
            <pc:docMk/>
            <pc:sldMk cId="1377387093" sldId="272"/>
            <ac:spMk id="165" creationId="{19370613-45DF-4BB8-9961-B321CF8B694A}"/>
          </ac:spMkLst>
        </pc:spChg>
        <pc:spChg chg="mod">
          <ac:chgData name="Archana Suresh" userId="bc71b111-7738-4540-8e14-283f32eaf934" providerId="ADAL" clId="{FBAFBB5E-06B4-46DD-B6B3-4B5FCBB3B1B8}" dt="2019-04-09T22:51:11.359" v="9583" actId="1036"/>
          <ac:spMkLst>
            <pc:docMk/>
            <pc:sldMk cId="1377387093" sldId="272"/>
            <ac:spMk id="167" creationId="{02B9D7E4-7777-4CCD-A414-8949A5DF45C7}"/>
          </ac:spMkLst>
        </pc:spChg>
        <pc:spChg chg="mod">
          <ac:chgData name="Archana Suresh" userId="bc71b111-7738-4540-8e14-283f32eaf934" providerId="ADAL" clId="{FBAFBB5E-06B4-46DD-B6B3-4B5FCBB3B1B8}" dt="2019-04-09T22:51:11.359" v="9583" actId="1036"/>
          <ac:spMkLst>
            <pc:docMk/>
            <pc:sldMk cId="1377387093" sldId="272"/>
            <ac:spMk id="168" creationId="{3352ED52-DDBE-4A2B-AEBF-2FE607E4D6CA}"/>
          </ac:spMkLst>
        </pc:spChg>
        <pc:spChg chg="mod">
          <ac:chgData name="Archana Suresh" userId="bc71b111-7738-4540-8e14-283f32eaf934" providerId="ADAL" clId="{FBAFBB5E-06B4-46DD-B6B3-4B5FCBB3B1B8}" dt="2019-04-09T22:51:11.359" v="9583" actId="1036"/>
          <ac:spMkLst>
            <pc:docMk/>
            <pc:sldMk cId="1377387093" sldId="272"/>
            <ac:spMk id="170" creationId="{E3CC4448-54AA-4768-81CF-A218B401E337}"/>
          </ac:spMkLst>
        </pc:spChg>
        <pc:spChg chg="mod">
          <ac:chgData name="Archana Suresh" userId="bc71b111-7738-4540-8e14-283f32eaf934" providerId="ADAL" clId="{FBAFBB5E-06B4-46DD-B6B3-4B5FCBB3B1B8}" dt="2019-04-09T22:51:11.359" v="9583" actId="1036"/>
          <ac:spMkLst>
            <pc:docMk/>
            <pc:sldMk cId="1377387093" sldId="272"/>
            <ac:spMk id="171" creationId="{18961D8F-A175-4419-A2D9-AE6FC84FE2C8}"/>
          </ac:spMkLst>
        </pc:spChg>
        <pc:spChg chg="mod">
          <ac:chgData name="Archana Suresh" userId="bc71b111-7738-4540-8e14-283f32eaf934" providerId="ADAL" clId="{FBAFBB5E-06B4-46DD-B6B3-4B5FCBB3B1B8}" dt="2019-04-09T22:51:11.359" v="9583" actId="1036"/>
          <ac:spMkLst>
            <pc:docMk/>
            <pc:sldMk cId="1377387093" sldId="272"/>
            <ac:spMk id="173" creationId="{B9F3B0FC-1A12-4CA7-8AF9-C6208220344A}"/>
          </ac:spMkLst>
        </pc:spChg>
        <pc:spChg chg="mod">
          <ac:chgData name="Archana Suresh" userId="bc71b111-7738-4540-8e14-283f32eaf934" providerId="ADAL" clId="{FBAFBB5E-06B4-46DD-B6B3-4B5FCBB3B1B8}" dt="2019-04-09T22:51:11.359" v="9583" actId="1036"/>
          <ac:spMkLst>
            <pc:docMk/>
            <pc:sldMk cId="1377387093" sldId="272"/>
            <ac:spMk id="174" creationId="{F86735EB-D32F-44C6-8DD5-EE355E318FAC}"/>
          </ac:spMkLst>
        </pc:spChg>
        <pc:spChg chg="mod">
          <ac:chgData name="Archana Suresh" userId="bc71b111-7738-4540-8e14-283f32eaf934" providerId="ADAL" clId="{FBAFBB5E-06B4-46DD-B6B3-4B5FCBB3B1B8}" dt="2019-04-09T22:51:11.359" v="9583" actId="1036"/>
          <ac:spMkLst>
            <pc:docMk/>
            <pc:sldMk cId="1377387093" sldId="272"/>
            <ac:spMk id="176" creationId="{A17593DF-B858-4CDE-AF77-814372914580}"/>
          </ac:spMkLst>
        </pc:spChg>
        <pc:spChg chg="mod">
          <ac:chgData name="Archana Suresh" userId="bc71b111-7738-4540-8e14-283f32eaf934" providerId="ADAL" clId="{FBAFBB5E-06B4-46DD-B6B3-4B5FCBB3B1B8}" dt="2019-04-09T22:51:11.359" v="9583" actId="1036"/>
          <ac:spMkLst>
            <pc:docMk/>
            <pc:sldMk cId="1377387093" sldId="272"/>
            <ac:spMk id="177" creationId="{E931321A-DD6A-45F7-BDEC-A9460ED98ADB}"/>
          </ac:spMkLst>
        </pc:spChg>
        <pc:spChg chg="mod">
          <ac:chgData name="Archana Suresh" userId="bc71b111-7738-4540-8e14-283f32eaf934" providerId="ADAL" clId="{FBAFBB5E-06B4-46DD-B6B3-4B5FCBB3B1B8}" dt="2019-04-09T22:51:11.359" v="9583" actId="1036"/>
          <ac:spMkLst>
            <pc:docMk/>
            <pc:sldMk cId="1377387093" sldId="272"/>
            <ac:spMk id="179" creationId="{FDC591BB-C1A1-4473-807F-10831952413D}"/>
          </ac:spMkLst>
        </pc:spChg>
        <pc:spChg chg="mod">
          <ac:chgData name="Archana Suresh" userId="bc71b111-7738-4540-8e14-283f32eaf934" providerId="ADAL" clId="{FBAFBB5E-06B4-46DD-B6B3-4B5FCBB3B1B8}" dt="2019-04-09T22:51:11.359" v="9583" actId="1036"/>
          <ac:spMkLst>
            <pc:docMk/>
            <pc:sldMk cId="1377387093" sldId="272"/>
            <ac:spMk id="180" creationId="{D7A527FC-D706-4155-94EE-D721B347EA41}"/>
          </ac:spMkLst>
        </pc:spChg>
        <pc:spChg chg="mod">
          <ac:chgData name="Archana Suresh" userId="bc71b111-7738-4540-8e14-283f32eaf934" providerId="ADAL" clId="{FBAFBB5E-06B4-46DD-B6B3-4B5FCBB3B1B8}" dt="2019-04-09T22:51:11.359" v="9583" actId="1036"/>
          <ac:spMkLst>
            <pc:docMk/>
            <pc:sldMk cId="1377387093" sldId="272"/>
            <ac:spMk id="182" creationId="{DF87CC1C-8922-4547-8386-CB97C3168A1D}"/>
          </ac:spMkLst>
        </pc:spChg>
        <pc:spChg chg="mod">
          <ac:chgData name="Archana Suresh" userId="bc71b111-7738-4540-8e14-283f32eaf934" providerId="ADAL" clId="{FBAFBB5E-06B4-46DD-B6B3-4B5FCBB3B1B8}" dt="2019-04-09T22:51:11.359" v="9583" actId="1036"/>
          <ac:spMkLst>
            <pc:docMk/>
            <pc:sldMk cId="1377387093" sldId="272"/>
            <ac:spMk id="183" creationId="{75785772-A4DF-441D-99FC-7EC6CAB2F210}"/>
          </ac:spMkLst>
        </pc:spChg>
        <pc:spChg chg="mod">
          <ac:chgData name="Archana Suresh" userId="bc71b111-7738-4540-8e14-283f32eaf934" providerId="ADAL" clId="{FBAFBB5E-06B4-46DD-B6B3-4B5FCBB3B1B8}" dt="2019-04-09T22:51:11.359" v="9583" actId="1036"/>
          <ac:spMkLst>
            <pc:docMk/>
            <pc:sldMk cId="1377387093" sldId="272"/>
            <ac:spMk id="185" creationId="{5FC195AB-A907-4DD1-8564-4D32291B2A92}"/>
          </ac:spMkLst>
        </pc:spChg>
        <pc:spChg chg="mod">
          <ac:chgData name="Archana Suresh" userId="bc71b111-7738-4540-8e14-283f32eaf934" providerId="ADAL" clId="{FBAFBB5E-06B4-46DD-B6B3-4B5FCBB3B1B8}" dt="2019-04-09T22:51:11.359" v="9583" actId="1036"/>
          <ac:spMkLst>
            <pc:docMk/>
            <pc:sldMk cId="1377387093" sldId="272"/>
            <ac:spMk id="186" creationId="{60DD64FE-6ACE-4B75-B9E8-58AAE664779E}"/>
          </ac:spMkLst>
        </pc:spChg>
        <pc:spChg chg="del">
          <ac:chgData name="Archana Suresh" userId="bc71b111-7738-4540-8e14-283f32eaf934" providerId="ADAL" clId="{FBAFBB5E-06B4-46DD-B6B3-4B5FCBB3B1B8}" dt="2019-04-09T22:49:12.288" v="9492" actId="478"/>
          <ac:spMkLst>
            <pc:docMk/>
            <pc:sldMk cId="1377387093" sldId="272"/>
            <ac:spMk id="187" creationId="{FF957A87-5004-45E5-875A-34B5BE2256D1}"/>
          </ac:spMkLst>
        </pc:spChg>
        <pc:cxnChg chg="del">
          <ac:chgData name="Archana Suresh" userId="bc71b111-7738-4540-8e14-283f32eaf934" providerId="ADAL" clId="{FBAFBB5E-06B4-46DD-B6B3-4B5FCBB3B1B8}" dt="2019-04-09T22:49:13.137" v="9493" actId="478"/>
          <ac:cxnSpMkLst>
            <pc:docMk/>
            <pc:sldMk cId="1377387093" sldId="272"/>
            <ac:cxnSpMk id="188" creationId="{06DD6FA5-A15E-4124-8D37-DA279B04F49A}"/>
          </ac:cxnSpMkLst>
        </pc:cxnChg>
      </pc:sldChg>
      <pc:sldChg chg="addSp delSp modSp">
        <pc:chgData name="Archana Suresh" userId="bc71b111-7738-4540-8e14-283f32eaf934" providerId="ADAL" clId="{FBAFBB5E-06B4-46DD-B6B3-4B5FCBB3B1B8}" dt="2019-04-09T22:48:38.832" v="9458" actId="1038"/>
        <pc:sldMkLst>
          <pc:docMk/>
          <pc:sldMk cId="3911174211" sldId="274"/>
        </pc:sldMkLst>
        <pc:spChg chg="add mod">
          <ac:chgData name="Archana Suresh" userId="bc71b111-7738-4540-8e14-283f32eaf934" providerId="ADAL" clId="{FBAFBB5E-06B4-46DD-B6B3-4B5FCBB3B1B8}" dt="2019-04-09T22:46:46.091" v="9435" actId="20577"/>
          <ac:spMkLst>
            <pc:docMk/>
            <pc:sldMk cId="3911174211" sldId="274"/>
            <ac:spMk id="2" creationId="{23F36B38-D73F-4D8F-8890-0DDAD7959BCB}"/>
          </ac:spMkLst>
        </pc:spChg>
        <pc:spChg chg="add mod">
          <ac:chgData name="Archana Suresh" userId="bc71b111-7738-4540-8e14-283f32eaf934" providerId="ADAL" clId="{FBAFBB5E-06B4-46DD-B6B3-4B5FCBB3B1B8}" dt="2019-04-09T22:47:52.542" v="9443" actId="20577"/>
          <ac:spMkLst>
            <pc:docMk/>
            <pc:sldMk cId="3911174211" sldId="274"/>
            <ac:spMk id="3" creationId="{17A86526-B40E-41BD-B56E-6CF3E9C904CE}"/>
          </ac:spMkLst>
        </pc:spChg>
        <pc:spChg chg="add mod">
          <ac:chgData name="Archana Suresh" userId="bc71b111-7738-4540-8e14-283f32eaf934" providerId="ADAL" clId="{FBAFBB5E-06B4-46DD-B6B3-4B5FCBB3B1B8}" dt="2019-04-09T22:48:38.832" v="9458" actId="1038"/>
          <ac:spMkLst>
            <pc:docMk/>
            <pc:sldMk cId="3911174211" sldId="274"/>
            <ac:spMk id="27" creationId="{4DE3F293-0EE4-48AD-A738-4676004C77BD}"/>
          </ac:spMkLst>
        </pc:spChg>
        <pc:spChg chg="mod">
          <ac:chgData name="Archana Suresh" userId="bc71b111-7738-4540-8e14-283f32eaf934" providerId="ADAL" clId="{FBAFBB5E-06B4-46DD-B6B3-4B5FCBB3B1B8}" dt="2019-04-09T22:48:38.832" v="9458" actId="1038"/>
          <ac:spMkLst>
            <pc:docMk/>
            <pc:sldMk cId="3911174211" sldId="274"/>
            <ac:spMk id="28" creationId="{870791F5-131B-44BB-8E45-D6FC47F5FD29}"/>
          </ac:spMkLst>
        </pc:spChg>
        <pc:spChg chg="mod">
          <ac:chgData name="Archana Suresh" userId="bc71b111-7738-4540-8e14-283f32eaf934" providerId="ADAL" clId="{FBAFBB5E-06B4-46DD-B6B3-4B5FCBB3B1B8}" dt="2019-04-09T22:48:38.832" v="9458" actId="1038"/>
          <ac:spMkLst>
            <pc:docMk/>
            <pc:sldMk cId="3911174211" sldId="274"/>
            <ac:spMk id="29" creationId="{D14E8523-F959-4251-8CB5-BAF4BB96F624}"/>
          </ac:spMkLst>
        </pc:spChg>
        <pc:spChg chg="mod">
          <ac:chgData name="Archana Suresh" userId="bc71b111-7738-4540-8e14-283f32eaf934" providerId="ADAL" clId="{FBAFBB5E-06B4-46DD-B6B3-4B5FCBB3B1B8}" dt="2019-04-09T22:48:38.832" v="9458" actId="1038"/>
          <ac:spMkLst>
            <pc:docMk/>
            <pc:sldMk cId="3911174211" sldId="274"/>
            <ac:spMk id="33" creationId="{175980EB-99DC-461A-8EF3-4E4E24ED066A}"/>
          </ac:spMkLst>
        </pc:spChg>
        <pc:spChg chg="mod">
          <ac:chgData name="Archana Suresh" userId="bc71b111-7738-4540-8e14-283f32eaf934" providerId="ADAL" clId="{FBAFBB5E-06B4-46DD-B6B3-4B5FCBB3B1B8}" dt="2019-04-09T22:48:38.832" v="9458" actId="1038"/>
          <ac:spMkLst>
            <pc:docMk/>
            <pc:sldMk cId="3911174211" sldId="274"/>
            <ac:spMk id="34" creationId="{EDCB3E39-A648-43F5-862D-AD53A2CF8B9F}"/>
          </ac:spMkLst>
        </pc:spChg>
        <pc:spChg chg="mod">
          <ac:chgData name="Archana Suresh" userId="bc71b111-7738-4540-8e14-283f32eaf934" providerId="ADAL" clId="{FBAFBB5E-06B4-46DD-B6B3-4B5FCBB3B1B8}" dt="2019-04-09T22:48:38.832" v="9458" actId="1038"/>
          <ac:spMkLst>
            <pc:docMk/>
            <pc:sldMk cId="3911174211" sldId="274"/>
            <ac:spMk id="35" creationId="{2BC1FA1F-127F-48D6-9668-C7942897B2C3}"/>
          </ac:spMkLst>
        </pc:spChg>
        <pc:spChg chg="mod">
          <ac:chgData name="Archana Suresh" userId="bc71b111-7738-4540-8e14-283f32eaf934" providerId="ADAL" clId="{FBAFBB5E-06B4-46DD-B6B3-4B5FCBB3B1B8}" dt="2019-04-09T22:48:38.832" v="9458" actId="1038"/>
          <ac:spMkLst>
            <pc:docMk/>
            <pc:sldMk cId="3911174211" sldId="274"/>
            <ac:spMk id="36" creationId="{2BCC362C-88D3-405D-9B3E-824E53D44AAC}"/>
          </ac:spMkLst>
        </pc:spChg>
        <pc:spChg chg="mod">
          <ac:chgData name="Archana Suresh" userId="bc71b111-7738-4540-8e14-283f32eaf934" providerId="ADAL" clId="{FBAFBB5E-06B4-46DD-B6B3-4B5FCBB3B1B8}" dt="2019-04-09T22:48:38.832" v="9458" actId="1038"/>
          <ac:spMkLst>
            <pc:docMk/>
            <pc:sldMk cId="3911174211" sldId="274"/>
            <ac:spMk id="37" creationId="{0F88DD3B-6A18-4CD1-B888-798D1AACA209}"/>
          </ac:spMkLst>
        </pc:spChg>
        <pc:spChg chg="mod">
          <ac:chgData name="Archana Suresh" userId="bc71b111-7738-4540-8e14-283f32eaf934" providerId="ADAL" clId="{FBAFBB5E-06B4-46DD-B6B3-4B5FCBB3B1B8}" dt="2019-04-09T22:48:38.832" v="9458" actId="1038"/>
          <ac:spMkLst>
            <pc:docMk/>
            <pc:sldMk cId="3911174211" sldId="274"/>
            <ac:spMk id="38" creationId="{DB1F9B46-AF7E-48D3-8A59-12122215E895}"/>
          </ac:spMkLst>
        </pc:spChg>
        <pc:spChg chg="mod">
          <ac:chgData name="Archana Suresh" userId="bc71b111-7738-4540-8e14-283f32eaf934" providerId="ADAL" clId="{FBAFBB5E-06B4-46DD-B6B3-4B5FCBB3B1B8}" dt="2019-04-09T22:48:38.832" v="9458" actId="1038"/>
          <ac:spMkLst>
            <pc:docMk/>
            <pc:sldMk cId="3911174211" sldId="274"/>
            <ac:spMk id="39" creationId="{57E61AD3-1636-459C-B21B-501F9184A278}"/>
          </ac:spMkLst>
        </pc:spChg>
        <pc:spChg chg="mod">
          <ac:chgData name="Archana Suresh" userId="bc71b111-7738-4540-8e14-283f32eaf934" providerId="ADAL" clId="{FBAFBB5E-06B4-46DD-B6B3-4B5FCBB3B1B8}" dt="2019-04-09T22:48:38.832" v="9458" actId="1038"/>
          <ac:spMkLst>
            <pc:docMk/>
            <pc:sldMk cId="3911174211" sldId="274"/>
            <ac:spMk id="40" creationId="{EF4A6D5F-2C25-4F12-A5D0-D0CE776DC4D5}"/>
          </ac:spMkLst>
        </pc:spChg>
        <pc:spChg chg="mod">
          <ac:chgData name="Archana Suresh" userId="bc71b111-7738-4540-8e14-283f32eaf934" providerId="ADAL" clId="{FBAFBB5E-06B4-46DD-B6B3-4B5FCBB3B1B8}" dt="2019-04-09T22:48:38.832" v="9458" actId="1038"/>
          <ac:spMkLst>
            <pc:docMk/>
            <pc:sldMk cId="3911174211" sldId="274"/>
            <ac:spMk id="41" creationId="{127FF405-09B9-4CA6-BEDD-D0C6AE2D88D1}"/>
          </ac:spMkLst>
        </pc:spChg>
        <pc:spChg chg="mod">
          <ac:chgData name="Archana Suresh" userId="bc71b111-7738-4540-8e14-283f32eaf934" providerId="ADAL" clId="{FBAFBB5E-06B4-46DD-B6B3-4B5FCBB3B1B8}" dt="2019-04-09T22:48:38.832" v="9458" actId="1038"/>
          <ac:spMkLst>
            <pc:docMk/>
            <pc:sldMk cId="3911174211" sldId="274"/>
            <ac:spMk id="42" creationId="{8EA3F8B4-DBDC-44C7-80BB-2F9BECCE6EAC}"/>
          </ac:spMkLst>
        </pc:spChg>
        <pc:spChg chg="mod">
          <ac:chgData name="Archana Suresh" userId="bc71b111-7738-4540-8e14-283f32eaf934" providerId="ADAL" clId="{FBAFBB5E-06B4-46DD-B6B3-4B5FCBB3B1B8}" dt="2019-04-09T22:48:38.832" v="9458" actId="1038"/>
          <ac:spMkLst>
            <pc:docMk/>
            <pc:sldMk cId="3911174211" sldId="274"/>
            <ac:spMk id="43" creationId="{6188002A-4725-4FB0-9E4C-263DF616F3ED}"/>
          </ac:spMkLst>
        </pc:spChg>
        <pc:spChg chg="mod">
          <ac:chgData name="Archana Suresh" userId="bc71b111-7738-4540-8e14-283f32eaf934" providerId="ADAL" clId="{FBAFBB5E-06B4-46DD-B6B3-4B5FCBB3B1B8}" dt="2019-04-09T22:48:38.832" v="9458" actId="1038"/>
          <ac:spMkLst>
            <pc:docMk/>
            <pc:sldMk cId="3911174211" sldId="274"/>
            <ac:spMk id="44" creationId="{38360227-BBE3-4CD8-88DF-90289DA39A10}"/>
          </ac:spMkLst>
        </pc:spChg>
        <pc:spChg chg="mod">
          <ac:chgData name="Archana Suresh" userId="bc71b111-7738-4540-8e14-283f32eaf934" providerId="ADAL" clId="{FBAFBB5E-06B4-46DD-B6B3-4B5FCBB3B1B8}" dt="2019-04-09T22:48:38.832" v="9458" actId="1038"/>
          <ac:spMkLst>
            <pc:docMk/>
            <pc:sldMk cId="3911174211" sldId="274"/>
            <ac:spMk id="45" creationId="{881EE8E4-C6C1-40FF-852D-8A415E7AEA54}"/>
          </ac:spMkLst>
        </pc:spChg>
        <pc:spChg chg="mod">
          <ac:chgData name="Archana Suresh" userId="bc71b111-7738-4540-8e14-283f32eaf934" providerId="ADAL" clId="{FBAFBB5E-06B4-46DD-B6B3-4B5FCBB3B1B8}" dt="2019-04-09T22:48:38.832" v="9458" actId="1038"/>
          <ac:spMkLst>
            <pc:docMk/>
            <pc:sldMk cId="3911174211" sldId="274"/>
            <ac:spMk id="46" creationId="{C1D8DA9B-7D5F-40EC-B6DB-E4A074FAD7C1}"/>
          </ac:spMkLst>
        </pc:spChg>
        <pc:spChg chg="mod">
          <ac:chgData name="Archana Suresh" userId="bc71b111-7738-4540-8e14-283f32eaf934" providerId="ADAL" clId="{FBAFBB5E-06B4-46DD-B6B3-4B5FCBB3B1B8}" dt="2019-04-09T22:48:38.832" v="9458" actId="1038"/>
          <ac:spMkLst>
            <pc:docMk/>
            <pc:sldMk cId="3911174211" sldId="274"/>
            <ac:spMk id="47" creationId="{410C0C3F-6B2F-4FD4-B64F-B2C67414A130}"/>
          </ac:spMkLst>
        </pc:spChg>
        <pc:spChg chg="mod">
          <ac:chgData name="Archana Suresh" userId="bc71b111-7738-4540-8e14-283f32eaf934" providerId="ADAL" clId="{FBAFBB5E-06B4-46DD-B6B3-4B5FCBB3B1B8}" dt="2019-04-09T22:48:38.832" v="9458" actId="1038"/>
          <ac:spMkLst>
            <pc:docMk/>
            <pc:sldMk cId="3911174211" sldId="274"/>
            <ac:spMk id="48" creationId="{2373ED9E-E6FB-485A-8A0E-35CC4404A2D5}"/>
          </ac:spMkLst>
        </pc:spChg>
        <pc:spChg chg="mod">
          <ac:chgData name="Archana Suresh" userId="bc71b111-7738-4540-8e14-283f32eaf934" providerId="ADAL" clId="{FBAFBB5E-06B4-46DD-B6B3-4B5FCBB3B1B8}" dt="2019-04-09T22:48:38.832" v="9458" actId="1038"/>
          <ac:spMkLst>
            <pc:docMk/>
            <pc:sldMk cId="3911174211" sldId="274"/>
            <ac:spMk id="49" creationId="{E3283185-3843-430E-89B7-C017114A9B3D}"/>
          </ac:spMkLst>
        </pc:spChg>
        <pc:spChg chg="mod">
          <ac:chgData name="Archana Suresh" userId="bc71b111-7738-4540-8e14-283f32eaf934" providerId="ADAL" clId="{FBAFBB5E-06B4-46DD-B6B3-4B5FCBB3B1B8}" dt="2019-04-09T22:48:38.832" v="9458" actId="1038"/>
          <ac:spMkLst>
            <pc:docMk/>
            <pc:sldMk cId="3911174211" sldId="274"/>
            <ac:spMk id="50" creationId="{4AB4A06B-1176-47DA-ADDB-16BC412DBE6C}"/>
          </ac:spMkLst>
        </pc:spChg>
        <pc:spChg chg="del">
          <ac:chgData name="Archana Suresh" userId="bc71b111-7738-4540-8e14-283f32eaf934" providerId="ADAL" clId="{FBAFBB5E-06B4-46DD-B6B3-4B5FCBB3B1B8}" dt="2019-04-09T22:46:35.744" v="9426" actId="478"/>
          <ac:spMkLst>
            <pc:docMk/>
            <pc:sldMk cId="3911174211" sldId="274"/>
            <ac:spMk id="51" creationId="{A6EE214D-C25F-40AB-8ED3-DBC3186D063C}"/>
          </ac:spMkLst>
        </pc:spChg>
        <pc:spChg chg="mod">
          <ac:chgData name="Archana Suresh" userId="bc71b111-7738-4540-8e14-283f32eaf934" providerId="ADAL" clId="{FBAFBB5E-06B4-46DD-B6B3-4B5FCBB3B1B8}" dt="2019-04-09T22:48:38.832" v="9458" actId="1038"/>
          <ac:spMkLst>
            <pc:docMk/>
            <pc:sldMk cId="3911174211" sldId="274"/>
            <ac:spMk id="53" creationId="{809AE8E4-7BCB-452F-9C73-91890AFF18C5}"/>
          </ac:spMkLst>
        </pc:spChg>
        <pc:spChg chg="add mod">
          <ac:chgData name="Archana Suresh" userId="bc71b111-7738-4540-8e14-283f32eaf934" providerId="ADAL" clId="{FBAFBB5E-06B4-46DD-B6B3-4B5FCBB3B1B8}" dt="2019-04-09T22:48:38.832" v="9458" actId="1038"/>
          <ac:spMkLst>
            <pc:docMk/>
            <pc:sldMk cId="3911174211" sldId="274"/>
            <ac:spMk id="54" creationId="{9F92536B-8ADB-4C5C-BB83-53B23C6E7A78}"/>
          </ac:spMkLst>
        </pc:spChg>
        <pc:spChg chg="add mod">
          <ac:chgData name="Archana Suresh" userId="bc71b111-7738-4540-8e14-283f32eaf934" providerId="ADAL" clId="{FBAFBB5E-06B4-46DD-B6B3-4B5FCBB3B1B8}" dt="2019-04-09T22:48:38.832" v="9458" actId="1038"/>
          <ac:spMkLst>
            <pc:docMk/>
            <pc:sldMk cId="3911174211" sldId="274"/>
            <ac:spMk id="61" creationId="{22F37A9D-B473-489C-A596-A368D198D27F}"/>
          </ac:spMkLst>
        </pc:spChg>
        <pc:spChg chg="add mod">
          <ac:chgData name="Archana Suresh" userId="bc71b111-7738-4540-8e14-283f32eaf934" providerId="ADAL" clId="{FBAFBB5E-06B4-46DD-B6B3-4B5FCBB3B1B8}" dt="2019-04-09T22:48:38.832" v="9458" actId="1038"/>
          <ac:spMkLst>
            <pc:docMk/>
            <pc:sldMk cId="3911174211" sldId="274"/>
            <ac:spMk id="62" creationId="{CF9E0F32-1592-44D5-8B12-6B49D5A61C51}"/>
          </ac:spMkLst>
        </pc:spChg>
        <pc:spChg chg="add mod">
          <ac:chgData name="Archana Suresh" userId="bc71b111-7738-4540-8e14-283f32eaf934" providerId="ADAL" clId="{FBAFBB5E-06B4-46DD-B6B3-4B5FCBB3B1B8}" dt="2019-04-09T22:48:38.832" v="9458" actId="1038"/>
          <ac:spMkLst>
            <pc:docMk/>
            <pc:sldMk cId="3911174211" sldId="274"/>
            <ac:spMk id="63" creationId="{71D108FC-305D-42EB-8C1E-F4E574AABC43}"/>
          </ac:spMkLst>
        </pc:spChg>
        <pc:spChg chg="add mod">
          <ac:chgData name="Archana Suresh" userId="bc71b111-7738-4540-8e14-283f32eaf934" providerId="ADAL" clId="{FBAFBB5E-06B4-46DD-B6B3-4B5FCBB3B1B8}" dt="2019-04-09T22:48:38.832" v="9458" actId="1038"/>
          <ac:spMkLst>
            <pc:docMk/>
            <pc:sldMk cId="3911174211" sldId="274"/>
            <ac:spMk id="64" creationId="{85C1CE11-AFC2-46EA-8144-7D62808101AE}"/>
          </ac:spMkLst>
        </pc:spChg>
        <pc:grpChg chg="add mod">
          <ac:chgData name="Archana Suresh" userId="bc71b111-7738-4540-8e14-283f32eaf934" providerId="ADAL" clId="{FBAFBB5E-06B4-46DD-B6B3-4B5FCBB3B1B8}" dt="2019-04-09T22:48:38.832" v="9458" actId="1038"/>
          <ac:grpSpMkLst>
            <pc:docMk/>
            <pc:sldMk cId="3911174211" sldId="274"/>
            <ac:grpSpMk id="30" creationId="{065323BF-73A8-41FF-B35F-3C48FE905F57}"/>
          </ac:grpSpMkLst>
        </pc:grpChg>
        <pc:grpChg chg="add mod">
          <ac:chgData name="Archana Suresh" userId="bc71b111-7738-4540-8e14-283f32eaf934" providerId="ADAL" clId="{FBAFBB5E-06B4-46DD-B6B3-4B5FCBB3B1B8}" dt="2019-04-09T22:48:38.832" v="9458" actId="1038"/>
          <ac:grpSpMkLst>
            <pc:docMk/>
            <pc:sldMk cId="3911174211" sldId="274"/>
            <ac:grpSpMk id="55" creationId="{154B63F9-E9FA-4189-A13A-AE14155CDC8C}"/>
          </ac:grpSpMkLst>
        </pc:grpChg>
        <pc:grpChg chg="add mod">
          <ac:chgData name="Archana Suresh" userId="bc71b111-7738-4540-8e14-283f32eaf934" providerId="ADAL" clId="{FBAFBB5E-06B4-46DD-B6B3-4B5FCBB3B1B8}" dt="2019-04-09T22:48:38.832" v="9458" actId="1038"/>
          <ac:grpSpMkLst>
            <pc:docMk/>
            <pc:sldMk cId="3911174211" sldId="274"/>
            <ac:grpSpMk id="58" creationId="{9F2C6AC7-F430-4A4A-B26F-FCA802360875}"/>
          </ac:grpSpMkLst>
        </pc:grpChg>
        <pc:cxnChg chg="del">
          <ac:chgData name="Archana Suresh" userId="bc71b111-7738-4540-8e14-283f32eaf934" providerId="ADAL" clId="{FBAFBB5E-06B4-46DD-B6B3-4B5FCBB3B1B8}" dt="2019-04-09T22:46:38.214" v="9427" actId="478"/>
          <ac:cxnSpMkLst>
            <pc:docMk/>
            <pc:sldMk cId="3911174211" sldId="274"/>
            <ac:cxnSpMk id="52" creationId="{29E2E665-D337-450F-8D67-A69DF8CF0D31}"/>
          </ac:cxnSpMkLst>
        </pc:cxnChg>
      </pc:sldChg>
      <pc:sldChg chg="delSp del">
        <pc:chgData name="Archana Suresh" userId="bc71b111-7738-4540-8e14-283f32eaf934" providerId="ADAL" clId="{FBAFBB5E-06B4-46DD-B6B3-4B5FCBB3B1B8}" dt="2019-04-09T22:48:06.381" v="9447" actId="2696"/>
        <pc:sldMkLst>
          <pc:docMk/>
          <pc:sldMk cId="1225090930" sldId="275"/>
        </pc:sldMkLst>
        <pc:spChg chg="del">
          <ac:chgData name="Archana Suresh" userId="bc71b111-7738-4540-8e14-283f32eaf934" providerId="ADAL" clId="{FBAFBB5E-06B4-46DD-B6B3-4B5FCBB3B1B8}" dt="2019-04-09T22:48:03.992" v="9446"/>
          <ac:spMkLst>
            <pc:docMk/>
            <pc:sldMk cId="1225090930" sldId="275"/>
            <ac:spMk id="4" creationId="{B955A204-52E0-4616-B9F3-A3ABA2185BEC}"/>
          </ac:spMkLst>
        </pc:spChg>
        <pc:spChg chg="del">
          <ac:chgData name="Archana Suresh" userId="bc71b111-7738-4540-8e14-283f32eaf934" providerId="ADAL" clId="{FBAFBB5E-06B4-46DD-B6B3-4B5FCBB3B1B8}" dt="2019-04-09T22:48:03.992" v="9446"/>
          <ac:spMkLst>
            <pc:docMk/>
            <pc:sldMk cId="1225090930" sldId="275"/>
            <ac:spMk id="9" creationId="{436B5FB5-4E1C-489B-A015-1326EC7FA1BD}"/>
          </ac:spMkLst>
        </pc:spChg>
        <pc:spChg chg="del">
          <ac:chgData name="Archana Suresh" userId="bc71b111-7738-4540-8e14-283f32eaf934" providerId="ADAL" clId="{FBAFBB5E-06B4-46DD-B6B3-4B5FCBB3B1B8}" dt="2019-04-09T22:48:03.992" v="9446"/>
          <ac:spMkLst>
            <pc:docMk/>
            <pc:sldMk cId="1225090930" sldId="275"/>
            <ac:spMk id="88" creationId="{96E9E4C7-AD1D-46D2-9978-992F0E4F331B}"/>
          </ac:spMkLst>
        </pc:spChg>
        <pc:spChg chg="del">
          <ac:chgData name="Archana Suresh" userId="bc71b111-7738-4540-8e14-283f32eaf934" providerId="ADAL" clId="{FBAFBB5E-06B4-46DD-B6B3-4B5FCBB3B1B8}" dt="2019-04-09T22:48:03.992" v="9446"/>
          <ac:spMkLst>
            <pc:docMk/>
            <pc:sldMk cId="1225090930" sldId="275"/>
            <ac:spMk id="94" creationId="{1719057B-DE23-48C8-ACE1-92D96B4FA53F}"/>
          </ac:spMkLst>
        </pc:spChg>
        <pc:spChg chg="del">
          <ac:chgData name="Archana Suresh" userId="bc71b111-7738-4540-8e14-283f32eaf934" providerId="ADAL" clId="{FBAFBB5E-06B4-46DD-B6B3-4B5FCBB3B1B8}" dt="2019-04-09T22:48:03.992" v="9446"/>
          <ac:spMkLst>
            <pc:docMk/>
            <pc:sldMk cId="1225090930" sldId="275"/>
            <ac:spMk id="97" creationId="{399880BE-85F1-4120-A545-66A587FD8FAF}"/>
          </ac:spMkLst>
        </pc:spChg>
        <pc:spChg chg="del">
          <ac:chgData name="Archana Suresh" userId="bc71b111-7738-4540-8e14-283f32eaf934" providerId="ADAL" clId="{FBAFBB5E-06B4-46DD-B6B3-4B5FCBB3B1B8}" dt="2019-04-09T22:47:58.391" v="9444" actId="478"/>
          <ac:spMkLst>
            <pc:docMk/>
            <pc:sldMk cId="1225090930" sldId="275"/>
            <ac:spMk id="104" creationId="{B34EA4D9-6ACE-4365-8673-44D5015555DB}"/>
          </ac:spMkLst>
        </pc:spChg>
        <pc:spChg chg="del">
          <ac:chgData name="Archana Suresh" userId="bc71b111-7738-4540-8e14-283f32eaf934" providerId="ADAL" clId="{FBAFBB5E-06B4-46DD-B6B3-4B5FCBB3B1B8}" dt="2019-04-09T22:48:03.992" v="9446"/>
          <ac:spMkLst>
            <pc:docMk/>
            <pc:sldMk cId="1225090930" sldId="275"/>
            <ac:spMk id="106" creationId="{45646556-ACAA-4731-9CE0-DEF8CE7108CD}"/>
          </ac:spMkLst>
        </pc:spChg>
        <pc:grpChg chg="del">
          <ac:chgData name="Archana Suresh" userId="bc71b111-7738-4540-8e14-283f32eaf934" providerId="ADAL" clId="{FBAFBB5E-06B4-46DD-B6B3-4B5FCBB3B1B8}" dt="2019-04-09T22:48:03.992" v="9446"/>
          <ac:grpSpMkLst>
            <pc:docMk/>
            <pc:sldMk cId="1225090930" sldId="275"/>
            <ac:grpSpMk id="5" creationId="{925940D2-E20D-4F67-90BD-9D0DE1808F0E}"/>
          </ac:grpSpMkLst>
        </pc:grpChg>
        <pc:grpChg chg="del">
          <ac:chgData name="Archana Suresh" userId="bc71b111-7738-4540-8e14-283f32eaf934" providerId="ADAL" clId="{FBAFBB5E-06B4-46DD-B6B3-4B5FCBB3B1B8}" dt="2019-04-09T22:48:03.992" v="9446"/>
          <ac:grpSpMkLst>
            <pc:docMk/>
            <pc:sldMk cId="1225090930" sldId="275"/>
            <ac:grpSpMk id="10" creationId="{2571D8B9-B87B-46B2-89D6-0132F801BECE}"/>
          </ac:grpSpMkLst>
        </pc:grpChg>
        <pc:grpChg chg="del">
          <ac:chgData name="Archana Suresh" userId="bc71b111-7738-4540-8e14-283f32eaf934" providerId="ADAL" clId="{FBAFBB5E-06B4-46DD-B6B3-4B5FCBB3B1B8}" dt="2019-04-09T22:48:03.992" v="9446"/>
          <ac:grpSpMkLst>
            <pc:docMk/>
            <pc:sldMk cId="1225090930" sldId="275"/>
            <ac:grpSpMk id="15" creationId="{0AA7CABC-E3AA-4F87-83F7-DB4CE9613D7F}"/>
          </ac:grpSpMkLst>
        </pc:grpChg>
        <pc:cxnChg chg="del">
          <ac:chgData name="Archana Suresh" userId="bc71b111-7738-4540-8e14-283f32eaf934" providerId="ADAL" clId="{FBAFBB5E-06B4-46DD-B6B3-4B5FCBB3B1B8}" dt="2019-04-09T22:47:59.484" v="9445" actId="478"/>
          <ac:cxnSpMkLst>
            <pc:docMk/>
            <pc:sldMk cId="1225090930" sldId="275"/>
            <ac:cxnSpMk id="105" creationId="{D8891A86-4A0E-4812-9B48-4F3D59021AE5}"/>
          </ac:cxnSpMkLst>
        </pc:cxnChg>
      </pc:sldChg>
      <pc:sldChg chg="addSp delSp modSp">
        <pc:chgData name="Archana Suresh" userId="bc71b111-7738-4540-8e14-283f32eaf934" providerId="ADAL" clId="{FBAFBB5E-06B4-46DD-B6B3-4B5FCBB3B1B8}" dt="2019-04-09T22:49:05.187" v="9491" actId="20577"/>
        <pc:sldMkLst>
          <pc:docMk/>
          <pc:sldMk cId="3655237851" sldId="276"/>
        </pc:sldMkLst>
        <pc:spChg chg="add mod">
          <ac:chgData name="Archana Suresh" userId="bc71b111-7738-4540-8e14-283f32eaf934" providerId="ADAL" clId="{FBAFBB5E-06B4-46DD-B6B3-4B5FCBB3B1B8}" dt="2019-04-09T22:49:05.187" v="9491" actId="20577"/>
          <ac:spMkLst>
            <pc:docMk/>
            <pc:sldMk cId="3655237851" sldId="276"/>
            <ac:spMk id="2" creationId="{F888CEB2-67B2-46AA-9139-C10B3CDC6842}"/>
          </ac:spMkLst>
        </pc:spChg>
        <pc:spChg chg="del">
          <ac:chgData name="Archana Suresh" userId="bc71b111-7738-4540-8e14-283f32eaf934" providerId="ADAL" clId="{FBAFBB5E-06B4-46DD-B6B3-4B5FCBB3B1B8}" dt="2019-04-09T22:48:44.333" v="9459" actId="478"/>
          <ac:spMkLst>
            <pc:docMk/>
            <pc:sldMk cId="3655237851" sldId="276"/>
            <ac:spMk id="60" creationId="{FF513FEF-7AB8-47E2-BC0C-D684DE5EFC80}"/>
          </ac:spMkLst>
        </pc:spChg>
        <pc:spChg chg="add mod">
          <ac:chgData name="Archana Suresh" userId="bc71b111-7738-4540-8e14-283f32eaf934" providerId="ADAL" clId="{FBAFBB5E-06B4-46DD-B6B3-4B5FCBB3B1B8}" dt="2019-04-09T22:48:57.147" v="9477" actId="20577"/>
          <ac:spMkLst>
            <pc:docMk/>
            <pc:sldMk cId="3655237851" sldId="276"/>
            <ac:spMk id="63" creationId="{1E2BB6C7-7269-429D-9D6C-5DD3711FF683}"/>
          </ac:spMkLst>
        </pc:spChg>
        <pc:cxnChg chg="del">
          <ac:chgData name="Archana Suresh" userId="bc71b111-7738-4540-8e14-283f32eaf934" providerId="ADAL" clId="{FBAFBB5E-06B4-46DD-B6B3-4B5FCBB3B1B8}" dt="2019-04-09T22:48:45.342" v="9460" actId="478"/>
          <ac:cxnSpMkLst>
            <pc:docMk/>
            <pc:sldMk cId="3655237851" sldId="276"/>
            <ac:cxnSpMk id="61" creationId="{AF2E36EA-A31A-474A-87FA-EB04B0AA0E5E}"/>
          </ac:cxnSpMkLst>
        </pc:cxnChg>
      </pc:sldChg>
      <pc:sldChg chg="delSp modSp">
        <pc:chgData name="Archana Suresh" userId="bc71b111-7738-4540-8e14-283f32eaf934" providerId="ADAL" clId="{FBAFBB5E-06B4-46DD-B6B3-4B5FCBB3B1B8}" dt="2019-04-05T22:33:00.932" v="6242" actId="1076"/>
        <pc:sldMkLst>
          <pc:docMk/>
          <pc:sldMk cId="3352470177" sldId="279"/>
        </pc:sldMkLst>
        <pc:spChg chg="mod">
          <ac:chgData name="Archana Suresh" userId="bc71b111-7738-4540-8e14-283f32eaf934" providerId="ADAL" clId="{FBAFBB5E-06B4-46DD-B6B3-4B5FCBB3B1B8}" dt="2019-04-05T22:33:00.932" v="6242" actId="1076"/>
          <ac:spMkLst>
            <pc:docMk/>
            <pc:sldMk cId="3352470177" sldId="279"/>
            <ac:spMk id="260" creationId="{676E6FD8-9D2C-457A-AD87-8244F4208E00}"/>
          </ac:spMkLst>
        </pc:spChg>
        <pc:spChg chg="mod">
          <ac:chgData name="Archana Suresh" userId="bc71b111-7738-4540-8e14-283f32eaf934" providerId="ADAL" clId="{FBAFBB5E-06B4-46DD-B6B3-4B5FCBB3B1B8}" dt="2019-04-05T22:33:00.932" v="6242" actId="1076"/>
          <ac:spMkLst>
            <pc:docMk/>
            <pc:sldMk cId="3352470177" sldId="279"/>
            <ac:spMk id="263" creationId="{33966B41-EDF0-438D-A8D2-2A9BC23E5947}"/>
          </ac:spMkLst>
        </pc:spChg>
        <pc:spChg chg="del">
          <ac:chgData name="Archana Suresh" userId="bc71b111-7738-4540-8e14-283f32eaf934" providerId="ADAL" clId="{FBAFBB5E-06B4-46DD-B6B3-4B5FCBB3B1B8}" dt="2019-04-05T22:32:51.021" v="6241" actId="478"/>
          <ac:spMkLst>
            <pc:docMk/>
            <pc:sldMk cId="3352470177" sldId="279"/>
            <ac:spMk id="362" creationId="{EA1AEE09-A277-43DA-80FD-A46F29EFEEE8}"/>
          </ac:spMkLst>
        </pc:spChg>
        <pc:spChg chg="del">
          <ac:chgData name="Archana Suresh" userId="bc71b111-7738-4540-8e14-283f32eaf934" providerId="ADAL" clId="{FBAFBB5E-06B4-46DD-B6B3-4B5FCBB3B1B8}" dt="2019-04-05T22:32:51.021" v="6241" actId="478"/>
          <ac:spMkLst>
            <pc:docMk/>
            <pc:sldMk cId="3352470177" sldId="279"/>
            <ac:spMk id="363" creationId="{635386B0-2577-4F8E-98E5-7608ED4E54ED}"/>
          </ac:spMkLst>
        </pc:spChg>
        <pc:spChg chg="del">
          <ac:chgData name="Archana Suresh" userId="bc71b111-7738-4540-8e14-283f32eaf934" providerId="ADAL" clId="{FBAFBB5E-06B4-46DD-B6B3-4B5FCBB3B1B8}" dt="2019-04-05T22:32:51.021" v="6241" actId="478"/>
          <ac:spMkLst>
            <pc:docMk/>
            <pc:sldMk cId="3352470177" sldId="279"/>
            <ac:spMk id="364" creationId="{1C5DEEF9-D84B-4BD3-A744-9AAEE590328A}"/>
          </ac:spMkLst>
        </pc:spChg>
        <pc:spChg chg="del">
          <ac:chgData name="Archana Suresh" userId="bc71b111-7738-4540-8e14-283f32eaf934" providerId="ADAL" clId="{FBAFBB5E-06B4-46DD-B6B3-4B5FCBB3B1B8}" dt="2019-04-05T22:32:51.021" v="6241" actId="478"/>
          <ac:spMkLst>
            <pc:docMk/>
            <pc:sldMk cId="3352470177" sldId="279"/>
            <ac:spMk id="365" creationId="{38302CF8-CA93-48AD-A08A-54A0B205F7AC}"/>
          </ac:spMkLst>
        </pc:spChg>
        <pc:spChg chg="del">
          <ac:chgData name="Archana Suresh" userId="bc71b111-7738-4540-8e14-283f32eaf934" providerId="ADAL" clId="{FBAFBB5E-06B4-46DD-B6B3-4B5FCBB3B1B8}" dt="2019-04-05T22:32:51.021" v="6241" actId="478"/>
          <ac:spMkLst>
            <pc:docMk/>
            <pc:sldMk cId="3352470177" sldId="279"/>
            <ac:spMk id="366" creationId="{6A7CF3F0-B907-4161-B4F3-0ECDFB2C0966}"/>
          </ac:spMkLst>
        </pc:spChg>
        <pc:spChg chg="del">
          <ac:chgData name="Archana Suresh" userId="bc71b111-7738-4540-8e14-283f32eaf934" providerId="ADAL" clId="{FBAFBB5E-06B4-46DD-B6B3-4B5FCBB3B1B8}" dt="2019-04-05T22:32:51.021" v="6241" actId="478"/>
          <ac:spMkLst>
            <pc:docMk/>
            <pc:sldMk cId="3352470177" sldId="279"/>
            <ac:spMk id="367" creationId="{B340FBD3-52F0-4DDD-8E2D-E22E2A1CD613}"/>
          </ac:spMkLst>
        </pc:spChg>
        <pc:spChg chg="del">
          <ac:chgData name="Archana Suresh" userId="bc71b111-7738-4540-8e14-283f32eaf934" providerId="ADAL" clId="{FBAFBB5E-06B4-46DD-B6B3-4B5FCBB3B1B8}" dt="2019-04-05T22:32:51.021" v="6241" actId="478"/>
          <ac:spMkLst>
            <pc:docMk/>
            <pc:sldMk cId="3352470177" sldId="279"/>
            <ac:spMk id="368" creationId="{91DE183A-00A2-4509-B717-2D7D3F1538CF}"/>
          </ac:spMkLst>
        </pc:spChg>
        <pc:spChg chg="del">
          <ac:chgData name="Archana Suresh" userId="bc71b111-7738-4540-8e14-283f32eaf934" providerId="ADAL" clId="{FBAFBB5E-06B4-46DD-B6B3-4B5FCBB3B1B8}" dt="2019-04-05T22:32:51.021" v="6241" actId="478"/>
          <ac:spMkLst>
            <pc:docMk/>
            <pc:sldMk cId="3352470177" sldId="279"/>
            <ac:spMk id="369" creationId="{8DA99895-3540-47ED-BAD5-717EB8B4EF7F}"/>
          </ac:spMkLst>
        </pc:spChg>
        <pc:spChg chg="del">
          <ac:chgData name="Archana Suresh" userId="bc71b111-7738-4540-8e14-283f32eaf934" providerId="ADAL" clId="{FBAFBB5E-06B4-46DD-B6B3-4B5FCBB3B1B8}" dt="2019-04-05T22:32:51.021" v="6241" actId="478"/>
          <ac:spMkLst>
            <pc:docMk/>
            <pc:sldMk cId="3352470177" sldId="279"/>
            <ac:spMk id="370" creationId="{7F0D5DC4-3FEF-446D-B89E-5059BBF52435}"/>
          </ac:spMkLst>
        </pc:spChg>
        <pc:spChg chg="del">
          <ac:chgData name="Archana Suresh" userId="bc71b111-7738-4540-8e14-283f32eaf934" providerId="ADAL" clId="{FBAFBB5E-06B4-46DD-B6B3-4B5FCBB3B1B8}" dt="2019-04-05T22:32:51.021" v="6241" actId="478"/>
          <ac:spMkLst>
            <pc:docMk/>
            <pc:sldMk cId="3352470177" sldId="279"/>
            <ac:spMk id="371" creationId="{7170AF1C-F6F5-450A-9136-4646E373B0A9}"/>
          </ac:spMkLst>
        </pc:spChg>
        <pc:spChg chg="del">
          <ac:chgData name="Archana Suresh" userId="bc71b111-7738-4540-8e14-283f32eaf934" providerId="ADAL" clId="{FBAFBB5E-06B4-46DD-B6B3-4B5FCBB3B1B8}" dt="2019-04-05T22:32:51.021" v="6241" actId="478"/>
          <ac:spMkLst>
            <pc:docMk/>
            <pc:sldMk cId="3352470177" sldId="279"/>
            <ac:spMk id="372" creationId="{4D453341-967E-4255-955B-B449854F65DE}"/>
          </ac:spMkLst>
        </pc:spChg>
        <pc:spChg chg="del">
          <ac:chgData name="Archana Suresh" userId="bc71b111-7738-4540-8e14-283f32eaf934" providerId="ADAL" clId="{FBAFBB5E-06B4-46DD-B6B3-4B5FCBB3B1B8}" dt="2019-04-05T22:32:51.021" v="6241" actId="478"/>
          <ac:spMkLst>
            <pc:docMk/>
            <pc:sldMk cId="3352470177" sldId="279"/>
            <ac:spMk id="373" creationId="{529433A5-AE94-4AB4-BBD4-EBF30ABEA425}"/>
          </ac:spMkLst>
        </pc:spChg>
        <pc:spChg chg="del">
          <ac:chgData name="Archana Suresh" userId="bc71b111-7738-4540-8e14-283f32eaf934" providerId="ADAL" clId="{FBAFBB5E-06B4-46DD-B6B3-4B5FCBB3B1B8}" dt="2019-04-05T22:32:51.021" v="6241" actId="478"/>
          <ac:spMkLst>
            <pc:docMk/>
            <pc:sldMk cId="3352470177" sldId="279"/>
            <ac:spMk id="374" creationId="{F9844140-EEEB-4840-9DD0-4980A2D75A28}"/>
          </ac:spMkLst>
        </pc:spChg>
        <pc:spChg chg="del">
          <ac:chgData name="Archana Suresh" userId="bc71b111-7738-4540-8e14-283f32eaf934" providerId="ADAL" clId="{FBAFBB5E-06B4-46DD-B6B3-4B5FCBB3B1B8}" dt="2019-04-05T22:32:51.021" v="6241" actId="478"/>
          <ac:spMkLst>
            <pc:docMk/>
            <pc:sldMk cId="3352470177" sldId="279"/>
            <ac:spMk id="375" creationId="{FD596B4A-11D0-4D0A-A28C-B531E08B59B0}"/>
          </ac:spMkLst>
        </pc:spChg>
        <pc:spChg chg="del">
          <ac:chgData name="Archana Suresh" userId="bc71b111-7738-4540-8e14-283f32eaf934" providerId="ADAL" clId="{FBAFBB5E-06B4-46DD-B6B3-4B5FCBB3B1B8}" dt="2019-04-05T22:32:51.021" v="6241" actId="478"/>
          <ac:spMkLst>
            <pc:docMk/>
            <pc:sldMk cId="3352470177" sldId="279"/>
            <ac:spMk id="376" creationId="{A995F4D2-C9D8-48BC-BB19-51EC5E6BE946}"/>
          </ac:spMkLst>
        </pc:spChg>
        <pc:spChg chg="del">
          <ac:chgData name="Archana Suresh" userId="bc71b111-7738-4540-8e14-283f32eaf934" providerId="ADAL" clId="{FBAFBB5E-06B4-46DD-B6B3-4B5FCBB3B1B8}" dt="2019-04-05T22:32:51.021" v="6241" actId="478"/>
          <ac:spMkLst>
            <pc:docMk/>
            <pc:sldMk cId="3352470177" sldId="279"/>
            <ac:spMk id="377" creationId="{B3473C1F-97B9-4199-BE36-BDCD02A4476C}"/>
          </ac:spMkLst>
        </pc:spChg>
        <pc:spChg chg="del">
          <ac:chgData name="Archana Suresh" userId="bc71b111-7738-4540-8e14-283f32eaf934" providerId="ADAL" clId="{FBAFBB5E-06B4-46DD-B6B3-4B5FCBB3B1B8}" dt="2019-04-05T22:32:51.021" v="6241" actId="478"/>
          <ac:spMkLst>
            <pc:docMk/>
            <pc:sldMk cId="3352470177" sldId="279"/>
            <ac:spMk id="378" creationId="{ECE69D2D-E9F1-4521-96B2-7DBCB65110C6}"/>
          </ac:spMkLst>
        </pc:spChg>
        <pc:graphicFrameChg chg="modGraphic">
          <ac:chgData name="Archana Suresh" userId="bc71b111-7738-4540-8e14-283f32eaf934" providerId="ADAL" clId="{FBAFBB5E-06B4-46DD-B6B3-4B5FCBB3B1B8}" dt="2019-04-05T21:54:09.518" v="5887" actId="255"/>
          <ac:graphicFrameMkLst>
            <pc:docMk/>
            <pc:sldMk cId="3352470177" sldId="279"/>
            <ac:graphicFrameMk id="171" creationId="{3CD625AC-EFEC-419D-B5FD-F139CAD4A2BE}"/>
          </ac:graphicFrameMkLst>
        </pc:graphicFrameChg>
        <pc:picChg chg="del">
          <ac:chgData name="Archana Suresh" userId="bc71b111-7738-4540-8e14-283f32eaf934" providerId="ADAL" clId="{FBAFBB5E-06B4-46DD-B6B3-4B5FCBB3B1B8}" dt="2019-04-05T22:32:51.021" v="6241" actId="478"/>
          <ac:picMkLst>
            <pc:docMk/>
            <pc:sldMk cId="3352470177" sldId="279"/>
            <ac:picMk id="266" creationId="{F4F5A387-519A-49B2-869F-7FD43C738A46}"/>
          </ac:picMkLst>
        </pc:picChg>
        <pc:picChg chg="del">
          <ac:chgData name="Archana Suresh" userId="bc71b111-7738-4540-8e14-283f32eaf934" providerId="ADAL" clId="{FBAFBB5E-06B4-46DD-B6B3-4B5FCBB3B1B8}" dt="2019-04-05T22:32:51.021" v="6241" actId="478"/>
          <ac:picMkLst>
            <pc:docMk/>
            <pc:sldMk cId="3352470177" sldId="279"/>
            <ac:picMk id="267" creationId="{DAFA34A7-667D-488E-B980-EFE07FF971EB}"/>
          </ac:picMkLst>
        </pc:picChg>
        <pc:picChg chg="del">
          <ac:chgData name="Archana Suresh" userId="bc71b111-7738-4540-8e14-283f32eaf934" providerId="ADAL" clId="{FBAFBB5E-06B4-46DD-B6B3-4B5FCBB3B1B8}" dt="2019-04-05T22:32:51.021" v="6241" actId="478"/>
          <ac:picMkLst>
            <pc:docMk/>
            <pc:sldMk cId="3352470177" sldId="279"/>
            <ac:picMk id="268" creationId="{AB202B32-4092-4286-BC50-3ED5028F3145}"/>
          </ac:picMkLst>
        </pc:picChg>
        <pc:picChg chg="del">
          <ac:chgData name="Archana Suresh" userId="bc71b111-7738-4540-8e14-283f32eaf934" providerId="ADAL" clId="{FBAFBB5E-06B4-46DD-B6B3-4B5FCBB3B1B8}" dt="2019-04-05T22:32:51.021" v="6241" actId="478"/>
          <ac:picMkLst>
            <pc:docMk/>
            <pc:sldMk cId="3352470177" sldId="279"/>
            <ac:picMk id="269" creationId="{EAD1E6AF-CB02-4F97-A2FA-5199A9D773A7}"/>
          </ac:picMkLst>
        </pc:picChg>
        <pc:picChg chg="del">
          <ac:chgData name="Archana Suresh" userId="bc71b111-7738-4540-8e14-283f32eaf934" providerId="ADAL" clId="{FBAFBB5E-06B4-46DD-B6B3-4B5FCBB3B1B8}" dt="2019-04-05T22:32:51.021" v="6241" actId="478"/>
          <ac:picMkLst>
            <pc:docMk/>
            <pc:sldMk cId="3352470177" sldId="279"/>
            <ac:picMk id="270" creationId="{A3EE87F9-06BE-4EE5-AA1B-A1A001215E59}"/>
          </ac:picMkLst>
        </pc:picChg>
        <pc:picChg chg="del">
          <ac:chgData name="Archana Suresh" userId="bc71b111-7738-4540-8e14-283f32eaf934" providerId="ADAL" clId="{FBAFBB5E-06B4-46DD-B6B3-4B5FCBB3B1B8}" dt="2019-04-05T22:32:51.021" v="6241" actId="478"/>
          <ac:picMkLst>
            <pc:docMk/>
            <pc:sldMk cId="3352470177" sldId="279"/>
            <ac:picMk id="271" creationId="{F2A57ADE-8D4C-421E-ACD0-DDB4C9E1314A}"/>
          </ac:picMkLst>
        </pc:picChg>
        <pc:picChg chg="del">
          <ac:chgData name="Archana Suresh" userId="bc71b111-7738-4540-8e14-283f32eaf934" providerId="ADAL" clId="{FBAFBB5E-06B4-46DD-B6B3-4B5FCBB3B1B8}" dt="2019-04-05T22:32:51.021" v="6241" actId="478"/>
          <ac:picMkLst>
            <pc:docMk/>
            <pc:sldMk cId="3352470177" sldId="279"/>
            <ac:picMk id="272" creationId="{6D877A90-E2BF-4099-B1F0-C7112CF62FAD}"/>
          </ac:picMkLst>
        </pc:picChg>
        <pc:picChg chg="del">
          <ac:chgData name="Archana Suresh" userId="bc71b111-7738-4540-8e14-283f32eaf934" providerId="ADAL" clId="{FBAFBB5E-06B4-46DD-B6B3-4B5FCBB3B1B8}" dt="2019-04-05T22:32:51.021" v="6241" actId="478"/>
          <ac:picMkLst>
            <pc:docMk/>
            <pc:sldMk cId="3352470177" sldId="279"/>
            <ac:picMk id="273" creationId="{2C76E99A-C40A-4980-BBC8-54BB4F96CCE7}"/>
          </ac:picMkLst>
        </pc:picChg>
        <pc:picChg chg="del">
          <ac:chgData name="Archana Suresh" userId="bc71b111-7738-4540-8e14-283f32eaf934" providerId="ADAL" clId="{FBAFBB5E-06B4-46DD-B6B3-4B5FCBB3B1B8}" dt="2019-04-05T22:32:51.021" v="6241" actId="478"/>
          <ac:picMkLst>
            <pc:docMk/>
            <pc:sldMk cId="3352470177" sldId="279"/>
            <ac:picMk id="274" creationId="{36332691-7D02-4A22-B025-0A2FEC8C22DC}"/>
          </ac:picMkLst>
        </pc:picChg>
        <pc:picChg chg="del">
          <ac:chgData name="Archana Suresh" userId="bc71b111-7738-4540-8e14-283f32eaf934" providerId="ADAL" clId="{FBAFBB5E-06B4-46DD-B6B3-4B5FCBB3B1B8}" dt="2019-04-05T22:32:51.021" v="6241" actId="478"/>
          <ac:picMkLst>
            <pc:docMk/>
            <pc:sldMk cId="3352470177" sldId="279"/>
            <ac:picMk id="275" creationId="{E21605C2-2ED5-4F5F-82F3-A7B7D42A9279}"/>
          </ac:picMkLst>
        </pc:picChg>
        <pc:picChg chg="del">
          <ac:chgData name="Archana Suresh" userId="bc71b111-7738-4540-8e14-283f32eaf934" providerId="ADAL" clId="{FBAFBB5E-06B4-46DD-B6B3-4B5FCBB3B1B8}" dt="2019-04-05T22:32:51.021" v="6241" actId="478"/>
          <ac:picMkLst>
            <pc:docMk/>
            <pc:sldMk cId="3352470177" sldId="279"/>
            <ac:picMk id="276" creationId="{435D12EB-9E69-413B-A57D-9DDD6688384A}"/>
          </ac:picMkLst>
        </pc:picChg>
        <pc:picChg chg="del">
          <ac:chgData name="Archana Suresh" userId="bc71b111-7738-4540-8e14-283f32eaf934" providerId="ADAL" clId="{FBAFBB5E-06B4-46DD-B6B3-4B5FCBB3B1B8}" dt="2019-04-05T22:32:51.021" v="6241" actId="478"/>
          <ac:picMkLst>
            <pc:docMk/>
            <pc:sldMk cId="3352470177" sldId="279"/>
            <ac:picMk id="277" creationId="{DD5A4536-B08F-410D-B7E2-474D42EAB399}"/>
          </ac:picMkLst>
        </pc:picChg>
        <pc:picChg chg="del">
          <ac:chgData name="Archana Suresh" userId="bc71b111-7738-4540-8e14-283f32eaf934" providerId="ADAL" clId="{FBAFBB5E-06B4-46DD-B6B3-4B5FCBB3B1B8}" dt="2019-04-05T22:32:51.021" v="6241" actId="478"/>
          <ac:picMkLst>
            <pc:docMk/>
            <pc:sldMk cId="3352470177" sldId="279"/>
            <ac:picMk id="278" creationId="{4496F60D-33AB-46F2-9F69-E8DDEB5C8599}"/>
          </ac:picMkLst>
        </pc:picChg>
        <pc:picChg chg="del">
          <ac:chgData name="Archana Suresh" userId="bc71b111-7738-4540-8e14-283f32eaf934" providerId="ADAL" clId="{FBAFBB5E-06B4-46DD-B6B3-4B5FCBB3B1B8}" dt="2019-04-05T22:32:51.021" v="6241" actId="478"/>
          <ac:picMkLst>
            <pc:docMk/>
            <pc:sldMk cId="3352470177" sldId="279"/>
            <ac:picMk id="279" creationId="{F799DFBA-5963-4A9E-AC79-704824A3115D}"/>
          </ac:picMkLst>
        </pc:picChg>
        <pc:picChg chg="del">
          <ac:chgData name="Archana Suresh" userId="bc71b111-7738-4540-8e14-283f32eaf934" providerId="ADAL" clId="{FBAFBB5E-06B4-46DD-B6B3-4B5FCBB3B1B8}" dt="2019-04-05T22:32:51.021" v="6241" actId="478"/>
          <ac:picMkLst>
            <pc:docMk/>
            <pc:sldMk cId="3352470177" sldId="279"/>
            <ac:picMk id="280" creationId="{80FFDB50-62A9-4D7B-A62D-169567F5A01B}"/>
          </ac:picMkLst>
        </pc:picChg>
        <pc:picChg chg="del">
          <ac:chgData name="Archana Suresh" userId="bc71b111-7738-4540-8e14-283f32eaf934" providerId="ADAL" clId="{FBAFBB5E-06B4-46DD-B6B3-4B5FCBB3B1B8}" dt="2019-04-05T22:32:51.021" v="6241" actId="478"/>
          <ac:picMkLst>
            <pc:docMk/>
            <pc:sldMk cId="3352470177" sldId="279"/>
            <ac:picMk id="281" creationId="{BB15B083-EE4F-47BC-BCA2-8DEF80B281EF}"/>
          </ac:picMkLst>
        </pc:picChg>
        <pc:picChg chg="del">
          <ac:chgData name="Archana Suresh" userId="bc71b111-7738-4540-8e14-283f32eaf934" providerId="ADAL" clId="{FBAFBB5E-06B4-46DD-B6B3-4B5FCBB3B1B8}" dt="2019-04-05T22:32:51.021" v="6241" actId="478"/>
          <ac:picMkLst>
            <pc:docMk/>
            <pc:sldMk cId="3352470177" sldId="279"/>
            <ac:picMk id="282" creationId="{1F87557E-2073-472A-ABA8-40DE2D925460}"/>
          </ac:picMkLst>
        </pc:picChg>
      </pc:sldChg>
      <pc:sldChg chg="addSp modSp add">
        <pc:chgData name="Archana Suresh" userId="bc71b111-7738-4540-8e14-283f32eaf934" providerId="ADAL" clId="{FBAFBB5E-06B4-46DD-B6B3-4B5FCBB3B1B8}" dt="2019-04-08T18:19:37.758" v="7107" actId="1036"/>
        <pc:sldMkLst>
          <pc:docMk/>
          <pc:sldMk cId="678756583" sldId="283"/>
        </pc:sldMkLst>
        <pc:spChg chg="add mod">
          <ac:chgData name="Archana Suresh" userId="bc71b111-7738-4540-8e14-283f32eaf934" providerId="ADAL" clId="{FBAFBB5E-06B4-46DD-B6B3-4B5FCBB3B1B8}" dt="2019-04-08T18:19:24.794" v="7086" actId="20577"/>
          <ac:spMkLst>
            <pc:docMk/>
            <pc:sldMk cId="678756583" sldId="283"/>
            <ac:spMk id="2" creationId="{1C0B908C-E1BC-4040-BA06-7EA12548A9DE}"/>
          </ac:spMkLst>
        </pc:spChg>
        <pc:grpChg chg="mod">
          <ac:chgData name="Archana Suresh" userId="bc71b111-7738-4540-8e14-283f32eaf934" providerId="ADAL" clId="{FBAFBB5E-06B4-46DD-B6B3-4B5FCBB3B1B8}" dt="2019-04-08T18:19:37.758" v="7107" actId="1036"/>
          <ac:grpSpMkLst>
            <pc:docMk/>
            <pc:sldMk cId="678756583" sldId="283"/>
            <ac:grpSpMk id="54" creationId="{972781DB-76DE-4ABB-A312-AB32EE4D7674}"/>
          </ac:grpSpMkLst>
        </pc:grpChg>
        <pc:grpChg chg="mod">
          <ac:chgData name="Archana Suresh" userId="bc71b111-7738-4540-8e14-283f32eaf934" providerId="ADAL" clId="{FBAFBB5E-06B4-46DD-B6B3-4B5FCBB3B1B8}" dt="2019-04-08T18:19:37.758" v="7107" actId="1036"/>
          <ac:grpSpMkLst>
            <pc:docMk/>
            <pc:sldMk cId="678756583" sldId="283"/>
            <ac:grpSpMk id="55" creationId="{6AEB6801-751F-493E-B136-DBA4ED50CDA8}"/>
          </ac:grpSpMkLst>
        </pc:grpChg>
        <pc:grpChg chg="mod">
          <ac:chgData name="Archana Suresh" userId="bc71b111-7738-4540-8e14-283f32eaf934" providerId="ADAL" clId="{FBAFBB5E-06B4-46DD-B6B3-4B5FCBB3B1B8}" dt="2019-04-08T18:19:37.758" v="7107" actId="1036"/>
          <ac:grpSpMkLst>
            <pc:docMk/>
            <pc:sldMk cId="678756583" sldId="283"/>
            <ac:grpSpMk id="56" creationId="{910C70EE-891E-4829-B38F-C0BB0FC6EFFC}"/>
          </ac:grpSpMkLst>
        </pc:grpChg>
        <pc:grpChg chg="mod">
          <ac:chgData name="Archana Suresh" userId="bc71b111-7738-4540-8e14-283f32eaf934" providerId="ADAL" clId="{FBAFBB5E-06B4-46DD-B6B3-4B5FCBB3B1B8}" dt="2019-04-08T18:19:37.758" v="7107" actId="1036"/>
          <ac:grpSpMkLst>
            <pc:docMk/>
            <pc:sldMk cId="678756583" sldId="283"/>
            <ac:grpSpMk id="57" creationId="{184A3656-36A7-48A5-B12A-406D373ADECE}"/>
          </ac:grpSpMkLst>
        </pc:grpChg>
        <pc:grpChg chg="mod">
          <ac:chgData name="Archana Suresh" userId="bc71b111-7738-4540-8e14-283f32eaf934" providerId="ADAL" clId="{FBAFBB5E-06B4-46DD-B6B3-4B5FCBB3B1B8}" dt="2019-04-08T18:19:37.758" v="7107" actId="1036"/>
          <ac:grpSpMkLst>
            <pc:docMk/>
            <pc:sldMk cId="678756583" sldId="283"/>
            <ac:grpSpMk id="58" creationId="{8C4014CA-9A32-4F39-9449-A4F878901E71}"/>
          </ac:grpSpMkLst>
        </pc:grpChg>
        <pc:grpChg chg="mod">
          <ac:chgData name="Archana Suresh" userId="bc71b111-7738-4540-8e14-283f32eaf934" providerId="ADAL" clId="{FBAFBB5E-06B4-46DD-B6B3-4B5FCBB3B1B8}" dt="2019-04-08T18:19:37.758" v="7107" actId="1036"/>
          <ac:grpSpMkLst>
            <pc:docMk/>
            <pc:sldMk cId="678756583" sldId="283"/>
            <ac:grpSpMk id="59" creationId="{D5CA7B9F-CADB-4A4A-98D5-5C171AA06436}"/>
          </ac:grpSpMkLst>
        </pc:grpChg>
        <pc:grpChg chg="mod">
          <ac:chgData name="Archana Suresh" userId="bc71b111-7738-4540-8e14-283f32eaf934" providerId="ADAL" clId="{FBAFBB5E-06B4-46DD-B6B3-4B5FCBB3B1B8}" dt="2019-04-08T18:19:37.758" v="7107" actId="1036"/>
          <ac:grpSpMkLst>
            <pc:docMk/>
            <pc:sldMk cId="678756583" sldId="283"/>
            <ac:grpSpMk id="60" creationId="{5948BE5F-90E6-498C-9A9C-73923D543469}"/>
          </ac:grpSpMkLst>
        </pc:grpChg>
        <pc:grpChg chg="mod">
          <ac:chgData name="Archana Suresh" userId="bc71b111-7738-4540-8e14-283f32eaf934" providerId="ADAL" clId="{FBAFBB5E-06B4-46DD-B6B3-4B5FCBB3B1B8}" dt="2019-04-08T18:19:37.758" v="7107" actId="1036"/>
          <ac:grpSpMkLst>
            <pc:docMk/>
            <pc:sldMk cId="678756583" sldId="283"/>
            <ac:grpSpMk id="61" creationId="{B0949664-F6C3-4A62-B67C-615D824FDC23}"/>
          </ac:grpSpMkLst>
        </pc:grpChg>
        <pc:grpChg chg="mod">
          <ac:chgData name="Archana Suresh" userId="bc71b111-7738-4540-8e14-283f32eaf934" providerId="ADAL" clId="{FBAFBB5E-06B4-46DD-B6B3-4B5FCBB3B1B8}" dt="2019-04-08T18:19:37.758" v="7107" actId="1036"/>
          <ac:grpSpMkLst>
            <pc:docMk/>
            <pc:sldMk cId="678756583" sldId="283"/>
            <ac:grpSpMk id="62" creationId="{FFBC30A5-6AC1-40F6-81D8-88039E803B79}"/>
          </ac:grpSpMkLst>
        </pc:grpChg>
        <pc:grpChg chg="mod">
          <ac:chgData name="Archana Suresh" userId="bc71b111-7738-4540-8e14-283f32eaf934" providerId="ADAL" clId="{FBAFBB5E-06B4-46DD-B6B3-4B5FCBB3B1B8}" dt="2019-04-08T18:19:37.758" v="7107" actId="1036"/>
          <ac:grpSpMkLst>
            <pc:docMk/>
            <pc:sldMk cId="678756583" sldId="283"/>
            <ac:grpSpMk id="63" creationId="{16F6EE21-326C-4961-BCF5-9FF685E8B28C}"/>
          </ac:grpSpMkLst>
        </pc:grpChg>
        <pc:grpChg chg="mod">
          <ac:chgData name="Archana Suresh" userId="bc71b111-7738-4540-8e14-283f32eaf934" providerId="ADAL" clId="{FBAFBB5E-06B4-46DD-B6B3-4B5FCBB3B1B8}" dt="2019-04-08T18:19:37.758" v="7107" actId="1036"/>
          <ac:grpSpMkLst>
            <pc:docMk/>
            <pc:sldMk cId="678756583" sldId="283"/>
            <ac:grpSpMk id="64" creationId="{DD498E1F-6883-4454-8FFF-DBB3F84C8BF6}"/>
          </ac:grpSpMkLst>
        </pc:grpChg>
        <pc:grpChg chg="mod">
          <ac:chgData name="Archana Suresh" userId="bc71b111-7738-4540-8e14-283f32eaf934" providerId="ADAL" clId="{FBAFBB5E-06B4-46DD-B6B3-4B5FCBB3B1B8}" dt="2019-04-08T18:19:37.758" v="7107" actId="1036"/>
          <ac:grpSpMkLst>
            <pc:docMk/>
            <pc:sldMk cId="678756583" sldId="283"/>
            <ac:grpSpMk id="65" creationId="{8A5477F5-FF26-4A85-8690-E811BBC22262}"/>
          </ac:grpSpMkLst>
        </pc:grpChg>
        <pc:grpChg chg="mod">
          <ac:chgData name="Archana Suresh" userId="bc71b111-7738-4540-8e14-283f32eaf934" providerId="ADAL" clId="{FBAFBB5E-06B4-46DD-B6B3-4B5FCBB3B1B8}" dt="2019-04-08T18:19:37.758" v="7107" actId="1036"/>
          <ac:grpSpMkLst>
            <pc:docMk/>
            <pc:sldMk cId="678756583" sldId="283"/>
            <ac:grpSpMk id="66" creationId="{F145041D-126B-4500-9598-CE68C6EB01D3}"/>
          </ac:grpSpMkLst>
        </pc:grpChg>
        <pc:grpChg chg="mod">
          <ac:chgData name="Archana Suresh" userId="bc71b111-7738-4540-8e14-283f32eaf934" providerId="ADAL" clId="{FBAFBB5E-06B4-46DD-B6B3-4B5FCBB3B1B8}" dt="2019-04-08T18:19:37.758" v="7107" actId="1036"/>
          <ac:grpSpMkLst>
            <pc:docMk/>
            <pc:sldMk cId="678756583" sldId="283"/>
            <ac:grpSpMk id="67" creationId="{38E34B8E-D724-4093-845C-A231FC7F4081}"/>
          </ac:grpSpMkLst>
        </pc:grpChg>
        <pc:grpChg chg="mod">
          <ac:chgData name="Archana Suresh" userId="bc71b111-7738-4540-8e14-283f32eaf934" providerId="ADAL" clId="{FBAFBB5E-06B4-46DD-B6B3-4B5FCBB3B1B8}" dt="2019-04-08T18:19:37.758" v="7107" actId="1036"/>
          <ac:grpSpMkLst>
            <pc:docMk/>
            <pc:sldMk cId="678756583" sldId="283"/>
            <ac:grpSpMk id="68" creationId="{CD044983-E2E0-4AD1-9132-8E1AF035C1BE}"/>
          </ac:grpSpMkLst>
        </pc:grpChg>
        <pc:grpChg chg="mod">
          <ac:chgData name="Archana Suresh" userId="bc71b111-7738-4540-8e14-283f32eaf934" providerId="ADAL" clId="{FBAFBB5E-06B4-46DD-B6B3-4B5FCBB3B1B8}" dt="2019-04-08T18:19:37.758" v="7107" actId="1036"/>
          <ac:grpSpMkLst>
            <pc:docMk/>
            <pc:sldMk cId="678756583" sldId="283"/>
            <ac:grpSpMk id="164" creationId="{AC694E3D-CE22-45A1-A0C9-31FD22BF18B3}"/>
          </ac:grpSpMkLst>
        </pc:grpChg>
        <pc:grpChg chg="mod">
          <ac:chgData name="Archana Suresh" userId="bc71b111-7738-4540-8e14-283f32eaf934" providerId="ADAL" clId="{FBAFBB5E-06B4-46DD-B6B3-4B5FCBB3B1B8}" dt="2019-04-08T18:19:37.758" v="7107" actId="1036"/>
          <ac:grpSpMkLst>
            <pc:docMk/>
            <pc:sldMk cId="678756583" sldId="283"/>
            <ac:grpSpMk id="165" creationId="{E345EC53-751B-40E2-A693-EF439B76799D}"/>
          </ac:grpSpMkLst>
        </pc:grpChg>
        <pc:grpChg chg="mod">
          <ac:chgData name="Archana Suresh" userId="bc71b111-7738-4540-8e14-283f32eaf934" providerId="ADAL" clId="{FBAFBB5E-06B4-46DD-B6B3-4B5FCBB3B1B8}" dt="2019-04-08T18:19:37.758" v="7107" actId="1036"/>
          <ac:grpSpMkLst>
            <pc:docMk/>
            <pc:sldMk cId="678756583" sldId="283"/>
            <ac:grpSpMk id="166" creationId="{B31C649A-15A2-4B79-8EC8-28F990780DED}"/>
          </ac:grpSpMkLst>
        </pc:grpChg>
        <pc:grpChg chg="mod">
          <ac:chgData name="Archana Suresh" userId="bc71b111-7738-4540-8e14-283f32eaf934" providerId="ADAL" clId="{FBAFBB5E-06B4-46DD-B6B3-4B5FCBB3B1B8}" dt="2019-04-08T18:19:37.758" v="7107" actId="1036"/>
          <ac:grpSpMkLst>
            <pc:docMk/>
            <pc:sldMk cId="678756583" sldId="283"/>
            <ac:grpSpMk id="172" creationId="{DEE1428A-52CB-4403-8BDD-C59B54629C90}"/>
          </ac:grpSpMkLst>
        </pc:grpChg>
        <pc:grpChg chg="mod">
          <ac:chgData name="Archana Suresh" userId="bc71b111-7738-4540-8e14-283f32eaf934" providerId="ADAL" clId="{FBAFBB5E-06B4-46DD-B6B3-4B5FCBB3B1B8}" dt="2019-04-08T18:19:37.758" v="7107" actId="1036"/>
          <ac:grpSpMkLst>
            <pc:docMk/>
            <pc:sldMk cId="678756583" sldId="283"/>
            <ac:grpSpMk id="173" creationId="{1DBDBC06-28C2-42FF-A107-1CDBB1A1B5F1}"/>
          </ac:grpSpMkLst>
        </pc:grpChg>
        <pc:grpChg chg="mod">
          <ac:chgData name="Archana Suresh" userId="bc71b111-7738-4540-8e14-283f32eaf934" providerId="ADAL" clId="{FBAFBB5E-06B4-46DD-B6B3-4B5FCBB3B1B8}" dt="2019-04-08T18:19:37.758" v="7107" actId="1036"/>
          <ac:grpSpMkLst>
            <pc:docMk/>
            <pc:sldMk cId="678756583" sldId="283"/>
            <ac:grpSpMk id="174" creationId="{EE7F6A31-A891-4B75-883D-259F81F57254}"/>
          </ac:grpSpMkLst>
        </pc:grpChg>
        <pc:grpChg chg="mod">
          <ac:chgData name="Archana Suresh" userId="bc71b111-7738-4540-8e14-283f32eaf934" providerId="ADAL" clId="{FBAFBB5E-06B4-46DD-B6B3-4B5FCBB3B1B8}" dt="2019-04-08T18:19:37.758" v="7107" actId="1036"/>
          <ac:grpSpMkLst>
            <pc:docMk/>
            <pc:sldMk cId="678756583" sldId="283"/>
            <ac:grpSpMk id="175" creationId="{0291F40F-9926-43C3-B272-3E8877AD844B}"/>
          </ac:grpSpMkLst>
        </pc:grpChg>
        <pc:grpChg chg="mod">
          <ac:chgData name="Archana Suresh" userId="bc71b111-7738-4540-8e14-283f32eaf934" providerId="ADAL" clId="{FBAFBB5E-06B4-46DD-B6B3-4B5FCBB3B1B8}" dt="2019-04-08T18:19:37.758" v="7107" actId="1036"/>
          <ac:grpSpMkLst>
            <pc:docMk/>
            <pc:sldMk cId="678756583" sldId="283"/>
            <ac:grpSpMk id="176" creationId="{0B367828-481F-47F2-BC17-146E24DCBFE2}"/>
          </ac:grpSpMkLst>
        </pc:grpChg>
        <pc:grpChg chg="mod">
          <ac:chgData name="Archana Suresh" userId="bc71b111-7738-4540-8e14-283f32eaf934" providerId="ADAL" clId="{FBAFBB5E-06B4-46DD-B6B3-4B5FCBB3B1B8}" dt="2019-04-08T18:19:37.758" v="7107" actId="1036"/>
          <ac:grpSpMkLst>
            <pc:docMk/>
            <pc:sldMk cId="678756583" sldId="283"/>
            <ac:grpSpMk id="177" creationId="{3D044F83-31BB-4B32-829B-CD564AEFD27E}"/>
          </ac:grpSpMkLst>
        </pc:grpChg>
        <pc:grpChg chg="mod">
          <ac:chgData name="Archana Suresh" userId="bc71b111-7738-4540-8e14-283f32eaf934" providerId="ADAL" clId="{FBAFBB5E-06B4-46DD-B6B3-4B5FCBB3B1B8}" dt="2019-04-08T18:19:37.758" v="7107" actId="1036"/>
          <ac:grpSpMkLst>
            <pc:docMk/>
            <pc:sldMk cId="678756583" sldId="283"/>
            <ac:grpSpMk id="178" creationId="{335B49A1-4109-4B8B-B863-76D7DAE48D41}"/>
          </ac:grpSpMkLst>
        </pc:grpChg>
        <pc:grpChg chg="mod">
          <ac:chgData name="Archana Suresh" userId="bc71b111-7738-4540-8e14-283f32eaf934" providerId="ADAL" clId="{FBAFBB5E-06B4-46DD-B6B3-4B5FCBB3B1B8}" dt="2019-04-08T18:19:37.758" v="7107" actId="1036"/>
          <ac:grpSpMkLst>
            <pc:docMk/>
            <pc:sldMk cId="678756583" sldId="283"/>
            <ac:grpSpMk id="179" creationId="{CCFADF27-6761-4655-96C4-9754CF4E003B}"/>
          </ac:grpSpMkLst>
        </pc:grpChg>
        <pc:grpChg chg="mod">
          <ac:chgData name="Archana Suresh" userId="bc71b111-7738-4540-8e14-283f32eaf934" providerId="ADAL" clId="{FBAFBB5E-06B4-46DD-B6B3-4B5FCBB3B1B8}" dt="2019-04-08T18:19:37.758" v="7107" actId="1036"/>
          <ac:grpSpMkLst>
            <pc:docMk/>
            <pc:sldMk cId="678756583" sldId="283"/>
            <ac:grpSpMk id="180" creationId="{8969B702-F2B3-4A9A-B615-F86F37D1A9E3}"/>
          </ac:grpSpMkLst>
        </pc:grpChg>
        <pc:grpChg chg="mod">
          <ac:chgData name="Archana Suresh" userId="bc71b111-7738-4540-8e14-283f32eaf934" providerId="ADAL" clId="{FBAFBB5E-06B4-46DD-B6B3-4B5FCBB3B1B8}" dt="2019-04-08T18:19:37.758" v="7107" actId="1036"/>
          <ac:grpSpMkLst>
            <pc:docMk/>
            <pc:sldMk cId="678756583" sldId="283"/>
            <ac:grpSpMk id="181" creationId="{36EE0BEF-04D7-48D1-8748-0BB0FA530796}"/>
          </ac:grpSpMkLst>
        </pc:grpChg>
        <pc:grpChg chg="mod">
          <ac:chgData name="Archana Suresh" userId="bc71b111-7738-4540-8e14-283f32eaf934" providerId="ADAL" clId="{FBAFBB5E-06B4-46DD-B6B3-4B5FCBB3B1B8}" dt="2019-04-08T18:19:37.758" v="7107" actId="1036"/>
          <ac:grpSpMkLst>
            <pc:docMk/>
            <pc:sldMk cId="678756583" sldId="283"/>
            <ac:grpSpMk id="182" creationId="{7D2BBC44-76A9-490D-853F-BD2C9E4CF96E}"/>
          </ac:grpSpMkLst>
        </pc:grpChg>
        <pc:grpChg chg="mod">
          <ac:chgData name="Archana Suresh" userId="bc71b111-7738-4540-8e14-283f32eaf934" providerId="ADAL" clId="{FBAFBB5E-06B4-46DD-B6B3-4B5FCBB3B1B8}" dt="2019-04-08T18:19:37.758" v="7107" actId="1036"/>
          <ac:grpSpMkLst>
            <pc:docMk/>
            <pc:sldMk cId="678756583" sldId="283"/>
            <ac:grpSpMk id="183" creationId="{5E565928-C621-46EF-B82F-1F55D46EE096}"/>
          </ac:grpSpMkLst>
        </pc:grpChg>
        <pc:grpChg chg="mod">
          <ac:chgData name="Archana Suresh" userId="bc71b111-7738-4540-8e14-283f32eaf934" providerId="ADAL" clId="{FBAFBB5E-06B4-46DD-B6B3-4B5FCBB3B1B8}" dt="2019-04-08T18:19:37.758" v="7107" actId="1036"/>
          <ac:grpSpMkLst>
            <pc:docMk/>
            <pc:sldMk cId="678756583" sldId="283"/>
            <ac:grpSpMk id="184" creationId="{5D876771-F4F0-4D52-A6EE-F5BD07AFE75B}"/>
          </ac:grpSpMkLst>
        </pc:grpChg>
        <pc:grpChg chg="mod">
          <ac:chgData name="Archana Suresh" userId="bc71b111-7738-4540-8e14-283f32eaf934" providerId="ADAL" clId="{FBAFBB5E-06B4-46DD-B6B3-4B5FCBB3B1B8}" dt="2019-04-08T18:19:37.758" v="7107" actId="1036"/>
          <ac:grpSpMkLst>
            <pc:docMk/>
            <pc:sldMk cId="678756583" sldId="283"/>
            <ac:grpSpMk id="185" creationId="{B6EA05F8-B729-453F-AE44-36E67B913CB8}"/>
          </ac:grpSpMkLst>
        </pc:grpChg>
        <pc:grpChg chg="mod">
          <ac:chgData name="Archana Suresh" userId="bc71b111-7738-4540-8e14-283f32eaf934" providerId="ADAL" clId="{FBAFBB5E-06B4-46DD-B6B3-4B5FCBB3B1B8}" dt="2019-04-08T18:19:37.758" v="7107" actId="1036"/>
          <ac:grpSpMkLst>
            <pc:docMk/>
            <pc:sldMk cId="678756583" sldId="283"/>
            <ac:grpSpMk id="186" creationId="{43698843-5737-4B41-91B4-64870CE18D87}"/>
          </ac:grpSpMkLst>
        </pc:grpChg>
        <pc:grpChg chg="mod">
          <ac:chgData name="Archana Suresh" userId="bc71b111-7738-4540-8e14-283f32eaf934" providerId="ADAL" clId="{FBAFBB5E-06B4-46DD-B6B3-4B5FCBB3B1B8}" dt="2019-04-08T18:19:37.758" v="7107" actId="1036"/>
          <ac:grpSpMkLst>
            <pc:docMk/>
            <pc:sldMk cId="678756583" sldId="283"/>
            <ac:grpSpMk id="187" creationId="{D9913758-BF23-4A02-9935-C9A9EDE3C647}"/>
          </ac:grpSpMkLst>
        </pc:grpChg>
        <pc:grpChg chg="mod">
          <ac:chgData name="Archana Suresh" userId="bc71b111-7738-4540-8e14-283f32eaf934" providerId="ADAL" clId="{FBAFBB5E-06B4-46DD-B6B3-4B5FCBB3B1B8}" dt="2019-04-08T18:19:37.758" v="7107" actId="1036"/>
          <ac:grpSpMkLst>
            <pc:docMk/>
            <pc:sldMk cId="678756583" sldId="283"/>
            <ac:grpSpMk id="188" creationId="{5AC35794-E331-4B0C-B6B8-70E75A46227A}"/>
          </ac:grpSpMkLst>
        </pc:grpChg>
        <pc:grpChg chg="mod">
          <ac:chgData name="Archana Suresh" userId="bc71b111-7738-4540-8e14-283f32eaf934" providerId="ADAL" clId="{FBAFBB5E-06B4-46DD-B6B3-4B5FCBB3B1B8}" dt="2019-04-08T18:19:37.758" v="7107" actId="1036"/>
          <ac:grpSpMkLst>
            <pc:docMk/>
            <pc:sldMk cId="678756583" sldId="283"/>
            <ac:grpSpMk id="189" creationId="{91DAF2DF-CCEB-4F07-B2FB-DD92B64B51F8}"/>
          </ac:grpSpMkLst>
        </pc:grpChg>
        <pc:grpChg chg="mod">
          <ac:chgData name="Archana Suresh" userId="bc71b111-7738-4540-8e14-283f32eaf934" providerId="ADAL" clId="{FBAFBB5E-06B4-46DD-B6B3-4B5FCBB3B1B8}" dt="2019-04-08T18:19:37.758" v="7107" actId="1036"/>
          <ac:grpSpMkLst>
            <pc:docMk/>
            <pc:sldMk cId="678756583" sldId="283"/>
            <ac:grpSpMk id="288" creationId="{90ACBB84-A970-448B-8A54-212501D9FFF9}"/>
          </ac:grpSpMkLst>
        </pc:grpChg>
        <pc:grpChg chg="mod">
          <ac:chgData name="Archana Suresh" userId="bc71b111-7738-4540-8e14-283f32eaf934" providerId="ADAL" clId="{FBAFBB5E-06B4-46DD-B6B3-4B5FCBB3B1B8}" dt="2019-04-08T18:19:37.758" v="7107" actId="1036"/>
          <ac:grpSpMkLst>
            <pc:docMk/>
            <pc:sldMk cId="678756583" sldId="283"/>
            <ac:grpSpMk id="289" creationId="{4706C164-ECB9-420B-B870-A0B51B08B707}"/>
          </ac:grpSpMkLst>
        </pc:grpChg>
        <pc:grpChg chg="mod">
          <ac:chgData name="Archana Suresh" userId="bc71b111-7738-4540-8e14-283f32eaf934" providerId="ADAL" clId="{FBAFBB5E-06B4-46DD-B6B3-4B5FCBB3B1B8}" dt="2019-04-08T18:19:37.758" v="7107" actId="1036"/>
          <ac:grpSpMkLst>
            <pc:docMk/>
            <pc:sldMk cId="678756583" sldId="283"/>
            <ac:grpSpMk id="290" creationId="{88421F15-6153-49A9-84F5-6241C6350954}"/>
          </ac:grpSpMkLst>
        </pc:grpChg>
        <pc:grpChg chg="mod">
          <ac:chgData name="Archana Suresh" userId="bc71b111-7738-4540-8e14-283f32eaf934" providerId="ADAL" clId="{FBAFBB5E-06B4-46DD-B6B3-4B5FCBB3B1B8}" dt="2019-04-08T18:19:37.758" v="7107" actId="1036"/>
          <ac:grpSpMkLst>
            <pc:docMk/>
            <pc:sldMk cId="678756583" sldId="283"/>
            <ac:grpSpMk id="291" creationId="{533E2992-EAAB-43E2-955E-9B3C90CAC9AA}"/>
          </ac:grpSpMkLst>
        </pc:grpChg>
        <pc:grpChg chg="mod">
          <ac:chgData name="Archana Suresh" userId="bc71b111-7738-4540-8e14-283f32eaf934" providerId="ADAL" clId="{FBAFBB5E-06B4-46DD-B6B3-4B5FCBB3B1B8}" dt="2019-04-08T18:19:37.758" v="7107" actId="1036"/>
          <ac:grpSpMkLst>
            <pc:docMk/>
            <pc:sldMk cId="678756583" sldId="283"/>
            <ac:grpSpMk id="292" creationId="{8017FDA5-94E7-4290-ACF1-FFE9C698F9FA}"/>
          </ac:grpSpMkLst>
        </pc:grpChg>
        <pc:grpChg chg="mod">
          <ac:chgData name="Archana Suresh" userId="bc71b111-7738-4540-8e14-283f32eaf934" providerId="ADAL" clId="{FBAFBB5E-06B4-46DD-B6B3-4B5FCBB3B1B8}" dt="2019-04-08T18:19:37.758" v="7107" actId="1036"/>
          <ac:grpSpMkLst>
            <pc:docMk/>
            <pc:sldMk cId="678756583" sldId="283"/>
            <ac:grpSpMk id="293" creationId="{DD7F44E5-DC5B-4688-965F-E1A6B40EBFEC}"/>
          </ac:grpSpMkLst>
        </pc:grpChg>
        <pc:grpChg chg="mod">
          <ac:chgData name="Archana Suresh" userId="bc71b111-7738-4540-8e14-283f32eaf934" providerId="ADAL" clId="{FBAFBB5E-06B4-46DD-B6B3-4B5FCBB3B1B8}" dt="2019-04-08T18:19:37.758" v="7107" actId="1036"/>
          <ac:grpSpMkLst>
            <pc:docMk/>
            <pc:sldMk cId="678756583" sldId="283"/>
            <ac:grpSpMk id="294" creationId="{74729036-78D5-4A5C-9ABF-9B6912F13704}"/>
          </ac:grpSpMkLst>
        </pc:grpChg>
        <pc:grpChg chg="mod">
          <ac:chgData name="Archana Suresh" userId="bc71b111-7738-4540-8e14-283f32eaf934" providerId="ADAL" clId="{FBAFBB5E-06B4-46DD-B6B3-4B5FCBB3B1B8}" dt="2019-04-08T18:19:37.758" v="7107" actId="1036"/>
          <ac:grpSpMkLst>
            <pc:docMk/>
            <pc:sldMk cId="678756583" sldId="283"/>
            <ac:grpSpMk id="295" creationId="{90B667E4-FC96-463B-9857-EF94A0181DFB}"/>
          </ac:grpSpMkLst>
        </pc:grpChg>
        <pc:grpChg chg="mod">
          <ac:chgData name="Archana Suresh" userId="bc71b111-7738-4540-8e14-283f32eaf934" providerId="ADAL" clId="{FBAFBB5E-06B4-46DD-B6B3-4B5FCBB3B1B8}" dt="2019-04-08T18:19:37.758" v="7107" actId="1036"/>
          <ac:grpSpMkLst>
            <pc:docMk/>
            <pc:sldMk cId="678756583" sldId="283"/>
            <ac:grpSpMk id="296" creationId="{FB3FAACD-2DE7-4973-8864-AE3E121FD51D}"/>
          </ac:grpSpMkLst>
        </pc:grpChg>
        <pc:grpChg chg="mod">
          <ac:chgData name="Archana Suresh" userId="bc71b111-7738-4540-8e14-283f32eaf934" providerId="ADAL" clId="{FBAFBB5E-06B4-46DD-B6B3-4B5FCBB3B1B8}" dt="2019-04-08T18:19:37.758" v="7107" actId="1036"/>
          <ac:grpSpMkLst>
            <pc:docMk/>
            <pc:sldMk cId="678756583" sldId="283"/>
            <ac:grpSpMk id="297" creationId="{A3603C7A-872B-4C0C-A4D6-81E58EBA6D29}"/>
          </ac:grpSpMkLst>
        </pc:grpChg>
        <pc:grpChg chg="mod">
          <ac:chgData name="Archana Suresh" userId="bc71b111-7738-4540-8e14-283f32eaf934" providerId="ADAL" clId="{FBAFBB5E-06B4-46DD-B6B3-4B5FCBB3B1B8}" dt="2019-04-08T18:19:37.758" v="7107" actId="1036"/>
          <ac:grpSpMkLst>
            <pc:docMk/>
            <pc:sldMk cId="678756583" sldId="283"/>
            <ac:grpSpMk id="298" creationId="{AB9B1D08-039A-4A68-B7C3-52F11F902297}"/>
          </ac:grpSpMkLst>
        </pc:grpChg>
        <pc:grpChg chg="mod">
          <ac:chgData name="Archana Suresh" userId="bc71b111-7738-4540-8e14-283f32eaf934" providerId="ADAL" clId="{FBAFBB5E-06B4-46DD-B6B3-4B5FCBB3B1B8}" dt="2019-04-08T18:19:37.758" v="7107" actId="1036"/>
          <ac:grpSpMkLst>
            <pc:docMk/>
            <pc:sldMk cId="678756583" sldId="283"/>
            <ac:grpSpMk id="299" creationId="{E86BAEB9-5B38-4440-A501-1B21DA3C5DC5}"/>
          </ac:grpSpMkLst>
        </pc:grpChg>
        <pc:grpChg chg="mod">
          <ac:chgData name="Archana Suresh" userId="bc71b111-7738-4540-8e14-283f32eaf934" providerId="ADAL" clId="{FBAFBB5E-06B4-46DD-B6B3-4B5FCBB3B1B8}" dt="2019-04-08T18:19:37.758" v="7107" actId="1036"/>
          <ac:grpSpMkLst>
            <pc:docMk/>
            <pc:sldMk cId="678756583" sldId="283"/>
            <ac:grpSpMk id="300" creationId="{BC164FDD-E0C0-48ED-812B-D5D7BF548D1B}"/>
          </ac:grpSpMkLst>
        </pc:grpChg>
        <pc:grpChg chg="mod">
          <ac:chgData name="Archana Suresh" userId="bc71b111-7738-4540-8e14-283f32eaf934" providerId="ADAL" clId="{FBAFBB5E-06B4-46DD-B6B3-4B5FCBB3B1B8}" dt="2019-04-08T18:19:37.758" v="7107" actId="1036"/>
          <ac:grpSpMkLst>
            <pc:docMk/>
            <pc:sldMk cId="678756583" sldId="283"/>
            <ac:grpSpMk id="301" creationId="{88586E3C-65FD-4FC6-883C-79E67E88D160}"/>
          </ac:grpSpMkLst>
        </pc:grpChg>
        <pc:grpChg chg="mod">
          <ac:chgData name="Archana Suresh" userId="bc71b111-7738-4540-8e14-283f32eaf934" providerId="ADAL" clId="{FBAFBB5E-06B4-46DD-B6B3-4B5FCBB3B1B8}" dt="2019-04-08T18:19:37.758" v="7107" actId="1036"/>
          <ac:grpSpMkLst>
            <pc:docMk/>
            <pc:sldMk cId="678756583" sldId="283"/>
            <ac:grpSpMk id="302" creationId="{2FFB8C73-1715-48A2-ADD1-373DBA055F8D}"/>
          </ac:grpSpMkLst>
        </pc:grpChg>
        <pc:grpChg chg="mod">
          <ac:chgData name="Archana Suresh" userId="bc71b111-7738-4540-8e14-283f32eaf934" providerId="ADAL" clId="{FBAFBB5E-06B4-46DD-B6B3-4B5FCBB3B1B8}" dt="2019-04-08T18:19:37.758" v="7107" actId="1036"/>
          <ac:grpSpMkLst>
            <pc:docMk/>
            <pc:sldMk cId="678756583" sldId="283"/>
            <ac:grpSpMk id="303" creationId="{42623B73-B9AF-431C-AAF2-D300B11C5E6F}"/>
          </ac:grpSpMkLst>
        </pc:grpChg>
        <pc:grpChg chg="mod">
          <ac:chgData name="Archana Suresh" userId="bc71b111-7738-4540-8e14-283f32eaf934" providerId="ADAL" clId="{FBAFBB5E-06B4-46DD-B6B3-4B5FCBB3B1B8}" dt="2019-04-08T18:19:37.758" v="7107" actId="1036"/>
          <ac:grpSpMkLst>
            <pc:docMk/>
            <pc:sldMk cId="678756583" sldId="283"/>
            <ac:grpSpMk id="304" creationId="{1EF00073-3E9E-48B9-A47A-5A29568EFB09}"/>
          </ac:grpSpMkLst>
        </pc:grpChg>
        <pc:grpChg chg="mod">
          <ac:chgData name="Archana Suresh" userId="bc71b111-7738-4540-8e14-283f32eaf934" providerId="ADAL" clId="{FBAFBB5E-06B4-46DD-B6B3-4B5FCBB3B1B8}" dt="2019-04-08T18:19:37.758" v="7107" actId="1036"/>
          <ac:grpSpMkLst>
            <pc:docMk/>
            <pc:sldMk cId="678756583" sldId="283"/>
            <ac:grpSpMk id="305" creationId="{F49075DA-9611-4454-A934-510F34BB2314}"/>
          </ac:grpSpMkLst>
        </pc:grpChg>
        <pc:grpChg chg="mod">
          <ac:chgData name="Archana Suresh" userId="bc71b111-7738-4540-8e14-283f32eaf934" providerId="ADAL" clId="{FBAFBB5E-06B4-46DD-B6B3-4B5FCBB3B1B8}" dt="2019-04-08T18:19:37.758" v="7107" actId="1036"/>
          <ac:grpSpMkLst>
            <pc:docMk/>
            <pc:sldMk cId="678756583" sldId="283"/>
            <ac:grpSpMk id="335" creationId="{3FF83714-20CD-4243-9FBA-370511E6DB3E}"/>
          </ac:grpSpMkLst>
        </pc:grpChg>
        <pc:grpChg chg="mod">
          <ac:chgData name="Archana Suresh" userId="bc71b111-7738-4540-8e14-283f32eaf934" providerId="ADAL" clId="{FBAFBB5E-06B4-46DD-B6B3-4B5FCBB3B1B8}" dt="2019-04-08T18:19:37.758" v="7107" actId="1036"/>
          <ac:grpSpMkLst>
            <pc:docMk/>
            <pc:sldMk cId="678756583" sldId="283"/>
            <ac:grpSpMk id="341" creationId="{5BCB3C3A-FF53-450E-A96B-FC4BACF6CAA4}"/>
          </ac:grpSpMkLst>
        </pc:grpChg>
        <pc:grpChg chg="mod">
          <ac:chgData name="Archana Suresh" userId="bc71b111-7738-4540-8e14-283f32eaf934" providerId="ADAL" clId="{FBAFBB5E-06B4-46DD-B6B3-4B5FCBB3B1B8}" dt="2019-04-08T18:19:37.758" v="7107" actId="1036"/>
          <ac:grpSpMkLst>
            <pc:docMk/>
            <pc:sldMk cId="678756583" sldId="283"/>
            <ac:grpSpMk id="347" creationId="{457DFC22-7FB6-4A69-9B14-8D6975AEF7A8}"/>
          </ac:grpSpMkLst>
        </pc:grpChg>
        <pc:grpChg chg="mod">
          <ac:chgData name="Archana Suresh" userId="bc71b111-7738-4540-8e14-283f32eaf934" providerId="ADAL" clId="{FBAFBB5E-06B4-46DD-B6B3-4B5FCBB3B1B8}" dt="2019-04-08T18:19:37.758" v="7107" actId="1036"/>
          <ac:grpSpMkLst>
            <pc:docMk/>
            <pc:sldMk cId="678756583" sldId="283"/>
            <ac:grpSpMk id="353" creationId="{8FFBBBA7-EC94-4E70-BB6D-C574DAEA36F4}"/>
          </ac:grpSpMkLst>
        </pc:grpChg>
        <pc:grpChg chg="mod">
          <ac:chgData name="Archana Suresh" userId="bc71b111-7738-4540-8e14-283f32eaf934" providerId="ADAL" clId="{FBAFBB5E-06B4-46DD-B6B3-4B5FCBB3B1B8}" dt="2019-04-08T18:19:37.758" v="7107" actId="1036"/>
          <ac:grpSpMkLst>
            <pc:docMk/>
            <pc:sldMk cId="678756583" sldId="283"/>
            <ac:grpSpMk id="359" creationId="{C41E6903-2626-48CD-9B36-96F1D86D13B1}"/>
          </ac:grpSpMkLst>
        </pc:grpChg>
        <pc:grpChg chg="mod">
          <ac:chgData name="Archana Suresh" userId="bc71b111-7738-4540-8e14-283f32eaf934" providerId="ADAL" clId="{FBAFBB5E-06B4-46DD-B6B3-4B5FCBB3B1B8}" dt="2019-04-08T18:19:37.758" v="7107" actId="1036"/>
          <ac:grpSpMkLst>
            <pc:docMk/>
            <pc:sldMk cId="678756583" sldId="283"/>
            <ac:grpSpMk id="364" creationId="{AB13E1BB-4B58-438E-AB0D-C8D290BAF740}"/>
          </ac:grpSpMkLst>
        </pc:grpChg>
        <pc:grpChg chg="mod">
          <ac:chgData name="Archana Suresh" userId="bc71b111-7738-4540-8e14-283f32eaf934" providerId="ADAL" clId="{FBAFBB5E-06B4-46DD-B6B3-4B5FCBB3B1B8}" dt="2019-04-08T18:19:37.758" v="7107" actId="1036"/>
          <ac:grpSpMkLst>
            <pc:docMk/>
            <pc:sldMk cId="678756583" sldId="283"/>
            <ac:grpSpMk id="370" creationId="{E4A1242F-281F-4F48-84B1-2A7CFFF57606}"/>
          </ac:grpSpMkLst>
        </pc:grpChg>
        <pc:grpChg chg="mod">
          <ac:chgData name="Archana Suresh" userId="bc71b111-7738-4540-8e14-283f32eaf934" providerId="ADAL" clId="{FBAFBB5E-06B4-46DD-B6B3-4B5FCBB3B1B8}" dt="2019-04-08T18:19:37.758" v="7107" actId="1036"/>
          <ac:grpSpMkLst>
            <pc:docMk/>
            <pc:sldMk cId="678756583" sldId="283"/>
            <ac:grpSpMk id="382" creationId="{F698E0F6-11AB-496E-9D8F-E824E1642ED6}"/>
          </ac:grpSpMkLst>
        </pc:grpChg>
        <pc:grpChg chg="mod">
          <ac:chgData name="Archana Suresh" userId="bc71b111-7738-4540-8e14-283f32eaf934" providerId="ADAL" clId="{FBAFBB5E-06B4-46DD-B6B3-4B5FCBB3B1B8}" dt="2019-04-08T18:19:37.758" v="7107" actId="1036"/>
          <ac:grpSpMkLst>
            <pc:docMk/>
            <pc:sldMk cId="678756583" sldId="283"/>
            <ac:grpSpMk id="388" creationId="{8E1DCFA3-41DC-4522-BA65-B5CECEDFEBEC}"/>
          </ac:grpSpMkLst>
        </pc:grpChg>
        <pc:grpChg chg="mod">
          <ac:chgData name="Archana Suresh" userId="bc71b111-7738-4540-8e14-283f32eaf934" providerId="ADAL" clId="{FBAFBB5E-06B4-46DD-B6B3-4B5FCBB3B1B8}" dt="2019-04-08T18:19:37.758" v="7107" actId="1036"/>
          <ac:grpSpMkLst>
            <pc:docMk/>
            <pc:sldMk cId="678756583" sldId="283"/>
            <ac:grpSpMk id="394" creationId="{98661D4A-4DF7-4DA8-BB9C-064C7D0C3537}"/>
          </ac:grpSpMkLst>
        </pc:grpChg>
        <pc:grpChg chg="mod">
          <ac:chgData name="Archana Suresh" userId="bc71b111-7738-4540-8e14-283f32eaf934" providerId="ADAL" clId="{FBAFBB5E-06B4-46DD-B6B3-4B5FCBB3B1B8}" dt="2019-04-08T18:19:37.758" v="7107" actId="1036"/>
          <ac:grpSpMkLst>
            <pc:docMk/>
            <pc:sldMk cId="678756583" sldId="283"/>
            <ac:grpSpMk id="400" creationId="{483A252A-9FEB-42C7-8A09-13539DA116D7}"/>
          </ac:grpSpMkLst>
        </pc:grpChg>
        <pc:grpChg chg="mod">
          <ac:chgData name="Archana Suresh" userId="bc71b111-7738-4540-8e14-283f32eaf934" providerId="ADAL" clId="{FBAFBB5E-06B4-46DD-B6B3-4B5FCBB3B1B8}" dt="2019-04-08T18:19:37.758" v="7107" actId="1036"/>
          <ac:grpSpMkLst>
            <pc:docMk/>
            <pc:sldMk cId="678756583" sldId="283"/>
            <ac:grpSpMk id="401" creationId="{B42F7A0E-F23D-4C7D-85F2-2A675612E3CE}"/>
          </ac:grpSpMkLst>
        </pc:grpChg>
        <pc:grpChg chg="mod">
          <ac:chgData name="Archana Suresh" userId="bc71b111-7738-4540-8e14-283f32eaf934" providerId="ADAL" clId="{FBAFBB5E-06B4-46DD-B6B3-4B5FCBB3B1B8}" dt="2019-04-08T18:19:37.758" v="7107" actId="1036"/>
          <ac:grpSpMkLst>
            <pc:docMk/>
            <pc:sldMk cId="678756583" sldId="283"/>
            <ac:grpSpMk id="402" creationId="{C4E78270-6EA8-49B3-BDEB-477657B0B967}"/>
          </ac:grpSpMkLst>
        </pc:grpChg>
        <pc:grpChg chg="mod">
          <ac:chgData name="Archana Suresh" userId="bc71b111-7738-4540-8e14-283f32eaf934" providerId="ADAL" clId="{FBAFBB5E-06B4-46DD-B6B3-4B5FCBB3B1B8}" dt="2019-04-08T18:19:37.758" v="7107" actId="1036"/>
          <ac:grpSpMkLst>
            <pc:docMk/>
            <pc:sldMk cId="678756583" sldId="283"/>
            <ac:grpSpMk id="403" creationId="{3608AAE4-3168-4C2C-9FD4-C297F36A0A0F}"/>
          </ac:grpSpMkLst>
        </pc:grpChg>
        <pc:grpChg chg="mod">
          <ac:chgData name="Archana Suresh" userId="bc71b111-7738-4540-8e14-283f32eaf934" providerId="ADAL" clId="{FBAFBB5E-06B4-46DD-B6B3-4B5FCBB3B1B8}" dt="2019-04-08T18:19:37.758" v="7107" actId="1036"/>
          <ac:grpSpMkLst>
            <pc:docMk/>
            <pc:sldMk cId="678756583" sldId="283"/>
            <ac:grpSpMk id="404" creationId="{6F9C6262-400B-4046-A399-FB5EFBC6E809}"/>
          </ac:grpSpMkLst>
        </pc:grpChg>
        <pc:grpChg chg="mod">
          <ac:chgData name="Archana Suresh" userId="bc71b111-7738-4540-8e14-283f32eaf934" providerId="ADAL" clId="{FBAFBB5E-06B4-46DD-B6B3-4B5FCBB3B1B8}" dt="2019-04-08T18:19:37.758" v="7107" actId="1036"/>
          <ac:grpSpMkLst>
            <pc:docMk/>
            <pc:sldMk cId="678756583" sldId="283"/>
            <ac:grpSpMk id="405" creationId="{E04E3490-4BA9-4CC4-83F2-53177F7AAB8A}"/>
          </ac:grpSpMkLst>
        </pc:grpChg>
        <pc:grpChg chg="mod">
          <ac:chgData name="Archana Suresh" userId="bc71b111-7738-4540-8e14-283f32eaf934" providerId="ADAL" clId="{FBAFBB5E-06B4-46DD-B6B3-4B5FCBB3B1B8}" dt="2019-04-08T18:19:37.758" v="7107" actId="1036"/>
          <ac:grpSpMkLst>
            <pc:docMk/>
            <pc:sldMk cId="678756583" sldId="283"/>
            <ac:grpSpMk id="406" creationId="{AC37A181-DF50-4836-8EB8-05E53DD42BBD}"/>
          </ac:grpSpMkLst>
        </pc:grpChg>
        <pc:grpChg chg="mod">
          <ac:chgData name="Archana Suresh" userId="bc71b111-7738-4540-8e14-283f32eaf934" providerId="ADAL" clId="{FBAFBB5E-06B4-46DD-B6B3-4B5FCBB3B1B8}" dt="2019-04-08T18:19:37.758" v="7107" actId="1036"/>
          <ac:grpSpMkLst>
            <pc:docMk/>
            <pc:sldMk cId="678756583" sldId="283"/>
            <ac:grpSpMk id="407" creationId="{24F33AC0-C033-4424-B71F-B12ED7F8208A}"/>
          </ac:grpSpMkLst>
        </pc:grpChg>
        <pc:grpChg chg="mod">
          <ac:chgData name="Archana Suresh" userId="bc71b111-7738-4540-8e14-283f32eaf934" providerId="ADAL" clId="{FBAFBB5E-06B4-46DD-B6B3-4B5FCBB3B1B8}" dt="2019-04-08T18:19:37.758" v="7107" actId="1036"/>
          <ac:grpSpMkLst>
            <pc:docMk/>
            <pc:sldMk cId="678756583" sldId="283"/>
            <ac:grpSpMk id="408" creationId="{39A89AA6-2EEA-47FC-8070-63C716FD0249}"/>
          </ac:grpSpMkLst>
        </pc:grpChg>
        <pc:grpChg chg="mod">
          <ac:chgData name="Archana Suresh" userId="bc71b111-7738-4540-8e14-283f32eaf934" providerId="ADAL" clId="{FBAFBB5E-06B4-46DD-B6B3-4B5FCBB3B1B8}" dt="2019-04-08T18:19:37.758" v="7107" actId="1036"/>
          <ac:grpSpMkLst>
            <pc:docMk/>
            <pc:sldMk cId="678756583" sldId="283"/>
            <ac:grpSpMk id="409" creationId="{1DF3DD8C-A60A-4502-935D-70AB99CF3E9F}"/>
          </ac:grpSpMkLst>
        </pc:grpChg>
        <pc:grpChg chg="mod">
          <ac:chgData name="Archana Suresh" userId="bc71b111-7738-4540-8e14-283f32eaf934" providerId="ADAL" clId="{FBAFBB5E-06B4-46DD-B6B3-4B5FCBB3B1B8}" dt="2019-04-08T18:19:37.758" v="7107" actId="1036"/>
          <ac:grpSpMkLst>
            <pc:docMk/>
            <pc:sldMk cId="678756583" sldId="283"/>
            <ac:grpSpMk id="410" creationId="{9B74E767-A688-4DBE-A841-EDA333DC510B}"/>
          </ac:grpSpMkLst>
        </pc:grpChg>
        <pc:grpChg chg="mod">
          <ac:chgData name="Archana Suresh" userId="bc71b111-7738-4540-8e14-283f32eaf934" providerId="ADAL" clId="{FBAFBB5E-06B4-46DD-B6B3-4B5FCBB3B1B8}" dt="2019-04-08T18:19:37.758" v="7107" actId="1036"/>
          <ac:grpSpMkLst>
            <pc:docMk/>
            <pc:sldMk cId="678756583" sldId="283"/>
            <ac:grpSpMk id="411" creationId="{9105B764-F9AB-42F6-8628-6F55A3FBC6BC}"/>
          </ac:grpSpMkLst>
        </pc:grpChg>
        <pc:grpChg chg="mod">
          <ac:chgData name="Archana Suresh" userId="bc71b111-7738-4540-8e14-283f32eaf934" providerId="ADAL" clId="{FBAFBB5E-06B4-46DD-B6B3-4B5FCBB3B1B8}" dt="2019-04-08T18:19:37.758" v="7107" actId="1036"/>
          <ac:grpSpMkLst>
            <pc:docMk/>
            <pc:sldMk cId="678756583" sldId="283"/>
            <ac:grpSpMk id="412" creationId="{6C386E33-0DA5-423E-ABCB-01D87D9C7CF6}"/>
          </ac:grpSpMkLst>
        </pc:grpChg>
        <pc:grpChg chg="mod">
          <ac:chgData name="Archana Suresh" userId="bc71b111-7738-4540-8e14-283f32eaf934" providerId="ADAL" clId="{FBAFBB5E-06B4-46DD-B6B3-4B5FCBB3B1B8}" dt="2019-04-08T18:19:37.758" v="7107" actId="1036"/>
          <ac:grpSpMkLst>
            <pc:docMk/>
            <pc:sldMk cId="678756583" sldId="283"/>
            <ac:grpSpMk id="413" creationId="{3837DD0D-B100-46CC-999D-CADD99882D7F}"/>
          </ac:grpSpMkLst>
        </pc:grpChg>
        <pc:grpChg chg="mod">
          <ac:chgData name="Archana Suresh" userId="bc71b111-7738-4540-8e14-283f32eaf934" providerId="ADAL" clId="{FBAFBB5E-06B4-46DD-B6B3-4B5FCBB3B1B8}" dt="2019-04-08T18:19:37.758" v="7107" actId="1036"/>
          <ac:grpSpMkLst>
            <pc:docMk/>
            <pc:sldMk cId="678756583" sldId="283"/>
            <ac:grpSpMk id="414" creationId="{FEE7592B-4306-4EB6-9AC1-C171E0126C94}"/>
          </ac:grpSpMkLst>
        </pc:grpChg>
        <pc:grpChg chg="mod">
          <ac:chgData name="Archana Suresh" userId="bc71b111-7738-4540-8e14-283f32eaf934" providerId="ADAL" clId="{FBAFBB5E-06B4-46DD-B6B3-4B5FCBB3B1B8}" dt="2019-04-08T18:19:37.758" v="7107" actId="1036"/>
          <ac:grpSpMkLst>
            <pc:docMk/>
            <pc:sldMk cId="678756583" sldId="283"/>
            <ac:grpSpMk id="415" creationId="{AD476C1C-3C22-40E6-9F7A-0EB607DF5F7F}"/>
          </ac:grpSpMkLst>
        </pc:grpChg>
        <pc:grpChg chg="mod">
          <ac:chgData name="Archana Suresh" userId="bc71b111-7738-4540-8e14-283f32eaf934" providerId="ADAL" clId="{FBAFBB5E-06B4-46DD-B6B3-4B5FCBB3B1B8}" dt="2019-04-08T18:19:37.758" v="7107" actId="1036"/>
          <ac:grpSpMkLst>
            <pc:docMk/>
            <pc:sldMk cId="678756583" sldId="283"/>
            <ac:grpSpMk id="416" creationId="{E47DF8C2-66A7-49D8-9282-0F4F7E2FBA4E}"/>
          </ac:grpSpMkLst>
        </pc:grpChg>
        <pc:grpChg chg="mod">
          <ac:chgData name="Archana Suresh" userId="bc71b111-7738-4540-8e14-283f32eaf934" providerId="ADAL" clId="{FBAFBB5E-06B4-46DD-B6B3-4B5FCBB3B1B8}" dt="2019-04-08T18:19:37.758" v="7107" actId="1036"/>
          <ac:grpSpMkLst>
            <pc:docMk/>
            <pc:sldMk cId="678756583" sldId="283"/>
            <ac:grpSpMk id="417" creationId="{7F4919FF-01FF-4E74-ADA9-B3FD857DE5CA}"/>
          </ac:grpSpMkLst>
        </pc:grpChg>
        <pc:grpChg chg="mod">
          <ac:chgData name="Archana Suresh" userId="bc71b111-7738-4540-8e14-283f32eaf934" providerId="ADAL" clId="{FBAFBB5E-06B4-46DD-B6B3-4B5FCBB3B1B8}" dt="2019-04-08T18:19:37.758" v="7107" actId="1036"/>
          <ac:grpSpMkLst>
            <pc:docMk/>
            <pc:sldMk cId="678756583" sldId="283"/>
            <ac:grpSpMk id="567" creationId="{6F62653F-A2E8-4741-A0BA-01DFE13B9BC7}"/>
          </ac:grpSpMkLst>
        </pc:grpChg>
        <pc:grpChg chg="mod">
          <ac:chgData name="Archana Suresh" userId="bc71b111-7738-4540-8e14-283f32eaf934" providerId="ADAL" clId="{FBAFBB5E-06B4-46DD-B6B3-4B5FCBB3B1B8}" dt="2019-04-08T18:19:37.758" v="7107" actId="1036"/>
          <ac:grpSpMkLst>
            <pc:docMk/>
            <pc:sldMk cId="678756583" sldId="283"/>
            <ac:grpSpMk id="568" creationId="{03E2D696-64BC-4FDC-874E-C6986F900612}"/>
          </ac:grpSpMkLst>
        </pc:grpChg>
        <pc:grpChg chg="mod">
          <ac:chgData name="Archana Suresh" userId="bc71b111-7738-4540-8e14-283f32eaf934" providerId="ADAL" clId="{FBAFBB5E-06B4-46DD-B6B3-4B5FCBB3B1B8}" dt="2019-04-08T18:19:37.758" v="7107" actId="1036"/>
          <ac:grpSpMkLst>
            <pc:docMk/>
            <pc:sldMk cId="678756583" sldId="283"/>
            <ac:grpSpMk id="569" creationId="{C1C16EA0-BD05-4C03-BACD-9A2B50A37B70}"/>
          </ac:grpSpMkLst>
        </pc:grpChg>
        <pc:grpChg chg="mod">
          <ac:chgData name="Archana Suresh" userId="bc71b111-7738-4540-8e14-283f32eaf934" providerId="ADAL" clId="{FBAFBB5E-06B4-46DD-B6B3-4B5FCBB3B1B8}" dt="2019-04-08T18:19:37.758" v="7107" actId="1036"/>
          <ac:grpSpMkLst>
            <pc:docMk/>
            <pc:sldMk cId="678756583" sldId="283"/>
            <ac:grpSpMk id="570" creationId="{31561898-86C6-4D0C-84CB-2CCB0D3BDEE2}"/>
          </ac:grpSpMkLst>
        </pc:grpChg>
        <pc:grpChg chg="mod">
          <ac:chgData name="Archana Suresh" userId="bc71b111-7738-4540-8e14-283f32eaf934" providerId="ADAL" clId="{FBAFBB5E-06B4-46DD-B6B3-4B5FCBB3B1B8}" dt="2019-04-08T18:19:37.758" v="7107" actId="1036"/>
          <ac:grpSpMkLst>
            <pc:docMk/>
            <pc:sldMk cId="678756583" sldId="283"/>
            <ac:grpSpMk id="571" creationId="{11B8350D-10F4-420B-98D2-4AC6FF7BD116}"/>
          </ac:grpSpMkLst>
        </pc:grpChg>
        <pc:grpChg chg="mod">
          <ac:chgData name="Archana Suresh" userId="bc71b111-7738-4540-8e14-283f32eaf934" providerId="ADAL" clId="{FBAFBB5E-06B4-46DD-B6B3-4B5FCBB3B1B8}" dt="2019-04-08T18:19:37.758" v="7107" actId="1036"/>
          <ac:grpSpMkLst>
            <pc:docMk/>
            <pc:sldMk cId="678756583" sldId="283"/>
            <ac:grpSpMk id="572" creationId="{61F6544B-5BDD-4426-AE4B-8D5713CA7655}"/>
          </ac:grpSpMkLst>
        </pc:grpChg>
        <pc:grpChg chg="mod">
          <ac:chgData name="Archana Suresh" userId="bc71b111-7738-4540-8e14-283f32eaf934" providerId="ADAL" clId="{FBAFBB5E-06B4-46DD-B6B3-4B5FCBB3B1B8}" dt="2019-04-08T18:19:37.758" v="7107" actId="1036"/>
          <ac:grpSpMkLst>
            <pc:docMk/>
            <pc:sldMk cId="678756583" sldId="283"/>
            <ac:grpSpMk id="573" creationId="{3BF5D422-3F5B-42F8-B647-D3B156A0087C}"/>
          </ac:grpSpMkLst>
        </pc:grpChg>
        <pc:grpChg chg="mod">
          <ac:chgData name="Archana Suresh" userId="bc71b111-7738-4540-8e14-283f32eaf934" providerId="ADAL" clId="{FBAFBB5E-06B4-46DD-B6B3-4B5FCBB3B1B8}" dt="2019-04-08T18:19:37.758" v="7107" actId="1036"/>
          <ac:grpSpMkLst>
            <pc:docMk/>
            <pc:sldMk cId="678756583" sldId="283"/>
            <ac:grpSpMk id="574" creationId="{1E9334A7-F87C-4174-A689-6F41E3D8CF18}"/>
          </ac:grpSpMkLst>
        </pc:grpChg>
        <pc:grpChg chg="mod">
          <ac:chgData name="Archana Suresh" userId="bc71b111-7738-4540-8e14-283f32eaf934" providerId="ADAL" clId="{FBAFBB5E-06B4-46DD-B6B3-4B5FCBB3B1B8}" dt="2019-04-08T18:19:37.758" v="7107" actId="1036"/>
          <ac:grpSpMkLst>
            <pc:docMk/>
            <pc:sldMk cId="678756583" sldId="283"/>
            <ac:grpSpMk id="575" creationId="{5F5DE24B-E276-4CA3-9D30-26604978F8DE}"/>
          </ac:grpSpMkLst>
        </pc:grpChg>
        <pc:grpChg chg="mod">
          <ac:chgData name="Archana Suresh" userId="bc71b111-7738-4540-8e14-283f32eaf934" providerId="ADAL" clId="{FBAFBB5E-06B4-46DD-B6B3-4B5FCBB3B1B8}" dt="2019-04-08T18:19:37.758" v="7107" actId="1036"/>
          <ac:grpSpMkLst>
            <pc:docMk/>
            <pc:sldMk cId="678756583" sldId="283"/>
            <ac:grpSpMk id="576" creationId="{A69925E6-7C8E-43C9-A5C1-CA0A8909AB6F}"/>
          </ac:grpSpMkLst>
        </pc:grpChg>
        <pc:grpChg chg="mod">
          <ac:chgData name="Archana Suresh" userId="bc71b111-7738-4540-8e14-283f32eaf934" providerId="ADAL" clId="{FBAFBB5E-06B4-46DD-B6B3-4B5FCBB3B1B8}" dt="2019-04-08T18:19:37.758" v="7107" actId="1036"/>
          <ac:grpSpMkLst>
            <pc:docMk/>
            <pc:sldMk cId="678756583" sldId="283"/>
            <ac:grpSpMk id="577" creationId="{0793D163-1E82-44E5-95D8-D56B5A670FD4}"/>
          </ac:grpSpMkLst>
        </pc:grpChg>
        <pc:grpChg chg="mod">
          <ac:chgData name="Archana Suresh" userId="bc71b111-7738-4540-8e14-283f32eaf934" providerId="ADAL" clId="{FBAFBB5E-06B4-46DD-B6B3-4B5FCBB3B1B8}" dt="2019-04-08T18:19:37.758" v="7107" actId="1036"/>
          <ac:grpSpMkLst>
            <pc:docMk/>
            <pc:sldMk cId="678756583" sldId="283"/>
            <ac:grpSpMk id="578" creationId="{A5EA109E-8F65-45F4-BF70-E29A1750A13A}"/>
          </ac:grpSpMkLst>
        </pc:grpChg>
        <pc:grpChg chg="mod">
          <ac:chgData name="Archana Suresh" userId="bc71b111-7738-4540-8e14-283f32eaf934" providerId="ADAL" clId="{FBAFBB5E-06B4-46DD-B6B3-4B5FCBB3B1B8}" dt="2019-04-08T18:19:37.758" v="7107" actId="1036"/>
          <ac:grpSpMkLst>
            <pc:docMk/>
            <pc:sldMk cId="678756583" sldId="283"/>
            <ac:grpSpMk id="579" creationId="{4B2BFD1C-B0CC-4346-B916-04597054E195}"/>
          </ac:grpSpMkLst>
        </pc:grpChg>
        <pc:grpChg chg="mod">
          <ac:chgData name="Archana Suresh" userId="bc71b111-7738-4540-8e14-283f32eaf934" providerId="ADAL" clId="{FBAFBB5E-06B4-46DD-B6B3-4B5FCBB3B1B8}" dt="2019-04-08T18:19:37.758" v="7107" actId="1036"/>
          <ac:grpSpMkLst>
            <pc:docMk/>
            <pc:sldMk cId="678756583" sldId="283"/>
            <ac:grpSpMk id="580" creationId="{8277D1D7-F344-44B0-BC94-4D152DC64141}"/>
          </ac:grpSpMkLst>
        </pc:grpChg>
        <pc:grpChg chg="mod">
          <ac:chgData name="Archana Suresh" userId="bc71b111-7738-4540-8e14-283f32eaf934" providerId="ADAL" clId="{FBAFBB5E-06B4-46DD-B6B3-4B5FCBB3B1B8}" dt="2019-04-08T18:19:37.758" v="7107" actId="1036"/>
          <ac:grpSpMkLst>
            <pc:docMk/>
            <pc:sldMk cId="678756583" sldId="283"/>
            <ac:grpSpMk id="581" creationId="{25BFBF8C-C84A-44E6-93A0-089DFCC4C540}"/>
          </ac:grpSpMkLst>
        </pc:grpChg>
        <pc:grpChg chg="mod">
          <ac:chgData name="Archana Suresh" userId="bc71b111-7738-4540-8e14-283f32eaf934" providerId="ADAL" clId="{FBAFBB5E-06B4-46DD-B6B3-4B5FCBB3B1B8}" dt="2019-04-08T18:19:37.758" v="7107" actId="1036"/>
          <ac:grpSpMkLst>
            <pc:docMk/>
            <pc:sldMk cId="678756583" sldId="283"/>
            <ac:grpSpMk id="582" creationId="{4EB2B6E9-05D6-4ECD-854F-49591B7D33A1}"/>
          </ac:grpSpMkLst>
        </pc:grpChg>
        <pc:grpChg chg="mod">
          <ac:chgData name="Archana Suresh" userId="bc71b111-7738-4540-8e14-283f32eaf934" providerId="ADAL" clId="{FBAFBB5E-06B4-46DD-B6B3-4B5FCBB3B1B8}" dt="2019-04-08T18:19:37.758" v="7107" actId="1036"/>
          <ac:grpSpMkLst>
            <pc:docMk/>
            <pc:sldMk cId="678756583" sldId="283"/>
            <ac:grpSpMk id="583" creationId="{98120732-8DD5-4477-8DC1-A22F9A3A978C}"/>
          </ac:grpSpMkLst>
        </pc:grpChg>
        <pc:grpChg chg="mod">
          <ac:chgData name="Archana Suresh" userId="bc71b111-7738-4540-8e14-283f32eaf934" providerId="ADAL" clId="{FBAFBB5E-06B4-46DD-B6B3-4B5FCBB3B1B8}" dt="2019-04-08T18:19:37.758" v="7107" actId="1036"/>
          <ac:grpSpMkLst>
            <pc:docMk/>
            <pc:sldMk cId="678756583" sldId="283"/>
            <ac:grpSpMk id="584" creationId="{1AE6B7C1-79BD-4CD4-9CB3-C4A00DB302E6}"/>
          </ac:grpSpMkLst>
        </pc:grpChg>
        <pc:grpChg chg="mod">
          <ac:chgData name="Archana Suresh" userId="bc71b111-7738-4540-8e14-283f32eaf934" providerId="ADAL" clId="{FBAFBB5E-06B4-46DD-B6B3-4B5FCBB3B1B8}" dt="2019-04-08T18:19:37.758" v="7107" actId="1036"/>
          <ac:grpSpMkLst>
            <pc:docMk/>
            <pc:sldMk cId="678756583" sldId="283"/>
            <ac:grpSpMk id="624" creationId="{6C97CA5D-083E-488B-B8EE-D8497A642EB5}"/>
          </ac:grpSpMkLst>
        </pc:grpChg>
        <pc:grpChg chg="mod">
          <ac:chgData name="Archana Suresh" userId="bc71b111-7738-4540-8e14-283f32eaf934" providerId="ADAL" clId="{FBAFBB5E-06B4-46DD-B6B3-4B5FCBB3B1B8}" dt="2019-04-08T18:19:37.758" v="7107" actId="1036"/>
          <ac:grpSpMkLst>
            <pc:docMk/>
            <pc:sldMk cId="678756583" sldId="283"/>
            <ac:grpSpMk id="625" creationId="{701C4F7C-8580-460A-B820-A60987EA786B}"/>
          </ac:grpSpMkLst>
        </pc:grpChg>
        <pc:grpChg chg="mod">
          <ac:chgData name="Archana Suresh" userId="bc71b111-7738-4540-8e14-283f32eaf934" providerId="ADAL" clId="{FBAFBB5E-06B4-46DD-B6B3-4B5FCBB3B1B8}" dt="2019-04-08T18:19:37.758" v="7107" actId="1036"/>
          <ac:grpSpMkLst>
            <pc:docMk/>
            <pc:sldMk cId="678756583" sldId="283"/>
            <ac:grpSpMk id="626" creationId="{25F1B345-C9B4-4B76-B782-531B7A5058EA}"/>
          </ac:grpSpMkLst>
        </pc:grpChg>
        <pc:grpChg chg="mod">
          <ac:chgData name="Archana Suresh" userId="bc71b111-7738-4540-8e14-283f32eaf934" providerId="ADAL" clId="{FBAFBB5E-06B4-46DD-B6B3-4B5FCBB3B1B8}" dt="2019-04-08T18:19:37.758" v="7107" actId="1036"/>
          <ac:grpSpMkLst>
            <pc:docMk/>
            <pc:sldMk cId="678756583" sldId="283"/>
            <ac:grpSpMk id="627" creationId="{03DE5FC8-727E-4320-B77A-6B49BB5657B4}"/>
          </ac:grpSpMkLst>
        </pc:grpChg>
        <pc:grpChg chg="mod">
          <ac:chgData name="Archana Suresh" userId="bc71b111-7738-4540-8e14-283f32eaf934" providerId="ADAL" clId="{FBAFBB5E-06B4-46DD-B6B3-4B5FCBB3B1B8}" dt="2019-04-08T18:19:37.758" v="7107" actId="1036"/>
          <ac:grpSpMkLst>
            <pc:docMk/>
            <pc:sldMk cId="678756583" sldId="283"/>
            <ac:grpSpMk id="628" creationId="{1DA4AAD8-3552-405C-9449-1005B800F649}"/>
          </ac:grpSpMkLst>
        </pc:grpChg>
        <pc:grpChg chg="mod">
          <ac:chgData name="Archana Suresh" userId="bc71b111-7738-4540-8e14-283f32eaf934" providerId="ADAL" clId="{FBAFBB5E-06B4-46DD-B6B3-4B5FCBB3B1B8}" dt="2019-04-08T18:19:37.758" v="7107" actId="1036"/>
          <ac:grpSpMkLst>
            <pc:docMk/>
            <pc:sldMk cId="678756583" sldId="283"/>
            <ac:grpSpMk id="629" creationId="{4CDF55A4-3795-41CA-B394-8345E396F9E9}"/>
          </ac:grpSpMkLst>
        </pc:grpChg>
        <pc:grpChg chg="mod">
          <ac:chgData name="Archana Suresh" userId="bc71b111-7738-4540-8e14-283f32eaf934" providerId="ADAL" clId="{FBAFBB5E-06B4-46DD-B6B3-4B5FCBB3B1B8}" dt="2019-04-08T18:19:37.758" v="7107" actId="1036"/>
          <ac:grpSpMkLst>
            <pc:docMk/>
            <pc:sldMk cId="678756583" sldId="283"/>
            <ac:grpSpMk id="630" creationId="{F418EC2B-DD19-4758-89DA-AF19B4AB15D7}"/>
          </ac:grpSpMkLst>
        </pc:grpChg>
        <pc:grpChg chg="mod">
          <ac:chgData name="Archana Suresh" userId="bc71b111-7738-4540-8e14-283f32eaf934" providerId="ADAL" clId="{FBAFBB5E-06B4-46DD-B6B3-4B5FCBB3B1B8}" dt="2019-04-08T18:19:37.758" v="7107" actId="1036"/>
          <ac:grpSpMkLst>
            <pc:docMk/>
            <pc:sldMk cId="678756583" sldId="283"/>
            <ac:grpSpMk id="631" creationId="{D4A7F77E-A047-4745-A7B3-6A0C25283A5D}"/>
          </ac:grpSpMkLst>
        </pc:grpChg>
      </pc:sldChg>
      <pc:sldChg chg="addSp modSp add">
        <pc:chgData name="Archana Suresh" userId="bc71b111-7738-4540-8e14-283f32eaf934" providerId="ADAL" clId="{FBAFBB5E-06B4-46DD-B6B3-4B5FCBB3B1B8}" dt="2019-04-08T18:34:03.349" v="7152" actId="1036"/>
        <pc:sldMkLst>
          <pc:docMk/>
          <pc:sldMk cId="719944044" sldId="284"/>
        </pc:sldMkLst>
        <pc:spChg chg="add mod">
          <ac:chgData name="Archana Suresh" userId="bc71b111-7738-4540-8e14-283f32eaf934" providerId="ADAL" clId="{FBAFBB5E-06B4-46DD-B6B3-4B5FCBB3B1B8}" dt="2019-04-08T18:33:48.520" v="7128" actId="20577"/>
          <ac:spMkLst>
            <pc:docMk/>
            <pc:sldMk cId="719944044" sldId="284"/>
            <ac:spMk id="2" creationId="{DB524CD6-AAC4-4B4E-B2ED-9B2F962F590A}"/>
          </ac:spMkLst>
        </pc:spChg>
        <pc:grpChg chg="mod">
          <ac:chgData name="Archana Suresh" userId="bc71b111-7738-4540-8e14-283f32eaf934" providerId="ADAL" clId="{FBAFBB5E-06B4-46DD-B6B3-4B5FCBB3B1B8}" dt="2019-04-08T18:34:03.349" v="7152" actId="1036"/>
          <ac:grpSpMkLst>
            <pc:docMk/>
            <pc:sldMk cId="719944044" sldId="284"/>
            <ac:grpSpMk id="61" creationId="{B707F184-81BF-46AE-92AE-4D1968F82123}"/>
          </ac:grpSpMkLst>
        </pc:grpChg>
        <pc:grpChg chg="mod">
          <ac:chgData name="Archana Suresh" userId="bc71b111-7738-4540-8e14-283f32eaf934" providerId="ADAL" clId="{FBAFBB5E-06B4-46DD-B6B3-4B5FCBB3B1B8}" dt="2019-04-08T18:34:03.349" v="7152" actId="1036"/>
          <ac:grpSpMkLst>
            <pc:docMk/>
            <pc:sldMk cId="719944044" sldId="284"/>
            <ac:grpSpMk id="62" creationId="{929C699D-6D3A-4DD5-B1F3-EBB47313CE11}"/>
          </ac:grpSpMkLst>
        </pc:grpChg>
        <pc:grpChg chg="mod">
          <ac:chgData name="Archana Suresh" userId="bc71b111-7738-4540-8e14-283f32eaf934" providerId="ADAL" clId="{FBAFBB5E-06B4-46DD-B6B3-4B5FCBB3B1B8}" dt="2019-04-08T18:34:03.349" v="7152" actId="1036"/>
          <ac:grpSpMkLst>
            <pc:docMk/>
            <pc:sldMk cId="719944044" sldId="284"/>
            <ac:grpSpMk id="63" creationId="{9D44389C-F811-4103-AAC5-E4DEB65B3D56}"/>
          </ac:grpSpMkLst>
        </pc:grpChg>
        <pc:grpChg chg="mod">
          <ac:chgData name="Archana Suresh" userId="bc71b111-7738-4540-8e14-283f32eaf934" providerId="ADAL" clId="{FBAFBB5E-06B4-46DD-B6B3-4B5FCBB3B1B8}" dt="2019-04-08T18:34:03.349" v="7152" actId="1036"/>
          <ac:grpSpMkLst>
            <pc:docMk/>
            <pc:sldMk cId="719944044" sldId="284"/>
            <ac:grpSpMk id="64" creationId="{25ADD2EC-9D55-4BD2-8A7D-B34BEB87D606}"/>
          </ac:grpSpMkLst>
        </pc:grpChg>
        <pc:grpChg chg="mod">
          <ac:chgData name="Archana Suresh" userId="bc71b111-7738-4540-8e14-283f32eaf934" providerId="ADAL" clId="{FBAFBB5E-06B4-46DD-B6B3-4B5FCBB3B1B8}" dt="2019-04-08T18:34:03.349" v="7152" actId="1036"/>
          <ac:grpSpMkLst>
            <pc:docMk/>
            <pc:sldMk cId="719944044" sldId="284"/>
            <ac:grpSpMk id="65" creationId="{56CAF240-1D43-4A34-9B32-A1AC9A27BF46}"/>
          </ac:grpSpMkLst>
        </pc:grpChg>
        <pc:grpChg chg="mod">
          <ac:chgData name="Archana Suresh" userId="bc71b111-7738-4540-8e14-283f32eaf934" providerId="ADAL" clId="{FBAFBB5E-06B4-46DD-B6B3-4B5FCBB3B1B8}" dt="2019-04-08T18:34:03.349" v="7152" actId="1036"/>
          <ac:grpSpMkLst>
            <pc:docMk/>
            <pc:sldMk cId="719944044" sldId="284"/>
            <ac:grpSpMk id="67" creationId="{FBE18479-A1C5-462B-AAE5-ABD943BCA213}"/>
          </ac:grpSpMkLst>
        </pc:grpChg>
        <pc:grpChg chg="mod">
          <ac:chgData name="Archana Suresh" userId="bc71b111-7738-4540-8e14-283f32eaf934" providerId="ADAL" clId="{FBAFBB5E-06B4-46DD-B6B3-4B5FCBB3B1B8}" dt="2019-04-08T18:34:03.349" v="7152" actId="1036"/>
          <ac:grpSpMkLst>
            <pc:docMk/>
            <pc:sldMk cId="719944044" sldId="284"/>
            <ac:grpSpMk id="327" creationId="{5C855D9F-FA80-4FA2-80B7-D8328F8AABFB}"/>
          </ac:grpSpMkLst>
        </pc:grpChg>
        <pc:grpChg chg="mod">
          <ac:chgData name="Archana Suresh" userId="bc71b111-7738-4540-8e14-283f32eaf934" providerId="ADAL" clId="{FBAFBB5E-06B4-46DD-B6B3-4B5FCBB3B1B8}" dt="2019-04-08T18:34:03.349" v="7152" actId="1036"/>
          <ac:grpSpMkLst>
            <pc:docMk/>
            <pc:sldMk cId="719944044" sldId="284"/>
            <ac:grpSpMk id="330" creationId="{3DBA6EB5-9901-46E5-AF80-2BFEE2E9AD23}"/>
          </ac:grpSpMkLst>
        </pc:grpChg>
        <pc:grpChg chg="mod">
          <ac:chgData name="Archana Suresh" userId="bc71b111-7738-4540-8e14-283f32eaf934" providerId="ADAL" clId="{FBAFBB5E-06B4-46DD-B6B3-4B5FCBB3B1B8}" dt="2019-04-08T18:34:03.349" v="7152" actId="1036"/>
          <ac:grpSpMkLst>
            <pc:docMk/>
            <pc:sldMk cId="719944044" sldId="284"/>
            <ac:grpSpMk id="345" creationId="{53B015DD-A3AC-4865-A695-73F2199A423B}"/>
          </ac:grpSpMkLst>
        </pc:grpChg>
        <pc:grpChg chg="mod">
          <ac:chgData name="Archana Suresh" userId="bc71b111-7738-4540-8e14-283f32eaf934" providerId="ADAL" clId="{FBAFBB5E-06B4-46DD-B6B3-4B5FCBB3B1B8}" dt="2019-04-08T18:34:03.349" v="7152" actId="1036"/>
          <ac:grpSpMkLst>
            <pc:docMk/>
            <pc:sldMk cId="719944044" sldId="284"/>
            <ac:grpSpMk id="359" creationId="{8C4D6807-09B3-4BD5-B5FE-E5C0A277107D}"/>
          </ac:grpSpMkLst>
        </pc:grpChg>
        <pc:grpChg chg="mod">
          <ac:chgData name="Archana Suresh" userId="bc71b111-7738-4540-8e14-283f32eaf934" providerId="ADAL" clId="{FBAFBB5E-06B4-46DD-B6B3-4B5FCBB3B1B8}" dt="2019-04-08T18:34:03.349" v="7152" actId="1036"/>
          <ac:grpSpMkLst>
            <pc:docMk/>
            <pc:sldMk cId="719944044" sldId="284"/>
            <ac:grpSpMk id="362" creationId="{7DE9C52F-02EB-4BE1-99A5-0312EE62F359}"/>
          </ac:grpSpMkLst>
        </pc:grpChg>
        <pc:grpChg chg="mod">
          <ac:chgData name="Archana Suresh" userId="bc71b111-7738-4540-8e14-283f32eaf934" providerId="ADAL" clId="{FBAFBB5E-06B4-46DD-B6B3-4B5FCBB3B1B8}" dt="2019-04-08T18:34:03.349" v="7152" actId="1036"/>
          <ac:grpSpMkLst>
            <pc:docMk/>
            <pc:sldMk cId="719944044" sldId="284"/>
            <ac:grpSpMk id="365" creationId="{70D7DF6C-1639-41B3-808E-71AF6A50AB55}"/>
          </ac:grpSpMkLst>
        </pc:grpChg>
        <pc:grpChg chg="mod">
          <ac:chgData name="Archana Suresh" userId="bc71b111-7738-4540-8e14-283f32eaf934" providerId="ADAL" clId="{FBAFBB5E-06B4-46DD-B6B3-4B5FCBB3B1B8}" dt="2019-04-08T18:34:03.349" v="7152" actId="1036"/>
          <ac:grpSpMkLst>
            <pc:docMk/>
            <pc:sldMk cId="719944044" sldId="284"/>
            <ac:grpSpMk id="368" creationId="{C4A575B7-6657-4E85-A2EC-9E7D8F230953}"/>
          </ac:grpSpMkLst>
        </pc:grpChg>
        <pc:grpChg chg="mod">
          <ac:chgData name="Archana Suresh" userId="bc71b111-7738-4540-8e14-283f32eaf934" providerId="ADAL" clId="{FBAFBB5E-06B4-46DD-B6B3-4B5FCBB3B1B8}" dt="2019-04-08T18:34:03.349" v="7152" actId="1036"/>
          <ac:grpSpMkLst>
            <pc:docMk/>
            <pc:sldMk cId="719944044" sldId="284"/>
            <ac:grpSpMk id="371" creationId="{6654E307-73A9-43AF-9442-EF3FBA6A87DB}"/>
          </ac:grpSpMkLst>
        </pc:grpChg>
        <pc:grpChg chg="mod">
          <ac:chgData name="Archana Suresh" userId="bc71b111-7738-4540-8e14-283f32eaf934" providerId="ADAL" clId="{FBAFBB5E-06B4-46DD-B6B3-4B5FCBB3B1B8}" dt="2019-04-08T18:34:03.349" v="7152" actId="1036"/>
          <ac:grpSpMkLst>
            <pc:docMk/>
            <pc:sldMk cId="719944044" sldId="284"/>
            <ac:grpSpMk id="374" creationId="{82EE3DC1-9053-4164-8D32-4194222A314F}"/>
          </ac:grpSpMkLst>
        </pc:grpChg>
        <pc:grpChg chg="mod">
          <ac:chgData name="Archana Suresh" userId="bc71b111-7738-4540-8e14-283f32eaf934" providerId="ADAL" clId="{FBAFBB5E-06B4-46DD-B6B3-4B5FCBB3B1B8}" dt="2019-04-08T18:34:03.349" v="7152" actId="1036"/>
          <ac:grpSpMkLst>
            <pc:docMk/>
            <pc:sldMk cId="719944044" sldId="284"/>
            <ac:grpSpMk id="377" creationId="{81B15AF5-8F89-4603-879A-3334706F5AD3}"/>
          </ac:grpSpMkLst>
        </pc:grpChg>
        <pc:grpChg chg="mod">
          <ac:chgData name="Archana Suresh" userId="bc71b111-7738-4540-8e14-283f32eaf934" providerId="ADAL" clId="{FBAFBB5E-06B4-46DD-B6B3-4B5FCBB3B1B8}" dt="2019-04-08T18:34:03.349" v="7152" actId="1036"/>
          <ac:grpSpMkLst>
            <pc:docMk/>
            <pc:sldMk cId="719944044" sldId="284"/>
            <ac:grpSpMk id="380" creationId="{A20C6D98-9FBD-4438-B59C-08F276F91DAC}"/>
          </ac:grpSpMkLst>
        </pc:grpChg>
        <pc:grpChg chg="mod">
          <ac:chgData name="Archana Suresh" userId="bc71b111-7738-4540-8e14-283f32eaf934" providerId="ADAL" clId="{FBAFBB5E-06B4-46DD-B6B3-4B5FCBB3B1B8}" dt="2019-04-08T18:34:03.349" v="7152" actId="1036"/>
          <ac:grpSpMkLst>
            <pc:docMk/>
            <pc:sldMk cId="719944044" sldId="284"/>
            <ac:grpSpMk id="383" creationId="{5FCACF85-91B3-4954-AD8C-44F0C38DAC82}"/>
          </ac:grpSpMkLst>
        </pc:grpChg>
        <pc:grpChg chg="mod">
          <ac:chgData name="Archana Suresh" userId="bc71b111-7738-4540-8e14-283f32eaf934" providerId="ADAL" clId="{FBAFBB5E-06B4-46DD-B6B3-4B5FCBB3B1B8}" dt="2019-04-08T18:34:03.349" v="7152" actId="1036"/>
          <ac:grpSpMkLst>
            <pc:docMk/>
            <pc:sldMk cId="719944044" sldId="284"/>
            <ac:grpSpMk id="386" creationId="{22C158F9-A6C8-46C6-A770-C701C053E5E6}"/>
          </ac:grpSpMkLst>
        </pc:grpChg>
        <pc:grpChg chg="mod">
          <ac:chgData name="Archana Suresh" userId="bc71b111-7738-4540-8e14-283f32eaf934" providerId="ADAL" clId="{FBAFBB5E-06B4-46DD-B6B3-4B5FCBB3B1B8}" dt="2019-04-08T18:34:03.349" v="7152" actId="1036"/>
          <ac:grpSpMkLst>
            <pc:docMk/>
            <pc:sldMk cId="719944044" sldId="284"/>
            <ac:grpSpMk id="389" creationId="{26C1C49E-9E00-4DBA-927A-09A6233AEC9A}"/>
          </ac:grpSpMkLst>
        </pc:grpChg>
        <pc:grpChg chg="mod">
          <ac:chgData name="Archana Suresh" userId="bc71b111-7738-4540-8e14-283f32eaf934" providerId="ADAL" clId="{FBAFBB5E-06B4-46DD-B6B3-4B5FCBB3B1B8}" dt="2019-04-08T18:34:03.349" v="7152" actId="1036"/>
          <ac:grpSpMkLst>
            <pc:docMk/>
            <pc:sldMk cId="719944044" sldId="284"/>
            <ac:grpSpMk id="392" creationId="{62BEED2F-E8F4-4C27-97E9-86C5B6C8CD70}"/>
          </ac:grpSpMkLst>
        </pc:grpChg>
        <pc:grpChg chg="mod">
          <ac:chgData name="Archana Suresh" userId="bc71b111-7738-4540-8e14-283f32eaf934" providerId="ADAL" clId="{FBAFBB5E-06B4-46DD-B6B3-4B5FCBB3B1B8}" dt="2019-04-08T18:34:03.349" v="7152" actId="1036"/>
          <ac:grpSpMkLst>
            <pc:docMk/>
            <pc:sldMk cId="719944044" sldId="284"/>
            <ac:grpSpMk id="395" creationId="{93E648E1-0263-474E-8C64-5F894DD78080}"/>
          </ac:grpSpMkLst>
        </pc:grpChg>
        <pc:grpChg chg="mod">
          <ac:chgData name="Archana Suresh" userId="bc71b111-7738-4540-8e14-283f32eaf934" providerId="ADAL" clId="{FBAFBB5E-06B4-46DD-B6B3-4B5FCBB3B1B8}" dt="2019-04-08T18:34:03.349" v="7152" actId="1036"/>
          <ac:grpSpMkLst>
            <pc:docMk/>
            <pc:sldMk cId="719944044" sldId="284"/>
            <ac:grpSpMk id="820" creationId="{EBA082A6-6AE2-49A5-BACB-59AC8D2F3220}"/>
          </ac:grpSpMkLst>
        </pc:grpChg>
        <pc:grpChg chg="mod">
          <ac:chgData name="Archana Suresh" userId="bc71b111-7738-4540-8e14-283f32eaf934" providerId="ADAL" clId="{FBAFBB5E-06B4-46DD-B6B3-4B5FCBB3B1B8}" dt="2019-04-08T18:34:03.349" v="7152" actId="1036"/>
          <ac:grpSpMkLst>
            <pc:docMk/>
            <pc:sldMk cId="719944044" sldId="284"/>
            <ac:grpSpMk id="821" creationId="{4448886C-7541-451B-9CBE-A64445B23D50}"/>
          </ac:grpSpMkLst>
        </pc:grpChg>
        <pc:grpChg chg="mod">
          <ac:chgData name="Archana Suresh" userId="bc71b111-7738-4540-8e14-283f32eaf934" providerId="ADAL" clId="{FBAFBB5E-06B4-46DD-B6B3-4B5FCBB3B1B8}" dt="2019-04-08T18:34:03.349" v="7152" actId="1036"/>
          <ac:grpSpMkLst>
            <pc:docMk/>
            <pc:sldMk cId="719944044" sldId="284"/>
            <ac:grpSpMk id="822" creationId="{CFF877AD-63E4-4C39-B0F9-E7A3ED55CDBC}"/>
          </ac:grpSpMkLst>
        </pc:grpChg>
        <pc:grpChg chg="mod">
          <ac:chgData name="Archana Suresh" userId="bc71b111-7738-4540-8e14-283f32eaf934" providerId="ADAL" clId="{FBAFBB5E-06B4-46DD-B6B3-4B5FCBB3B1B8}" dt="2019-04-08T18:34:03.349" v="7152" actId="1036"/>
          <ac:grpSpMkLst>
            <pc:docMk/>
            <pc:sldMk cId="719944044" sldId="284"/>
            <ac:grpSpMk id="823" creationId="{AD0B0B49-859F-445D-BDE8-894DDA1D5645}"/>
          </ac:grpSpMkLst>
        </pc:grpChg>
        <pc:grpChg chg="mod">
          <ac:chgData name="Archana Suresh" userId="bc71b111-7738-4540-8e14-283f32eaf934" providerId="ADAL" clId="{FBAFBB5E-06B4-46DD-B6B3-4B5FCBB3B1B8}" dt="2019-04-08T18:34:03.349" v="7152" actId="1036"/>
          <ac:grpSpMkLst>
            <pc:docMk/>
            <pc:sldMk cId="719944044" sldId="284"/>
            <ac:grpSpMk id="824" creationId="{AFA7C731-FB06-4F09-AC00-47E81A1D6803}"/>
          </ac:grpSpMkLst>
        </pc:grpChg>
        <pc:grpChg chg="mod">
          <ac:chgData name="Archana Suresh" userId="bc71b111-7738-4540-8e14-283f32eaf934" providerId="ADAL" clId="{FBAFBB5E-06B4-46DD-B6B3-4B5FCBB3B1B8}" dt="2019-04-08T18:34:03.349" v="7152" actId="1036"/>
          <ac:grpSpMkLst>
            <pc:docMk/>
            <pc:sldMk cId="719944044" sldId="284"/>
            <ac:grpSpMk id="825" creationId="{E9E60885-38DF-4663-B3B6-3BAB794040E3}"/>
          </ac:grpSpMkLst>
        </pc:grpChg>
        <pc:grpChg chg="mod">
          <ac:chgData name="Archana Suresh" userId="bc71b111-7738-4540-8e14-283f32eaf934" providerId="ADAL" clId="{FBAFBB5E-06B4-46DD-B6B3-4B5FCBB3B1B8}" dt="2019-04-08T18:34:03.349" v="7152" actId="1036"/>
          <ac:grpSpMkLst>
            <pc:docMk/>
            <pc:sldMk cId="719944044" sldId="284"/>
            <ac:grpSpMk id="826" creationId="{388EF177-4025-477D-BF87-15965826F081}"/>
          </ac:grpSpMkLst>
        </pc:grpChg>
        <pc:grpChg chg="mod">
          <ac:chgData name="Archana Suresh" userId="bc71b111-7738-4540-8e14-283f32eaf934" providerId="ADAL" clId="{FBAFBB5E-06B4-46DD-B6B3-4B5FCBB3B1B8}" dt="2019-04-08T18:34:03.349" v="7152" actId="1036"/>
          <ac:grpSpMkLst>
            <pc:docMk/>
            <pc:sldMk cId="719944044" sldId="284"/>
            <ac:grpSpMk id="827" creationId="{63153E8C-75FF-43D3-87E6-6440A94F76B4}"/>
          </ac:grpSpMkLst>
        </pc:grpChg>
        <pc:grpChg chg="mod">
          <ac:chgData name="Archana Suresh" userId="bc71b111-7738-4540-8e14-283f32eaf934" providerId="ADAL" clId="{FBAFBB5E-06B4-46DD-B6B3-4B5FCBB3B1B8}" dt="2019-04-08T18:34:03.349" v="7152" actId="1036"/>
          <ac:grpSpMkLst>
            <pc:docMk/>
            <pc:sldMk cId="719944044" sldId="284"/>
            <ac:grpSpMk id="828" creationId="{A38423F6-9298-4A33-9206-5A83F81D279F}"/>
          </ac:grpSpMkLst>
        </pc:grpChg>
        <pc:grpChg chg="mod">
          <ac:chgData name="Archana Suresh" userId="bc71b111-7738-4540-8e14-283f32eaf934" providerId="ADAL" clId="{FBAFBB5E-06B4-46DD-B6B3-4B5FCBB3B1B8}" dt="2019-04-08T18:34:03.349" v="7152" actId="1036"/>
          <ac:grpSpMkLst>
            <pc:docMk/>
            <pc:sldMk cId="719944044" sldId="284"/>
            <ac:grpSpMk id="829" creationId="{2BE0AEA0-EE65-44CA-891B-A0E4919CAA2C}"/>
          </ac:grpSpMkLst>
        </pc:grpChg>
        <pc:grpChg chg="mod">
          <ac:chgData name="Archana Suresh" userId="bc71b111-7738-4540-8e14-283f32eaf934" providerId="ADAL" clId="{FBAFBB5E-06B4-46DD-B6B3-4B5FCBB3B1B8}" dt="2019-04-08T18:34:03.349" v="7152" actId="1036"/>
          <ac:grpSpMkLst>
            <pc:docMk/>
            <pc:sldMk cId="719944044" sldId="284"/>
            <ac:grpSpMk id="830" creationId="{84227CDB-3B91-41F3-B252-0828C36E112C}"/>
          </ac:grpSpMkLst>
        </pc:grpChg>
        <pc:grpChg chg="mod">
          <ac:chgData name="Archana Suresh" userId="bc71b111-7738-4540-8e14-283f32eaf934" providerId="ADAL" clId="{FBAFBB5E-06B4-46DD-B6B3-4B5FCBB3B1B8}" dt="2019-04-08T18:34:03.349" v="7152" actId="1036"/>
          <ac:grpSpMkLst>
            <pc:docMk/>
            <pc:sldMk cId="719944044" sldId="284"/>
            <ac:grpSpMk id="831" creationId="{F7333287-88B5-4996-9390-7E4A7F760B96}"/>
          </ac:grpSpMkLst>
        </pc:grpChg>
        <pc:grpChg chg="mod">
          <ac:chgData name="Archana Suresh" userId="bc71b111-7738-4540-8e14-283f32eaf934" providerId="ADAL" clId="{FBAFBB5E-06B4-46DD-B6B3-4B5FCBB3B1B8}" dt="2019-04-08T18:34:03.349" v="7152" actId="1036"/>
          <ac:grpSpMkLst>
            <pc:docMk/>
            <pc:sldMk cId="719944044" sldId="284"/>
            <ac:grpSpMk id="832" creationId="{C56CF6BD-343B-40C7-9AD2-607958911489}"/>
          </ac:grpSpMkLst>
        </pc:grpChg>
        <pc:grpChg chg="mod">
          <ac:chgData name="Archana Suresh" userId="bc71b111-7738-4540-8e14-283f32eaf934" providerId="ADAL" clId="{FBAFBB5E-06B4-46DD-B6B3-4B5FCBB3B1B8}" dt="2019-04-08T18:34:03.349" v="7152" actId="1036"/>
          <ac:grpSpMkLst>
            <pc:docMk/>
            <pc:sldMk cId="719944044" sldId="284"/>
            <ac:grpSpMk id="833" creationId="{29C0F9E9-D5C7-4E0C-9BA3-DECB06B6ECE9}"/>
          </ac:grpSpMkLst>
        </pc:grpChg>
        <pc:grpChg chg="mod">
          <ac:chgData name="Archana Suresh" userId="bc71b111-7738-4540-8e14-283f32eaf934" providerId="ADAL" clId="{FBAFBB5E-06B4-46DD-B6B3-4B5FCBB3B1B8}" dt="2019-04-08T18:34:03.349" v="7152" actId="1036"/>
          <ac:grpSpMkLst>
            <pc:docMk/>
            <pc:sldMk cId="719944044" sldId="284"/>
            <ac:grpSpMk id="834" creationId="{98DCB0B5-E641-47E7-9AE2-1B664C531F0E}"/>
          </ac:grpSpMkLst>
        </pc:grpChg>
        <pc:grpChg chg="mod">
          <ac:chgData name="Archana Suresh" userId="bc71b111-7738-4540-8e14-283f32eaf934" providerId="ADAL" clId="{FBAFBB5E-06B4-46DD-B6B3-4B5FCBB3B1B8}" dt="2019-04-08T18:34:03.349" v="7152" actId="1036"/>
          <ac:grpSpMkLst>
            <pc:docMk/>
            <pc:sldMk cId="719944044" sldId="284"/>
            <ac:grpSpMk id="835" creationId="{FC6E2CB8-7FEA-4691-BED0-C0C0DA43ED83}"/>
          </ac:grpSpMkLst>
        </pc:grpChg>
        <pc:grpChg chg="mod">
          <ac:chgData name="Archana Suresh" userId="bc71b111-7738-4540-8e14-283f32eaf934" providerId="ADAL" clId="{FBAFBB5E-06B4-46DD-B6B3-4B5FCBB3B1B8}" dt="2019-04-08T18:34:03.349" v="7152" actId="1036"/>
          <ac:grpSpMkLst>
            <pc:docMk/>
            <pc:sldMk cId="719944044" sldId="284"/>
            <ac:grpSpMk id="836" creationId="{838BFDB1-BB9B-40BC-81E2-E555A155A229}"/>
          </ac:grpSpMkLst>
        </pc:grpChg>
        <pc:grpChg chg="mod">
          <ac:chgData name="Archana Suresh" userId="bc71b111-7738-4540-8e14-283f32eaf934" providerId="ADAL" clId="{FBAFBB5E-06B4-46DD-B6B3-4B5FCBB3B1B8}" dt="2019-04-08T18:34:03.349" v="7152" actId="1036"/>
          <ac:grpSpMkLst>
            <pc:docMk/>
            <pc:sldMk cId="719944044" sldId="284"/>
            <ac:grpSpMk id="837" creationId="{8ECDEB2A-D02F-480F-82B4-A5AB2220CB73}"/>
          </ac:grpSpMkLst>
        </pc:grpChg>
        <pc:grpChg chg="mod">
          <ac:chgData name="Archana Suresh" userId="bc71b111-7738-4540-8e14-283f32eaf934" providerId="ADAL" clId="{FBAFBB5E-06B4-46DD-B6B3-4B5FCBB3B1B8}" dt="2019-04-08T18:34:03.349" v="7152" actId="1036"/>
          <ac:grpSpMkLst>
            <pc:docMk/>
            <pc:sldMk cId="719944044" sldId="284"/>
            <ac:grpSpMk id="838" creationId="{CCC01F37-5FD5-4F2F-911B-6276E729BC0E}"/>
          </ac:grpSpMkLst>
        </pc:grpChg>
        <pc:grpChg chg="mod">
          <ac:chgData name="Archana Suresh" userId="bc71b111-7738-4540-8e14-283f32eaf934" providerId="ADAL" clId="{FBAFBB5E-06B4-46DD-B6B3-4B5FCBB3B1B8}" dt="2019-04-08T18:34:03.349" v="7152" actId="1036"/>
          <ac:grpSpMkLst>
            <pc:docMk/>
            <pc:sldMk cId="719944044" sldId="284"/>
            <ac:grpSpMk id="839" creationId="{2D33A7CE-32FA-46CA-A7AD-C6B6869AC0DB}"/>
          </ac:grpSpMkLst>
        </pc:grpChg>
        <pc:grpChg chg="mod">
          <ac:chgData name="Archana Suresh" userId="bc71b111-7738-4540-8e14-283f32eaf934" providerId="ADAL" clId="{FBAFBB5E-06B4-46DD-B6B3-4B5FCBB3B1B8}" dt="2019-04-08T18:34:03.349" v="7152" actId="1036"/>
          <ac:grpSpMkLst>
            <pc:docMk/>
            <pc:sldMk cId="719944044" sldId="284"/>
            <ac:grpSpMk id="840" creationId="{660125D5-4683-4F47-96B2-E4259D221FE0}"/>
          </ac:grpSpMkLst>
        </pc:grpChg>
        <pc:grpChg chg="mod">
          <ac:chgData name="Archana Suresh" userId="bc71b111-7738-4540-8e14-283f32eaf934" providerId="ADAL" clId="{FBAFBB5E-06B4-46DD-B6B3-4B5FCBB3B1B8}" dt="2019-04-08T18:34:03.349" v="7152" actId="1036"/>
          <ac:grpSpMkLst>
            <pc:docMk/>
            <pc:sldMk cId="719944044" sldId="284"/>
            <ac:grpSpMk id="841" creationId="{51220546-45CF-4977-9DB6-684F71D53300}"/>
          </ac:grpSpMkLst>
        </pc:grpChg>
        <pc:grpChg chg="mod">
          <ac:chgData name="Archana Suresh" userId="bc71b111-7738-4540-8e14-283f32eaf934" providerId="ADAL" clId="{FBAFBB5E-06B4-46DD-B6B3-4B5FCBB3B1B8}" dt="2019-04-08T18:34:03.349" v="7152" actId="1036"/>
          <ac:grpSpMkLst>
            <pc:docMk/>
            <pc:sldMk cId="719944044" sldId="284"/>
            <ac:grpSpMk id="842" creationId="{199A5FE8-3729-4B1A-8192-27B8E976DA21}"/>
          </ac:grpSpMkLst>
        </pc:grpChg>
        <pc:grpChg chg="mod">
          <ac:chgData name="Archana Suresh" userId="bc71b111-7738-4540-8e14-283f32eaf934" providerId="ADAL" clId="{FBAFBB5E-06B4-46DD-B6B3-4B5FCBB3B1B8}" dt="2019-04-08T18:34:03.349" v="7152" actId="1036"/>
          <ac:grpSpMkLst>
            <pc:docMk/>
            <pc:sldMk cId="719944044" sldId="284"/>
            <ac:grpSpMk id="843" creationId="{42BAE271-4521-424C-99E3-F5A7691F1FB2}"/>
          </ac:grpSpMkLst>
        </pc:grpChg>
        <pc:grpChg chg="mod">
          <ac:chgData name="Archana Suresh" userId="bc71b111-7738-4540-8e14-283f32eaf934" providerId="ADAL" clId="{FBAFBB5E-06B4-46DD-B6B3-4B5FCBB3B1B8}" dt="2019-04-08T18:34:03.349" v="7152" actId="1036"/>
          <ac:grpSpMkLst>
            <pc:docMk/>
            <pc:sldMk cId="719944044" sldId="284"/>
            <ac:grpSpMk id="844" creationId="{4E73FF57-562C-44A9-97B8-9F353D89DA25}"/>
          </ac:grpSpMkLst>
        </pc:grpChg>
        <pc:grpChg chg="mod">
          <ac:chgData name="Archana Suresh" userId="bc71b111-7738-4540-8e14-283f32eaf934" providerId="ADAL" clId="{FBAFBB5E-06B4-46DD-B6B3-4B5FCBB3B1B8}" dt="2019-04-08T18:34:03.349" v="7152" actId="1036"/>
          <ac:grpSpMkLst>
            <pc:docMk/>
            <pc:sldMk cId="719944044" sldId="284"/>
            <ac:grpSpMk id="845" creationId="{1206FB58-CB18-4AD0-863B-5C21B24C6EC8}"/>
          </ac:grpSpMkLst>
        </pc:grpChg>
        <pc:grpChg chg="mod">
          <ac:chgData name="Archana Suresh" userId="bc71b111-7738-4540-8e14-283f32eaf934" providerId="ADAL" clId="{FBAFBB5E-06B4-46DD-B6B3-4B5FCBB3B1B8}" dt="2019-04-08T18:34:03.349" v="7152" actId="1036"/>
          <ac:grpSpMkLst>
            <pc:docMk/>
            <pc:sldMk cId="719944044" sldId="284"/>
            <ac:grpSpMk id="846" creationId="{CB6CB8C9-9694-41FF-AC8E-2E25BC382DE4}"/>
          </ac:grpSpMkLst>
        </pc:grpChg>
        <pc:grpChg chg="mod">
          <ac:chgData name="Archana Suresh" userId="bc71b111-7738-4540-8e14-283f32eaf934" providerId="ADAL" clId="{FBAFBB5E-06B4-46DD-B6B3-4B5FCBB3B1B8}" dt="2019-04-08T18:34:03.349" v="7152" actId="1036"/>
          <ac:grpSpMkLst>
            <pc:docMk/>
            <pc:sldMk cId="719944044" sldId="284"/>
            <ac:grpSpMk id="847" creationId="{C2CE365E-CE2D-40B1-8C95-973939AE3216}"/>
          </ac:grpSpMkLst>
        </pc:grpChg>
        <pc:grpChg chg="mod">
          <ac:chgData name="Archana Suresh" userId="bc71b111-7738-4540-8e14-283f32eaf934" providerId="ADAL" clId="{FBAFBB5E-06B4-46DD-B6B3-4B5FCBB3B1B8}" dt="2019-04-08T18:34:03.349" v="7152" actId="1036"/>
          <ac:grpSpMkLst>
            <pc:docMk/>
            <pc:sldMk cId="719944044" sldId="284"/>
            <ac:grpSpMk id="848" creationId="{82AA7503-80C2-430C-B7CC-8BCEF5F18DB1}"/>
          </ac:grpSpMkLst>
        </pc:grpChg>
        <pc:grpChg chg="mod">
          <ac:chgData name="Archana Suresh" userId="bc71b111-7738-4540-8e14-283f32eaf934" providerId="ADAL" clId="{FBAFBB5E-06B4-46DD-B6B3-4B5FCBB3B1B8}" dt="2019-04-08T18:34:03.349" v="7152" actId="1036"/>
          <ac:grpSpMkLst>
            <pc:docMk/>
            <pc:sldMk cId="719944044" sldId="284"/>
            <ac:grpSpMk id="849" creationId="{9F9CB539-B998-40CE-9436-C4445626A50B}"/>
          </ac:grpSpMkLst>
        </pc:grpChg>
        <pc:grpChg chg="mod">
          <ac:chgData name="Archana Suresh" userId="bc71b111-7738-4540-8e14-283f32eaf934" providerId="ADAL" clId="{FBAFBB5E-06B4-46DD-B6B3-4B5FCBB3B1B8}" dt="2019-04-08T18:34:03.349" v="7152" actId="1036"/>
          <ac:grpSpMkLst>
            <pc:docMk/>
            <pc:sldMk cId="719944044" sldId="284"/>
            <ac:grpSpMk id="850" creationId="{B6A92640-FDD6-4CB6-971F-A7E7F196A9B9}"/>
          </ac:grpSpMkLst>
        </pc:grpChg>
        <pc:grpChg chg="mod">
          <ac:chgData name="Archana Suresh" userId="bc71b111-7738-4540-8e14-283f32eaf934" providerId="ADAL" clId="{FBAFBB5E-06B4-46DD-B6B3-4B5FCBB3B1B8}" dt="2019-04-08T18:34:03.349" v="7152" actId="1036"/>
          <ac:grpSpMkLst>
            <pc:docMk/>
            <pc:sldMk cId="719944044" sldId="284"/>
            <ac:grpSpMk id="851" creationId="{911104CB-DA6B-484B-B87C-65AAABBF6C38}"/>
          </ac:grpSpMkLst>
        </pc:grpChg>
        <pc:grpChg chg="mod">
          <ac:chgData name="Archana Suresh" userId="bc71b111-7738-4540-8e14-283f32eaf934" providerId="ADAL" clId="{FBAFBB5E-06B4-46DD-B6B3-4B5FCBB3B1B8}" dt="2019-04-08T18:34:03.349" v="7152" actId="1036"/>
          <ac:grpSpMkLst>
            <pc:docMk/>
            <pc:sldMk cId="719944044" sldId="284"/>
            <ac:grpSpMk id="852" creationId="{B387489B-79F7-4060-BB2C-D94991630AD9}"/>
          </ac:grpSpMkLst>
        </pc:grpChg>
        <pc:grpChg chg="mod">
          <ac:chgData name="Archana Suresh" userId="bc71b111-7738-4540-8e14-283f32eaf934" providerId="ADAL" clId="{FBAFBB5E-06B4-46DD-B6B3-4B5FCBB3B1B8}" dt="2019-04-08T18:34:03.349" v="7152" actId="1036"/>
          <ac:grpSpMkLst>
            <pc:docMk/>
            <pc:sldMk cId="719944044" sldId="284"/>
            <ac:grpSpMk id="853" creationId="{C4177059-97DF-4F36-BE09-0DFCCBC3F0FB}"/>
          </ac:grpSpMkLst>
        </pc:grpChg>
        <pc:grpChg chg="mod">
          <ac:chgData name="Archana Suresh" userId="bc71b111-7738-4540-8e14-283f32eaf934" providerId="ADAL" clId="{FBAFBB5E-06B4-46DD-B6B3-4B5FCBB3B1B8}" dt="2019-04-08T18:34:03.349" v="7152" actId="1036"/>
          <ac:grpSpMkLst>
            <pc:docMk/>
            <pc:sldMk cId="719944044" sldId="284"/>
            <ac:grpSpMk id="854" creationId="{B5C8E7CD-DEDE-49E6-BEA6-51F80FE72110}"/>
          </ac:grpSpMkLst>
        </pc:grpChg>
        <pc:grpChg chg="mod">
          <ac:chgData name="Archana Suresh" userId="bc71b111-7738-4540-8e14-283f32eaf934" providerId="ADAL" clId="{FBAFBB5E-06B4-46DD-B6B3-4B5FCBB3B1B8}" dt="2019-04-08T18:34:03.349" v="7152" actId="1036"/>
          <ac:grpSpMkLst>
            <pc:docMk/>
            <pc:sldMk cId="719944044" sldId="284"/>
            <ac:grpSpMk id="855" creationId="{5ED5B2CA-CED5-48D1-AACD-034693707D31}"/>
          </ac:grpSpMkLst>
        </pc:grpChg>
        <pc:grpChg chg="mod">
          <ac:chgData name="Archana Suresh" userId="bc71b111-7738-4540-8e14-283f32eaf934" providerId="ADAL" clId="{FBAFBB5E-06B4-46DD-B6B3-4B5FCBB3B1B8}" dt="2019-04-08T18:34:03.349" v="7152" actId="1036"/>
          <ac:grpSpMkLst>
            <pc:docMk/>
            <pc:sldMk cId="719944044" sldId="284"/>
            <ac:grpSpMk id="856" creationId="{1775A017-A688-41A7-810D-ED35717C52AF}"/>
          </ac:grpSpMkLst>
        </pc:grpChg>
        <pc:grpChg chg="mod">
          <ac:chgData name="Archana Suresh" userId="bc71b111-7738-4540-8e14-283f32eaf934" providerId="ADAL" clId="{FBAFBB5E-06B4-46DD-B6B3-4B5FCBB3B1B8}" dt="2019-04-08T18:34:03.349" v="7152" actId="1036"/>
          <ac:grpSpMkLst>
            <pc:docMk/>
            <pc:sldMk cId="719944044" sldId="284"/>
            <ac:grpSpMk id="857" creationId="{5A00B8FF-595B-470F-A8C1-1447AF5C3D50}"/>
          </ac:grpSpMkLst>
        </pc:grpChg>
        <pc:grpChg chg="mod">
          <ac:chgData name="Archana Suresh" userId="bc71b111-7738-4540-8e14-283f32eaf934" providerId="ADAL" clId="{FBAFBB5E-06B4-46DD-B6B3-4B5FCBB3B1B8}" dt="2019-04-08T18:34:03.349" v="7152" actId="1036"/>
          <ac:grpSpMkLst>
            <pc:docMk/>
            <pc:sldMk cId="719944044" sldId="284"/>
            <ac:grpSpMk id="858" creationId="{E688E11C-F214-4515-B2A7-724DF59E5A67}"/>
          </ac:grpSpMkLst>
        </pc:grpChg>
        <pc:grpChg chg="mod">
          <ac:chgData name="Archana Suresh" userId="bc71b111-7738-4540-8e14-283f32eaf934" providerId="ADAL" clId="{FBAFBB5E-06B4-46DD-B6B3-4B5FCBB3B1B8}" dt="2019-04-08T18:34:03.349" v="7152" actId="1036"/>
          <ac:grpSpMkLst>
            <pc:docMk/>
            <pc:sldMk cId="719944044" sldId="284"/>
            <ac:grpSpMk id="859" creationId="{7A9CAC4C-48C5-4140-B954-FE67696503CB}"/>
          </ac:grpSpMkLst>
        </pc:grpChg>
        <pc:grpChg chg="mod">
          <ac:chgData name="Archana Suresh" userId="bc71b111-7738-4540-8e14-283f32eaf934" providerId="ADAL" clId="{FBAFBB5E-06B4-46DD-B6B3-4B5FCBB3B1B8}" dt="2019-04-08T18:34:03.349" v="7152" actId="1036"/>
          <ac:grpSpMkLst>
            <pc:docMk/>
            <pc:sldMk cId="719944044" sldId="284"/>
            <ac:grpSpMk id="860" creationId="{2F8F35E2-28C5-46E7-9AB7-9F6DF211D4EE}"/>
          </ac:grpSpMkLst>
        </pc:grpChg>
        <pc:grpChg chg="mod">
          <ac:chgData name="Archana Suresh" userId="bc71b111-7738-4540-8e14-283f32eaf934" providerId="ADAL" clId="{FBAFBB5E-06B4-46DD-B6B3-4B5FCBB3B1B8}" dt="2019-04-08T18:34:03.349" v="7152" actId="1036"/>
          <ac:grpSpMkLst>
            <pc:docMk/>
            <pc:sldMk cId="719944044" sldId="284"/>
            <ac:grpSpMk id="861" creationId="{C9A6C567-3869-42CD-91B5-CC378DDEA233}"/>
          </ac:grpSpMkLst>
        </pc:grpChg>
        <pc:grpChg chg="mod">
          <ac:chgData name="Archana Suresh" userId="bc71b111-7738-4540-8e14-283f32eaf934" providerId="ADAL" clId="{FBAFBB5E-06B4-46DD-B6B3-4B5FCBB3B1B8}" dt="2019-04-08T18:34:03.349" v="7152" actId="1036"/>
          <ac:grpSpMkLst>
            <pc:docMk/>
            <pc:sldMk cId="719944044" sldId="284"/>
            <ac:grpSpMk id="862" creationId="{6723D876-1B02-425D-A0C6-B8823A12CEC2}"/>
          </ac:grpSpMkLst>
        </pc:grpChg>
        <pc:grpChg chg="mod">
          <ac:chgData name="Archana Suresh" userId="bc71b111-7738-4540-8e14-283f32eaf934" providerId="ADAL" clId="{FBAFBB5E-06B4-46DD-B6B3-4B5FCBB3B1B8}" dt="2019-04-08T18:34:03.349" v="7152" actId="1036"/>
          <ac:grpSpMkLst>
            <pc:docMk/>
            <pc:sldMk cId="719944044" sldId="284"/>
            <ac:grpSpMk id="863" creationId="{A0C6B125-BF42-4C5D-8418-5FF6B8DD6131}"/>
          </ac:grpSpMkLst>
        </pc:grpChg>
        <pc:grpChg chg="mod">
          <ac:chgData name="Archana Suresh" userId="bc71b111-7738-4540-8e14-283f32eaf934" providerId="ADAL" clId="{FBAFBB5E-06B4-46DD-B6B3-4B5FCBB3B1B8}" dt="2019-04-08T18:34:03.349" v="7152" actId="1036"/>
          <ac:grpSpMkLst>
            <pc:docMk/>
            <pc:sldMk cId="719944044" sldId="284"/>
            <ac:grpSpMk id="864" creationId="{C66E7F17-6DAF-4D2B-B4E0-A96FF5CE4512}"/>
          </ac:grpSpMkLst>
        </pc:grpChg>
        <pc:grpChg chg="mod">
          <ac:chgData name="Archana Suresh" userId="bc71b111-7738-4540-8e14-283f32eaf934" providerId="ADAL" clId="{FBAFBB5E-06B4-46DD-B6B3-4B5FCBB3B1B8}" dt="2019-04-08T18:34:03.349" v="7152" actId="1036"/>
          <ac:grpSpMkLst>
            <pc:docMk/>
            <pc:sldMk cId="719944044" sldId="284"/>
            <ac:grpSpMk id="865" creationId="{3F6A74F2-3757-4012-97CA-1A94A02FA23C}"/>
          </ac:grpSpMkLst>
        </pc:grpChg>
        <pc:grpChg chg="mod">
          <ac:chgData name="Archana Suresh" userId="bc71b111-7738-4540-8e14-283f32eaf934" providerId="ADAL" clId="{FBAFBB5E-06B4-46DD-B6B3-4B5FCBB3B1B8}" dt="2019-04-08T18:34:03.349" v="7152" actId="1036"/>
          <ac:grpSpMkLst>
            <pc:docMk/>
            <pc:sldMk cId="719944044" sldId="284"/>
            <ac:grpSpMk id="866" creationId="{D84C1ED7-3B53-49BE-8239-E125F4BE6100}"/>
          </ac:grpSpMkLst>
        </pc:grpChg>
        <pc:grpChg chg="mod">
          <ac:chgData name="Archana Suresh" userId="bc71b111-7738-4540-8e14-283f32eaf934" providerId="ADAL" clId="{FBAFBB5E-06B4-46DD-B6B3-4B5FCBB3B1B8}" dt="2019-04-08T18:34:03.349" v="7152" actId="1036"/>
          <ac:grpSpMkLst>
            <pc:docMk/>
            <pc:sldMk cId="719944044" sldId="284"/>
            <ac:grpSpMk id="867" creationId="{B15C11A5-8E91-4DE8-95B6-E8AD643A3A17}"/>
          </ac:grpSpMkLst>
        </pc:grpChg>
        <pc:grpChg chg="mod">
          <ac:chgData name="Archana Suresh" userId="bc71b111-7738-4540-8e14-283f32eaf934" providerId="ADAL" clId="{FBAFBB5E-06B4-46DD-B6B3-4B5FCBB3B1B8}" dt="2019-04-08T18:34:03.349" v="7152" actId="1036"/>
          <ac:grpSpMkLst>
            <pc:docMk/>
            <pc:sldMk cId="719944044" sldId="284"/>
            <ac:grpSpMk id="868" creationId="{B32473BE-4C17-46AB-A458-004AD29141C0}"/>
          </ac:grpSpMkLst>
        </pc:grpChg>
        <pc:grpChg chg="mod">
          <ac:chgData name="Archana Suresh" userId="bc71b111-7738-4540-8e14-283f32eaf934" providerId="ADAL" clId="{FBAFBB5E-06B4-46DD-B6B3-4B5FCBB3B1B8}" dt="2019-04-08T18:34:03.349" v="7152" actId="1036"/>
          <ac:grpSpMkLst>
            <pc:docMk/>
            <pc:sldMk cId="719944044" sldId="284"/>
            <ac:grpSpMk id="869" creationId="{9EAD7292-E461-4C1A-AA80-931DE37BA7F0}"/>
          </ac:grpSpMkLst>
        </pc:grpChg>
        <pc:grpChg chg="mod">
          <ac:chgData name="Archana Suresh" userId="bc71b111-7738-4540-8e14-283f32eaf934" providerId="ADAL" clId="{FBAFBB5E-06B4-46DD-B6B3-4B5FCBB3B1B8}" dt="2019-04-08T18:34:03.349" v="7152" actId="1036"/>
          <ac:grpSpMkLst>
            <pc:docMk/>
            <pc:sldMk cId="719944044" sldId="284"/>
            <ac:grpSpMk id="870" creationId="{5E38B85B-D83B-4AD9-B9F8-73859A51B19D}"/>
          </ac:grpSpMkLst>
        </pc:grpChg>
        <pc:grpChg chg="mod">
          <ac:chgData name="Archana Suresh" userId="bc71b111-7738-4540-8e14-283f32eaf934" providerId="ADAL" clId="{FBAFBB5E-06B4-46DD-B6B3-4B5FCBB3B1B8}" dt="2019-04-08T18:34:03.349" v="7152" actId="1036"/>
          <ac:grpSpMkLst>
            <pc:docMk/>
            <pc:sldMk cId="719944044" sldId="284"/>
            <ac:grpSpMk id="871" creationId="{E4D8A9AC-A0EA-4B5F-A46E-2A64E143E599}"/>
          </ac:grpSpMkLst>
        </pc:grpChg>
        <pc:grpChg chg="mod">
          <ac:chgData name="Archana Suresh" userId="bc71b111-7738-4540-8e14-283f32eaf934" providerId="ADAL" clId="{FBAFBB5E-06B4-46DD-B6B3-4B5FCBB3B1B8}" dt="2019-04-08T18:34:03.349" v="7152" actId="1036"/>
          <ac:grpSpMkLst>
            <pc:docMk/>
            <pc:sldMk cId="719944044" sldId="284"/>
            <ac:grpSpMk id="872" creationId="{6DD16B2E-18B0-4E3B-A9E1-998AB563E811}"/>
          </ac:grpSpMkLst>
        </pc:grpChg>
        <pc:grpChg chg="mod">
          <ac:chgData name="Archana Suresh" userId="bc71b111-7738-4540-8e14-283f32eaf934" providerId="ADAL" clId="{FBAFBB5E-06B4-46DD-B6B3-4B5FCBB3B1B8}" dt="2019-04-08T18:34:03.349" v="7152" actId="1036"/>
          <ac:grpSpMkLst>
            <pc:docMk/>
            <pc:sldMk cId="719944044" sldId="284"/>
            <ac:grpSpMk id="873" creationId="{A85B4268-C354-4A25-A8A1-0FD1355B55FF}"/>
          </ac:grpSpMkLst>
        </pc:grpChg>
        <pc:grpChg chg="mod">
          <ac:chgData name="Archana Suresh" userId="bc71b111-7738-4540-8e14-283f32eaf934" providerId="ADAL" clId="{FBAFBB5E-06B4-46DD-B6B3-4B5FCBB3B1B8}" dt="2019-04-08T18:34:03.349" v="7152" actId="1036"/>
          <ac:grpSpMkLst>
            <pc:docMk/>
            <pc:sldMk cId="719944044" sldId="284"/>
            <ac:grpSpMk id="874" creationId="{3DE91FEF-B9DD-4053-9561-27EA9B474A34}"/>
          </ac:grpSpMkLst>
        </pc:grpChg>
        <pc:grpChg chg="mod">
          <ac:chgData name="Archana Suresh" userId="bc71b111-7738-4540-8e14-283f32eaf934" providerId="ADAL" clId="{FBAFBB5E-06B4-46DD-B6B3-4B5FCBB3B1B8}" dt="2019-04-08T18:34:03.349" v="7152" actId="1036"/>
          <ac:grpSpMkLst>
            <pc:docMk/>
            <pc:sldMk cId="719944044" sldId="284"/>
            <ac:grpSpMk id="875" creationId="{BA7AE316-63DB-46EC-85E5-2B4966BC636C}"/>
          </ac:grpSpMkLst>
        </pc:grpChg>
        <pc:grpChg chg="mod">
          <ac:chgData name="Archana Suresh" userId="bc71b111-7738-4540-8e14-283f32eaf934" providerId="ADAL" clId="{FBAFBB5E-06B4-46DD-B6B3-4B5FCBB3B1B8}" dt="2019-04-08T18:34:03.349" v="7152" actId="1036"/>
          <ac:grpSpMkLst>
            <pc:docMk/>
            <pc:sldMk cId="719944044" sldId="284"/>
            <ac:grpSpMk id="876" creationId="{D5E26513-10B9-4B5A-95C6-142040BD1CE0}"/>
          </ac:grpSpMkLst>
        </pc:grpChg>
        <pc:grpChg chg="mod">
          <ac:chgData name="Archana Suresh" userId="bc71b111-7738-4540-8e14-283f32eaf934" providerId="ADAL" clId="{FBAFBB5E-06B4-46DD-B6B3-4B5FCBB3B1B8}" dt="2019-04-08T18:34:03.349" v="7152" actId="1036"/>
          <ac:grpSpMkLst>
            <pc:docMk/>
            <pc:sldMk cId="719944044" sldId="284"/>
            <ac:grpSpMk id="877" creationId="{C3B94575-6136-4A03-BB7E-B7A2D49FD07F}"/>
          </ac:grpSpMkLst>
        </pc:grpChg>
        <pc:grpChg chg="mod">
          <ac:chgData name="Archana Suresh" userId="bc71b111-7738-4540-8e14-283f32eaf934" providerId="ADAL" clId="{FBAFBB5E-06B4-46DD-B6B3-4B5FCBB3B1B8}" dt="2019-04-08T18:34:03.349" v="7152" actId="1036"/>
          <ac:grpSpMkLst>
            <pc:docMk/>
            <pc:sldMk cId="719944044" sldId="284"/>
            <ac:grpSpMk id="878" creationId="{17D50517-8F20-47F0-A052-D1D1DE79B2C7}"/>
          </ac:grpSpMkLst>
        </pc:grpChg>
        <pc:grpChg chg="mod">
          <ac:chgData name="Archana Suresh" userId="bc71b111-7738-4540-8e14-283f32eaf934" providerId="ADAL" clId="{FBAFBB5E-06B4-46DD-B6B3-4B5FCBB3B1B8}" dt="2019-04-08T18:34:03.349" v="7152" actId="1036"/>
          <ac:grpSpMkLst>
            <pc:docMk/>
            <pc:sldMk cId="719944044" sldId="284"/>
            <ac:grpSpMk id="879" creationId="{8B92CA93-DEA6-4181-A53A-9C5B6C3DA321}"/>
          </ac:grpSpMkLst>
        </pc:grpChg>
        <pc:grpChg chg="mod">
          <ac:chgData name="Archana Suresh" userId="bc71b111-7738-4540-8e14-283f32eaf934" providerId="ADAL" clId="{FBAFBB5E-06B4-46DD-B6B3-4B5FCBB3B1B8}" dt="2019-04-08T18:34:03.349" v="7152" actId="1036"/>
          <ac:grpSpMkLst>
            <pc:docMk/>
            <pc:sldMk cId="719944044" sldId="284"/>
            <ac:grpSpMk id="880" creationId="{B3D64F0A-CF05-4BC9-AF10-42C6B4F41CC5}"/>
          </ac:grpSpMkLst>
        </pc:grpChg>
        <pc:grpChg chg="mod">
          <ac:chgData name="Archana Suresh" userId="bc71b111-7738-4540-8e14-283f32eaf934" providerId="ADAL" clId="{FBAFBB5E-06B4-46DD-B6B3-4B5FCBB3B1B8}" dt="2019-04-08T18:34:03.349" v="7152" actId="1036"/>
          <ac:grpSpMkLst>
            <pc:docMk/>
            <pc:sldMk cId="719944044" sldId="284"/>
            <ac:grpSpMk id="881" creationId="{A29A02F3-D4E5-4C8B-AC15-D810C24CA0C5}"/>
          </ac:grpSpMkLst>
        </pc:grpChg>
        <pc:grpChg chg="mod">
          <ac:chgData name="Archana Suresh" userId="bc71b111-7738-4540-8e14-283f32eaf934" providerId="ADAL" clId="{FBAFBB5E-06B4-46DD-B6B3-4B5FCBB3B1B8}" dt="2019-04-08T18:34:03.349" v="7152" actId="1036"/>
          <ac:grpSpMkLst>
            <pc:docMk/>
            <pc:sldMk cId="719944044" sldId="284"/>
            <ac:grpSpMk id="882" creationId="{76FAD3E5-2916-4725-85B0-06BD00EB45C6}"/>
          </ac:grpSpMkLst>
        </pc:grpChg>
        <pc:grpChg chg="mod">
          <ac:chgData name="Archana Suresh" userId="bc71b111-7738-4540-8e14-283f32eaf934" providerId="ADAL" clId="{FBAFBB5E-06B4-46DD-B6B3-4B5FCBB3B1B8}" dt="2019-04-08T18:34:03.349" v="7152" actId="1036"/>
          <ac:grpSpMkLst>
            <pc:docMk/>
            <pc:sldMk cId="719944044" sldId="284"/>
            <ac:grpSpMk id="883" creationId="{6C88F89D-39CA-4D09-9CED-AC519CAB50D2}"/>
          </ac:grpSpMkLst>
        </pc:grpChg>
        <pc:grpChg chg="mod">
          <ac:chgData name="Archana Suresh" userId="bc71b111-7738-4540-8e14-283f32eaf934" providerId="ADAL" clId="{FBAFBB5E-06B4-46DD-B6B3-4B5FCBB3B1B8}" dt="2019-04-08T18:34:03.349" v="7152" actId="1036"/>
          <ac:grpSpMkLst>
            <pc:docMk/>
            <pc:sldMk cId="719944044" sldId="284"/>
            <ac:grpSpMk id="884" creationId="{19A182DD-FF47-417A-8BB2-A680FA06253E}"/>
          </ac:grpSpMkLst>
        </pc:grpChg>
        <pc:grpChg chg="mod">
          <ac:chgData name="Archana Suresh" userId="bc71b111-7738-4540-8e14-283f32eaf934" providerId="ADAL" clId="{FBAFBB5E-06B4-46DD-B6B3-4B5FCBB3B1B8}" dt="2019-04-08T18:34:03.349" v="7152" actId="1036"/>
          <ac:grpSpMkLst>
            <pc:docMk/>
            <pc:sldMk cId="719944044" sldId="284"/>
            <ac:grpSpMk id="885" creationId="{405477F9-260F-42AD-8E02-DC7102CC07E0}"/>
          </ac:grpSpMkLst>
        </pc:grpChg>
        <pc:grpChg chg="mod">
          <ac:chgData name="Archana Suresh" userId="bc71b111-7738-4540-8e14-283f32eaf934" providerId="ADAL" clId="{FBAFBB5E-06B4-46DD-B6B3-4B5FCBB3B1B8}" dt="2019-04-08T18:34:03.349" v="7152" actId="1036"/>
          <ac:grpSpMkLst>
            <pc:docMk/>
            <pc:sldMk cId="719944044" sldId="284"/>
            <ac:grpSpMk id="886" creationId="{552537F0-7946-43E6-B8EE-D4B70C72E8B9}"/>
          </ac:grpSpMkLst>
        </pc:grpChg>
        <pc:grpChg chg="mod">
          <ac:chgData name="Archana Suresh" userId="bc71b111-7738-4540-8e14-283f32eaf934" providerId="ADAL" clId="{FBAFBB5E-06B4-46DD-B6B3-4B5FCBB3B1B8}" dt="2019-04-08T18:34:03.349" v="7152" actId="1036"/>
          <ac:grpSpMkLst>
            <pc:docMk/>
            <pc:sldMk cId="719944044" sldId="284"/>
            <ac:grpSpMk id="887" creationId="{DE5D4892-C65B-4B73-824F-395E9BF3D3A8}"/>
          </ac:grpSpMkLst>
        </pc:grpChg>
        <pc:grpChg chg="mod">
          <ac:chgData name="Archana Suresh" userId="bc71b111-7738-4540-8e14-283f32eaf934" providerId="ADAL" clId="{FBAFBB5E-06B4-46DD-B6B3-4B5FCBB3B1B8}" dt="2019-04-08T18:34:03.349" v="7152" actId="1036"/>
          <ac:grpSpMkLst>
            <pc:docMk/>
            <pc:sldMk cId="719944044" sldId="284"/>
            <ac:grpSpMk id="888" creationId="{F3674C87-73AB-48F9-8029-264B91DA9CD1}"/>
          </ac:grpSpMkLst>
        </pc:grpChg>
        <pc:grpChg chg="mod">
          <ac:chgData name="Archana Suresh" userId="bc71b111-7738-4540-8e14-283f32eaf934" providerId="ADAL" clId="{FBAFBB5E-06B4-46DD-B6B3-4B5FCBB3B1B8}" dt="2019-04-08T18:34:03.349" v="7152" actId="1036"/>
          <ac:grpSpMkLst>
            <pc:docMk/>
            <pc:sldMk cId="719944044" sldId="284"/>
            <ac:grpSpMk id="889" creationId="{84B711D5-7116-49BB-B25F-140DC6741C44}"/>
          </ac:grpSpMkLst>
        </pc:grpChg>
        <pc:grpChg chg="mod">
          <ac:chgData name="Archana Suresh" userId="bc71b111-7738-4540-8e14-283f32eaf934" providerId="ADAL" clId="{FBAFBB5E-06B4-46DD-B6B3-4B5FCBB3B1B8}" dt="2019-04-08T18:34:03.349" v="7152" actId="1036"/>
          <ac:grpSpMkLst>
            <pc:docMk/>
            <pc:sldMk cId="719944044" sldId="284"/>
            <ac:grpSpMk id="890" creationId="{48A1F66E-7193-4FEC-AC2C-90D4BD0012DC}"/>
          </ac:grpSpMkLst>
        </pc:grpChg>
        <pc:grpChg chg="mod">
          <ac:chgData name="Archana Suresh" userId="bc71b111-7738-4540-8e14-283f32eaf934" providerId="ADAL" clId="{FBAFBB5E-06B4-46DD-B6B3-4B5FCBB3B1B8}" dt="2019-04-08T18:34:03.349" v="7152" actId="1036"/>
          <ac:grpSpMkLst>
            <pc:docMk/>
            <pc:sldMk cId="719944044" sldId="284"/>
            <ac:grpSpMk id="891" creationId="{4457AED3-1D2F-4743-BCFD-EF051DFC76B5}"/>
          </ac:grpSpMkLst>
        </pc:grpChg>
        <pc:grpChg chg="mod">
          <ac:chgData name="Archana Suresh" userId="bc71b111-7738-4540-8e14-283f32eaf934" providerId="ADAL" clId="{FBAFBB5E-06B4-46DD-B6B3-4B5FCBB3B1B8}" dt="2019-04-08T18:34:03.349" v="7152" actId="1036"/>
          <ac:grpSpMkLst>
            <pc:docMk/>
            <pc:sldMk cId="719944044" sldId="284"/>
            <ac:grpSpMk id="912" creationId="{22C761BA-158E-4295-8223-C89E441BD3B5}"/>
          </ac:grpSpMkLst>
        </pc:grpChg>
        <pc:grpChg chg="mod">
          <ac:chgData name="Archana Suresh" userId="bc71b111-7738-4540-8e14-283f32eaf934" providerId="ADAL" clId="{FBAFBB5E-06B4-46DD-B6B3-4B5FCBB3B1B8}" dt="2019-04-08T18:34:03.349" v="7152" actId="1036"/>
          <ac:grpSpMkLst>
            <pc:docMk/>
            <pc:sldMk cId="719944044" sldId="284"/>
            <ac:grpSpMk id="913" creationId="{74F2570E-0F7C-4B34-9840-D40D3DA540CA}"/>
          </ac:grpSpMkLst>
        </pc:grpChg>
        <pc:grpChg chg="mod">
          <ac:chgData name="Archana Suresh" userId="bc71b111-7738-4540-8e14-283f32eaf934" providerId="ADAL" clId="{FBAFBB5E-06B4-46DD-B6B3-4B5FCBB3B1B8}" dt="2019-04-08T18:34:03.349" v="7152" actId="1036"/>
          <ac:grpSpMkLst>
            <pc:docMk/>
            <pc:sldMk cId="719944044" sldId="284"/>
            <ac:grpSpMk id="914" creationId="{E44C33FE-F3FD-4C03-AFF7-E510BA98F463}"/>
          </ac:grpSpMkLst>
        </pc:grpChg>
        <pc:grpChg chg="mod">
          <ac:chgData name="Archana Suresh" userId="bc71b111-7738-4540-8e14-283f32eaf934" providerId="ADAL" clId="{FBAFBB5E-06B4-46DD-B6B3-4B5FCBB3B1B8}" dt="2019-04-08T18:34:03.349" v="7152" actId="1036"/>
          <ac:grpSpMkLst>
            <pc:docMk/>
            <pc:sldMk cId="719944044" sldId="284"/>
            <ac:grpSpMk id="915" creationId="{BCCA4E8F-4762-40DF-B856-DB6C59C910CA}"/>
          </ac:grpSpMkLst>
        </pc:grpChg>
        <pc:grpChg chg="mod">
          <ac:chgData name="Archana Suresh" userId="bc71b111-7738-4540-8e14-283f32eaf934" providerId="ADAL" clId="{FBAFBB5E-06B4-46DD-B6B3-4B5FCBB3B1B8}" dt="2019-04-08T18:34:03.349" v="7152" actId="1036"/>
          <ac:grpSpMkLst>
            <pc:docMk/>
            <pc:sldMk cId="719944044" sldId="284"/>
            <ac:grpSpMk id="916" creationId="{6BA03F7F-D27E-4388-ACEA-3BCECCADE6A6}"/>
          </ac:grpSpMkLst>
        </pc:grpChg>
        <pc:grpChg chg="mod">
          <ac:chgData name="Archana Suresh" userId="bc71b111-7738-4540-8e14-283f32eaf934" providerId="ADAL" clId="{FBAFBB5E-06B4-46DD-B6B3-4B5FCBB3B1B8}" dt="2019-04-08T18:34:03.349" v="7152" actId="1036"/>
          <ac:grpSpMkLst>
            <pc:docMk/>
            <pc:sldMk cId="719944044" sldId="284"/>
            <ac:grpSpMk id="917" creationId="{98BEA3EC-14AA-47F1-9933-C6F6AE760E3D}"/>
          </ac:grpSpMkLst>
        </pc:grpChg>
        <pc:grpChg chg="mod">
          <ac:chgData name="Archana Suresh" userId="bc71b111-7738-4540-8e14-283f32eaf934" providerId="ADAL" clId="{FBAFBB5E-06B4-46DD-B6B3-4B5FCBB3B1B8}" dt="2019-04-08T18:34:03.349" v="7152" actId="1036"/>
          <ac:grpSpMkLst>
            <pc:docMk/>
            <pc:sldMk cId="719944044" sldId="284"/>
            <ac:grpSpMk id="918" creationId="{42A48219-0BB8-4ED1-BA4D-1EA3F4CEB5D5}"/>
          </ac:grpSpMkLst>
        </pc:grpChg>
        <pc:grpChg chg="mod">
          <ac:chgData name="Archana Suresh" userId="bc71b111-7738-4540-8e14-283f32eaf934" providerId="ADAL" clId="{FBAFBB5E-06B4-46DD-B6B3-4B5FCBB3B1B8}" dt="2019-04-08T18:34:03.349" v="7152" actId="1036"/>
          <ac:grpSpMkLst>
            <pc:docMk/>
            <pc:sldMk cId="719944044" sldId="284"/>
            <ac:grpSpMk id="919" creationId="{FD1F2C00-7D36-4F21-BAF5-2CCD0FFB8E8C}"/>
          </ac:grpSpMkLst>
        </pc:grpChg>
        <pc:grpChg chg="mod">
          <ac:chgData name="Archana Suresh" userId="bc71b111-7738-4540-8e14-283f32eaf934" providerId="ADAL" clId="{FBAFBB5E-06B4-46DD-B6B3-4B5FCBB3B1B8}" dt="2019-04-08T18:34:03.349" v="7152" actId="1036"/>
          <ac:grpSpMkLst>
            <pc:docMk/>
            <pc:sldMk cId="719944044" sldId="284"/>
            <ac:grpSpMk id="920" creationId="{3660D60A-7705-434C-BFFA-F830F8B7E211}"/>
          </ac:grpSpMkLst>
        </pc:grpChg>
      </pc:sldChg>
      <pc:sldChg chg="addSp modSp">
        <pc:chgData name="Archana Suresh" userId="bc71b111-7738-4540-8e14-283f32eaf934" providerId="ADAL" clId="{FBAFBB5E-06B4-46DD-B6B3-4B5FCBB3B1B8}" dt="2019-04-09T23:07:34.514" v="10033" actId="1038"/>
        <pc:sldMkLst>
          <pc:docMk/>
          <pc:sldMk cId="628628421" sldId="285"/>
        </pc:sldMkLst>
        <pc:spChg chg="add mod">
          <ac:chgData name="Archana Suresh" userId="bc71b111-7738-4540-8e14-283f32eaf934" providerId="ADAL" clId="{FBAFBB5E-06B4-46DD-B6B3-4B5FCBB3B1B8}" dt="2019-04-08T18:40:37.890" v="7312" actId="20577"/>
          <ac:spMkLst>
            <pc:docMk/>
            <pc:sldMk cId="628628421" sldId="285"/>
            <ac:spMk id="2" creationId="{C3601281-5FE2-4A3F-BC45-FEBADA312614}"/>
          </ac:spMkLst>
        </pc:spChg>
        <pc:spChg chg="mod">
          <ac:chgData name="Archana Suresh" userId="bc71b111-7738-4540-8e14-283f32eaf934" providerId="ADAL" clId="{FBAFBB5E-06B4-46DD-B6B3-4B5FCBB3B1B8}" dt="2019-04-09T22:31:42.893" v="9121" actId="1037"/>
          <ac:spMkLst>
            <pc:docMk/>
            <pc:sldMk cId="628628421" sldId="285"/>
            <ac:spMk id="22" creationId="{525A3C19-1340-463D-B36D-3A10034E7FFB}"/>
          </ac:spMkLst>
        </pc:spChg>
        <pc:spChg chg="mod">
          <ac:chgData name="Archana Suresh" userId="bc71b111-7738-4540-8e14-283f32eaf934" providerId="ADAL" clId="{FBAFBB5E-06B4-46DD-B6B3-4B5FCBB3B1B8}" dt="2019-04-09T22:31:35.962" v="9120" actId="1035"/>
          <ac:spMkLst>
            <pc:docMk/>
            <pc:sldMk cId="628628421" sldId="285"/>
            <ac:spMk id="24" creationId="{9F6EB9E4-4E29-4771-91CB-C630F10E7F85}"/>
          </ac:spMkLst>
        </pc:spChg>
        <pc:spChg chg="mod">
          <ac:chgData name="Archana Suresh" userId="bc71b111-7738-4540-8e14-283f32eaf934" providerId="ADAL" clId="{FBAFBB5E-06B4-46DD-B6B3-4B5FCBB3B1B8}" dt="2019-04-09T22:31:35.962" v="9120" actId="1035"/>
          <ac:spMkLst>
            <pc:docMk/>
            <pc:sldMk cId="628628421" sldId="285"/>
            <ac:spMk id="26" creationId="{BC634D26-E168-4910-8A02-262C6B2B26B1}"/>
          </ac:spMkLst>
        </pc:spChg>
        <pc:spChg chg="mod">
          <ac:chgData name="Archana Suresh" userId="bc71b111-7738-4540-8e14-283f32eaf934" providerId="ADAL" clId="{FBAFBB5E-06B4-46DD-B6B3-4B5FCBB3B1B8}" dt="2019-04-08T18:41:02.323" v="7334" actId="1037"/>
          <ac:spMkLst>
            <pc:docMk/>
            <pc:sldMk cId="628628421" sldId="285"/>
            <ac:spMk id="63" creationId="{E10AA04C-36AF-49A7-9FDB-57A2C5B2D83E}"/>
          </ac:spMkLst>
        </pc:spChg>
        <pc:spChg chg="mod">
          <ac:chgData name="Archana Suresh" userId="bc71b111-7738-4540-8e14-283f32eaf934" providerId="ADAL" clId="{FBAFBB5E-06B4-46DD-B6B3-4B5FCBB3B1B8}" dt="2019-04-08T18:40:49.574" v="7328" actId="20577"/>
          <ac:spMkLst>
            <pc:docMk/>
            <pc:sldMk cId="628628421" sldId="285"/>
            <ac:spMk id="64" creationId="{D4CAB27B-8AE7-4922-A363-07B20D9990C2}"/>
          </ac:spMkLst>
        </pc:spChg>
        <pc:spChg chg="mod">
          <ac:chgData name="Archana Suresh" userId="bc71b111-7738-4540-8e14-283f32eaf934" providerId="ADAL" clId="{FBAFBB5E-06B4-46DD-B6B3-4B5FCBB3B1B8}" dt="2019-04-08T18:59:34.855" v="7516" actId="1038"/>
          <ac:spMkLst>
            <pc:docMk/>
            <pc:sldMk cId="628628421" sldId="285"/>
            <ac:spMk id="65" creationId="{B5138FD4-1AF3-470D-B64A-AFC6C2A577C0}"/>
          </ac:spMkLst>
        </pc:spChg>
        <pc:spChg chg="mod">
          <ac:chgData name="Archana Suresh" userId="bc71b111-7738-4540-8e14-283f32eaf934" providerId="ADAL" clId="{FBAFBB5E-06B4-46DD-B6B3-4B5FCBB3B1B8}" dt="2019-04-08T18:41:02.323" v="7334" actId="1037"/>
          <ac:spMkLst>
            <pc:docMk/>
            <pc:sldMk cId="628628421" sldId="285"/>
            <ac:spMk id="66" creationId="{5245DEBF-48DA-48A4-974F-E70C71CD3FBF}"/>
          </ac:spMkLst>
        </pc:spChg>
        <pc:grpChg chg="mod">
          <ac:chgData name="Archana Suresh" userId="bc71b111-7738-4540-8e14-283f32eaf934" providerId="ADAL" clId="{FBAFBB5E-06B4-46DD-B6B3-4B5FCBB3B1B8}" dt="2019-04-08T18:41:02.323" v="7334" actId="1037"/>
          <ac:grpSpMkLst>
            <pc:docMk/>
            <pc:sldMk cId="628628421" sldId="285"/>
            <ac:grpSpMk id="57" creationId="{82F3B27E-C5C8-4200-A9B8-113D3EAABEE3}"/>
          </ac:grpSpMkLst>
        </pc:grpChg>
        <pc:grpChg chg="mod">
          <ac:chgData name="Archana Suresh" userId="bc71b111-7738-4540-8e14-283f32eaf934" providerId="ADAL" clId="{FBAFBB5E-06B4-46DD-B6B3-4B5FCBB3B1B8}" dt="2019-04-08T18:41:02.323" v="7334" actId="1037"/>
          <ac:grpSpMkLst>
            <pc:docMk/>
            <pc:sldMk cId="628628421" sldId="285"/>
            <ac:grpSpMk id="58" creationId="{96706CB0-06FD-4B85-8725-9C0C8BFC734E}"/>
          </ac:grpSpMkLst>
        </pc:grpChg>
        <pc:graphicFrameChg chg="mod modGraphic">
          <ac:chgData name="Archana Suresh" userId="bc71b111-7738-4540-8e14-283f32eaf934" providerId="ADAL" clId="{FBAFBB5E-06B4-46DD-B6B3-4B5FCBB3B1B8}" dt="2019-04-09T23:07:34.514" v="10033" actId="1038"/>
          <ac:graphicFrameMkLst>
            <pc:docMk/>
            <pc:sldMk cId="628628421" sldId="285"/>
            <ac:graphicFrameMk id="5" creationId="{99419B90-7B78-4F54-88FF-F6B086E29F8E}"/>
          </ac:graphicFrameMkLst>
        </pc:graphicFrameChg>
        <pc:picChg chg="mod">
          <ac:chgData name="Archana Suresh" userId="bc71b111-7738-4540-8e14-283f32eaf934" providerId="ADAL" clId="{FBAFBB5E-06B4-46DD-B6B3-4B5FCBB3B1B8}" dt="2019-04-09T22:31:35.962" v="9120" actId="1035"/>
          <ac:picMkLst>
            <pc:docMk/>
            <pc:sldMk cId="628628421" sldId="285"/>
            <ac:picMk id="45" creationId="{9252A362-69A2-4949-A4FE-6ED083D93126}"/>
          </ac:picMkLst>
        </pc:picChg>
        <pc:picChg chg="mod">
          <ac:chgData name="Archana Suresh" userId="bc71b111-7738-4540-8e14-283f32eaf934" providerId="ADAL" clId="{FBAFBB5E-06B4-46DD-B6B3-4B5FCBB3B1B8}" dt="2019-04-09T22:31:35.962" v="9120" actId="1035"/>
          <ac:picMkLst>
            <pc:docMk/>
            <pc:sldMk cId="628628421" sldId="285"/>
            <ac:picMk id="46" creationId="{251A2A2A-F1DF-4CBF-BA79-8496A1224664}"/>
          </ac:picMkLst>
        </pc:picChg>
        <pc:picChg chg="mod">
          <ac:chgData name="Archana Suresh" userId="bc71b111-7738-4540-8e14-283f32eaf934" providerId="ADAL" clId="{FBAFBB5E-06B4-46DD-B6B3-4B5FCBB3B1B8}" dt="2019-04-08T18:41:02.323" v="7334" actId="1037"/>
          <ac:picMkLst>
            <pc:docMk/>
            <pc:sldMk cId="628628421" sldId="285"/>
            <ac:picMk id="49" creationId="{B745D367-7D19-4BF1-A400-DC15DD492B9A}"/>
          </ac:picMkLst>
        </pc:picChg>
        <pc:picChg chg="mod">
          <ac:chgData name="Archana Suresh" userId="bc71b111-7738-4540-8e14-283f32eaf934" providerId="ADAL" clId="{FBAFBB5E-06B4-46DD-B6B3-4B5FCBB3B1B8}" dt="2019-04-08T18:41:02.323" v="7334" actId="1037"/>
          <ac:picMkLst>
            <pc:docMk/>
            <pc:sldMk cId="628628421" sldId="285"/>
            <ac:picMk id="50" creationId="{02B9811A-8E22-4499-927A-E8E7C0B314FE}"/>
          </ac:picMkLst>
        </pc:picChg>
        <pc:picChg chg="mod">
          <ac:chgData name="Archana Suresh" userId="bc71b111-7738-4540-8e14-283f32eaf934" providerId="ADAL" clId="{FBAFBB5E-06B4-46DD-B6B3-4B5FCBB3B1B8}" dt="2019-04-08T18:41:02.323" v="7334" actId="1037"/>
          <ac:picMkLst>
            <pc:docMk/>
            <pc:sldMk cId="628628421" sldId="285"/>
            <ac:picMk id="51" creationId="{0ACD2A43-D35E-4DE2-AC37-6A34B6D5676B}"/>
          </ac:picMkLst>
        </pc:picChg>
        <pc:picChg chg="mod">
          <ac:chgData name="Archana Suresh" userId="bc71b111-7738-4540-8e14-283f32eaf934" providerId="ADAL" clId="{FBAFBB5E-06B4-46DD-B6B3-4B5FCBB3B1B8}" dt="2019-04-08T18:41:02.323" v="7334" actId="1037"/>
          <ac:picMkLst>
            <pc:docMk/>
            <pc:sldMk cId="628628421" sldId="285"/>
            <ac:picMk id="52" creationId="{F3CE9E84-4DE7-4A1C-8C46-6F4173EC7E16}"/>
          </ac:picMkLst>
        </pc:picChg>
        <pc:picChg chg="mod">
          <ac:chgData name="Archana Suresh" userId="bc71b111-7738-4540-8e14-283f32eaf934" providerId="ADAL" clId="{FBAFBB5E-06B4-46DD-B6B3-4B5FCBB3B1B8}" dt="2019-04-08T18:41:02.323" v="7334" actId="1037"/>
          <ac:picMkLst>
            <pc:docMk/>
            <pc:sldMk cId="628628421" sldId="285"/>
            <ac:picMk id="53" creationId="{52C08B1D-8FDB-4601-8E95-F45B10CDA6EE}"/>
          </ac:picMkLst>
        </pc:picChg>
        <pc:picChg chg="mod">
          <ac:chgData name="Archana Suresh" userId="bc71b111-7738-4540-8e14-283f32eaf934" providerId="ADAL" clId="{FBAFBB5E-06B4-46DD-B6B3-4B5FCBB3B1B8}" dt="2019-04-08T18:41:02.323" v="7334" actId="1037"/>
          <ac:picMkLst>
            <pc:docMk/>
            <pc:sldMk cId="628628421" sldId="285"/>
            <ac:picMk id="54" creationId="{7613247F-898B-46F8-8CE1-B038F726E210}"/>
          </ac:picMkLst>
        </pc:picChg>
        <pc:picChg chg="mod">
          <ac:chgData name="Archana Suresh" userId="bc71b111-7738-4540-8e14-283f32eaf934" providerId="ADAL" clId="{FBAFBB5E-06B4-46DD-B6B3-4B5FCBB3B1B8}" dt="2019-04-08T18:41:02.323" v="7334" actId="1037"/>
          <ac:picMkLst>
            <pc:docMk/>
            <pc:sldMk cId="628628421" sldId="285"/>
            <ac:picMk id="55" creationId="{3B1BC7F0-EFE8-4055-BB01-DE497F38E8B3}"/>
          </ac:picMkLst>
        </pc:picChg>
      </pc:sldChg>
      <pc:sldChg chg="addSp delSp modSp">
        <pc:chgData name="Archana Suresh" userId="bc71b111-7738-4540-8e14-283f32eaf934" providerId="ADAL" clId="{FBAFBB5E-06B4-46DD-B6B3-4B5FCBB3B1B8}" dt="2019-04-09T22:16:21.336" v="8650" actId="12"/>
        <pc:sldMkLst>
          <pc:docMk/>
          <pc:sldMk cId="3042736360" sldId="286"/>
        </pc:sldMkLst>
        <pc:spChg chg="add mod">
          <ac:chgData name="Archana Suresh" userId="bc71b111-7738-4540-8e14-283f32eaf934" providerId="ADAL" clId="{FBAFBB5E-06B4-46DD-B6B3-4B5FCBB3B1B8}" dt="2019-04-08T18:39:51.613" v="7292" actId="20577"/>
          <ac:spMkLst>
            <pc:docMk/>
            <pc:sldMk cId="3042736360" sldId="286"/>
            <ac:spMk id="2" creationId="{6DB1BAFA-726D-4925-A42A-F7FF7FFA9DB3}"/>
          </ac:spMkLst>
        </pc:spChg>
        <pc:spChg chg="del">
          <ac:chgData name="Archana Suresh" userId="bc71b111-7738-4540-8e14-283f32eaf934" providerId="ADAL" clId="{FBAFBB5E-06B4-46DD-B6B3-4B5FCBB3B1B8}" dt="2019-04-02T23:57:18.977" v="2801" actId="478"/>
          <ac:spMkLst>
            <pc:docMk/>
            <pc:sldMk cId="3042736360" sldId="286"/>
            <ac:spMk id="2" creationId="{E85407F8-0415-4255-A352-D985C4029979}"/>
          </ac:spMkLst>
        </pc:spChg>
        <pc:spChg chg="add mod">
          <ac:chgData name="Archana Suresh" userId="bc71b111-7738-4540-8e14-283f32eaf934" providerId="ADAL" clId="{FBAFBB5E-06B4-46DD-B6B3-4B5FCBB3B1B8}" dt="2019-04-09T21:31:10.561" v="8431" actId="20577"/>
          <ac:spMkLst>
            <pc:docMk/>
            <pc:sldMk cId="3042736360" sldId="286"/>
            <ac:spMk id="4" creationId="{FCF79838-B52E-476C-B652-6D931B80D739}"/>
          </ac:spMkLst>
        </pc:spChg>
        <pc:spChg chg="mod">
          <ac:chgData name="Archana Suresh" userId="bc71b111-7738-4540-8e14-283f32eaf934" providerId="ADAL" clId="{FBAFBB5E-06B4-46DD-B6B3-4B5FCBB3B1B8}" dt="2019-04-02T23:27:12.311" v="2753"/>
          <ac:spMkLst>
            <pc:docMk/>
            <pc:sldMk cId="3042736360" sldId="286"/>
            <ac:spMk id="10" creationId="{DFD8E709-054F-4DD5-8BA8-C74C4D0B894D}"/>
          </ac:spMkLst>
        </pc:spChg>
        <pc:spChg chg="add">
          <ac:chgData name="Archana Suresh" userId="bc71b111-7738-4540-8e14-283f32eaf934" providerId="ADAL" clId="{FBAFBB5E-06B4-46DD-B6B3-4B5FCBB3B1B8}" dt="2019-04-09T20:35:08.974" v="7868"/>
          <ac:spMkLst>
            <pc:docMk/>
            <pc:sldMk cId="3042736360" sldId="286"/>
            <ac:spMk id="12" creationId="{0C83575A-EB83-4CE2-AAA6-F5EED31836C3}"/>
          </ac:spMkLst>
        </pc:spChg>
        <pc:spChg chg="add">
          <ac:chgData name="Archana Suresh" userId="bc71b111-7738-4540-8e14-283f32eaf934" providerId="ADAL" clId="{FBAFBB5E-06B4-46DD-B6B3-4B5FCBB3B1B8}" dt="2019-04-09T20:35:08.974" v="7868"/>
          <ac:spMkLst>
            <pc:docMk/>
            <pc:sldMk cId="3042736360" sldId="286"/>
            <ac:spMk id="14" creationId="{AEC7B174-5841-4784-A713-0C11A5E1536D}"/>
          </ac:spMkLst>
        </pc:spChg>
        <pc:spChg chg="add">
          <ac:chgData name="Archana Suresh" userId="bc71b111-7738-4540-8e14-283f32eaf934" providerId="ADAL" clId="{FBAFBB5E-06B4-46DD-B6B3-4B5FCBB3B1B8}" dt="2019-04-09T20:35:08.974" v="7868"/>
          <ac:spMkLst>
            <pc:docMk/>
            <pc:sldMk cId="3042736360" sldId="286"/>
            <ac:spMk id="17" creationId="{D85CDADA-B49A-4619-AE75-9CFD2799977E}"/>
          </ac:spMkLst>
        </pc:spChg>
        <pc:spChg chg="add">
          <ac:chgData name="Archana Suresh" userId="bc71b111-7738-4540-8e14-283f32eaf934" providerId="ADAL" clId="{FBAFBB5E-06B4-46DD-B6B3-4B5FCBB3B1B8}" dt="2019-04-09T20:35:08.974" v="7868"/>
          <ac:spMkLst>
            <pc:docMk/>
            <pc:sldMk cId="3042736360" sldId="286"/>
            <ac:spMk id="18" creationId="{AEC7A7FF-06E7-411B-A58A-B3D6EBEAE871}"/>
          </ac:spMkLst>
        </pc:spChg>
        <pc:spChg chg="add">
          <ac:chgData name="Archana Suresh" userId="bc71b111-7738-4540-8e14-283f32eaf934" providerId="ADAL" clId="{FBAFBB5E-06B4-46DD-B6B3-4B5FCBB3B1B8}" dt="2019-04-09T20:35:08.974" v="7868"/>
          <ac:spMkLst>
            <pc:docMk/>
            <pc:sldMk cId="3042736360" sldId="286"/>
            <ac:spMk id="19" creationId="{1A552882-EE55-48B2-A37B-93D5EEE598ED}"/>
          </ac:spMkLst>
        </pc:spChg>
        <pc:spChg chg="add">
          <ac:chgData name="Archana Suresh" userId="bc71b111-7738-4540-8e14-283f32eaf934" providerId="ADAL" clId="{FBAFBB5E-06B4-46DD-B6B3-4B5FCBB3B1B8}" dt="2019-04-09T20:35:08.974" v="7868"/>
          <ac:spMkLst>
            <pc:docMk/>
            <pc:sldMk cId="3042736360" sldId="286"/>
            <ac:spMk id="20" creationId="{F536BE91-4DA4-473F-9F52-7392709E5625}"/>
          </ac:spMkLst>
        </pc:spChg>
        <pc:spChg chg="add">
          <ac:chgData name="Archana Suresh" userId="bc71b111-7738-4540-8e14-283f32eaf934" providerId="ADAL" clId="{FBAFBB5E-06B4-46DD-B6B3-4B5FCBB3B1B8}" dt="2019-04-09T20:35:08.974" v="7868"/>
          <ac:spMkLst>
            <pc:docMk/>
            <pc:sldMk cId="3042736360" sldId="286"/>
            <ac:spMk id="27" creationId="{E1FB64FE-1292-46EF-9BDD-844BA9FF0036}"/>
          </ac:spMkLst>
        </pc:spChg>
        <pc:spChg chg="add">
          <ac:chgData name="Archana Suresh" userId="bc71b111-7738-4540-8e14-283f32eaf934" providerId="ADAL" clId="{FBAFBB5E-06B4-46DD-B6B3-4B5FCBB3B1B8}" dt="2019-04-09T20:35:08.974" v="7868"/>
          <ac:spMkLst>
            <pc:docMk/>
            <pc:sldMk cId="3042736360" sldId="286"/>
            <ac:spMk id="28" creationId="{411E9F2A-2F17-45DA-827C-E649FBEE4F73}"/>
          </ac:spMkLst>
        </pc:spChg>
        <pc:spChg chg="add">
          <ac:chgData name="Archana Suresh" userId="bc71b111-7738-4540-8e14-283f32eaf934" providerId="ADAL" clId="{FBAFBB5E-06B4-46DD-B6B3-4B5FCBB3B1B8}" dt="2019-04-09T20:35:08.974" v="7868"/>
          <ac:spMkLst>
            <pc:docMk/>
            <pc:sldMk cId="3042736360" sldId="286"/>
            <ac:spMk id="29" creationId="{E2FF73A9-7D3B-4B74-B25E-964469BA4C12}"/>
          </ac:spMkLst>
        </pc:spChg>
        <pc:spChg chg="add">
          <ac:chgData name="Archana Suresh" userId="bc71b111-7738-4540-8e14-283f32eaf934" providerId="ADAL" clId="{FBAFBB5E-06B4-46DD-B6B3-4B5FCBB3B1B8}" dt="2019-04-09T20:35:08.974" v="7868"/>
          <ac:spMkLst>
            <pc:docMk/>
            <pc:sldMk cId="3042736360" sldId="286"/>
            <ac:spMk id="30" creationId="{149A6E80-8764-4893-AB2A-A0F5DEEE50EB}"/>
          </ac:spMkLst>
        </pc:spChg>
        <pc:spChg chg="add">
          <ac:chgData name="Archana Suresh" userId="bc71b111-7738-4540-8e14-283f32eaf934" providerId="ADAL" clId="{FBAFBB5E-06B4-46DD-B6B3-4B5FCBB3B1B8}" dt="2019-04-09T20:35:08.974" v="7868"/>
          <ac:spMkLst>
            <pc:docMk/>
            <pc:sldMk cId="3042736360" sldId="286"/>
            <ac:spMk id="31" creationId="{1171CFBF-6E93-4179-9ED1-B6A69BEAA4D5}"/>
          </ac:spMkLst>
        </pc:spChg>
        <pc:spChg chg="add">
          <ac:chgData name="Archana Suresh" userId="bc71b111-7738-4540-8e14-283f32eaf934" providerId="ADAL" clId="{FBAFBB5E-06B4-46DD-B6B3-4B5FCBB3B1B8}" dt="2019-04-09T20:35:08.974" v="7868"/>
          <ac:spMkLst>
            <pc:docMk/>
            <pc:sldMk cId="3042736360" sldId="286"/>
            <ac:spMk id="32" creationId="{BD59C158-2553-46E2-B158-F0605289C02D}"/>
          </ac:spMkLst>
        </pc:spChg>
        <pc:spChg chg="add">
          <ac:chgData name="Archana Suresh" userId="bc71b111-7738-4540-8e14-283f32eaf934" providerId="ADAL" clId="{FBAFBB5E-06B4-46DD-B6B3-4B5FCBB3B1B8}" dt="2019-04-09T20:35:08.974" v="7868"/>
          <ac:spMkLst>
            <pc:docMk/>
            <pc:sldMk cId="3042736360" sldId="286"/>
            <ac:spMk id="33" creationId="{07A55493-770F-4CFD-818F-77052D2F5F6E}"/>
          </ac:spMkLst>
        </pc:spChg>
        <pc:spChg chg="add">
          <ac:chgData name="Archana Suresh" userId="bc71b111-7738-4540-8e14-283f32eaf934" providerId="ADAL" clId="{FBAFBB5E-06B4-46DD-B6B3-4B5FCBB3B1B8}" dt="2019-04-09T20:35:08.974" v="7868"/>
          <ac:spMkLst>
            <pc:docMk/>
            <pc:sldMk cId="3042736360" sldId="286"/>
            <ac:spMk id="34" creationId="{A0367E30-2F57-4039-8FD1-5911E386B287}"/>
          </ac:spMkLst>
        </pc:spChg>
        <pc:spChg chg="add">
          <ac:chgData name="Archana Suresh" userId="bc71b111-7738-4540-8e14-283f32eaf934" providerId="ADAL" clId="{FBAFBB5E-06B4-46DD-B6B3-4B5FCBB3B1B8}" dt="2019-04-09T20:35:08.974" v="7868"/>
          <ac:spMkLst>
            <pc:docMk/>
            <pc:sldMk cId="3042736360" sldId="286"/>
            <ac:spMk id="35" creationId="{B6ACA485-1EB1-46E0-A286-4595CFD158EC}"/>
          </ac:spMkLst>
        </pc:spChg>
        <pc:spChg chg="add">
          <ac:chgData name="Archana Suresh" userId="bc71b111-7738-4540-8e14-283f32eaf934" providerId="ADAL" clId="{FBAFBB5E-06B4-46DD-B6B3-4B5FCBB3B1B8}" dt="2019-04-09T20:35:08.974" v="7868"/>
          <ac:spMkLst>
            <pc:docMk/>
            <pc:sldMk cId="3042736360" sldId="286"/>
            <ac:spMk id="36" creationId="{9E99DF8F-0A39-4889-BB06-228FB21F9F51}"/>
          </ac:spMkLst>
        </pc:spChg>
        <pc:spChg chg="del">
          <ac:chgData name="Archana Suresh" userId="bc71b111-7738-4540-8e14-283f32eaf934" providerId="ADAL" clId="{FBAFBB5E-06B4-46DD-B6B3-4B5FCBB3B1B8}" dt="2019-04-02T23:27:34.089" v="2756" actId="478"/>
          <ac:spMkLst>
            <pc:docMk/>
            <pc:sldMk cId="3042736360" sldId="286"/>
            <ac:spMk id="37" creationId="{2144778A-4996-3848-9030-8EB95E5DFFB0}"/>
          </ac:spMkLst>
        </pc:spChg>
        <pc:spChg chg="add">
          <ac:chgData name="Archana Suresh" userId="bc71b111-7738-4540-8e14-283f32eaf934" providerId="ADAL" clId="{FBAFBB5E-06B4-46DD-B6B3-4B5FCBB3B1B8}" dt="2019-04-09T20:35:08.974" v="7868"/>
          <ac:spMkLst>
            <pc:docMk/>
            <pc:sldMk cId="3042736360" sldId="286"/>
            <ac:spMk id="37" creationId="{D1D55CCE-669E-4E18-B62B-80FC9B5E0336}"/>
          </ac:spMkLst>
        </pc:spChg>
        <pc:spChg chg="add">
          <ac:chgData name="Archana Suresh" userId="bc71b111-7738-4540-8e14-283f32eaf934" providerId="ADAL" clId="{FBAFBB5E-06B4-46DD-B6B3-4B5FCBB3B1B8}" dt="2019-04-09T20:35:08.974" v="7868"/>
          <ac:spMkLst>
            <pc:docMk/>
            <pc:sldMk cId="3042736360" sldId="286"/>
            <ac:spMk id="38" creationId="{A9127799-F1B2-43AC-9491-73CB4E716EFB}"/>
          </ac:spMkLst>
        </pc:spChg>
        <pc:spChg chg="add mod">
          <ac:chgData name="Archana Suresh" userId="bc71b111-7738-4540-8e14-283f32eaf934" providerId="ADAL" clId="{FBAFBB5E-06B4-46DD-B6B3-4B5FCBB3B1B8}" dt="2019-04-09T20:35:30.165" v="7873" actId="14100"/>
          <ac:spMkLst>
            <pc:docMk/>
            <pc:sldMk cId="3042736360" sldId="286"/>
            <ac:spMk id="45" creationId="{722BBE81-6B73-4D78-895A-7461A186FE9F}"/>
          </ac:spMkLst>
        </pc:spChg>
        <pc:spChg chg="add">
          <ac:chgData name="Archana Suresh" userId="bc71b111-7738-4540-8e14-283f32eaf934" providerId="ADAL" clId="{FBAFBB5E-06B4-46DD-B6B3-4B5FCBB3B1B8}" dt="2019-04-09T20:35:08.974" v="7868"/>
          <ac:spMkLst>
            <pc:docMk/>
            <pc:sldMk cId="3042736360" sldId="286"/>
            <ac:spMk id="46" creationId="{B7279775-26EB-4949-BDDA-E8161B9006CA}"/>
          </ac:spMkLst>
        </pc:spChg>
        <pc:spChg chg="add del">
          <ac:chgData name="Archana Suresh" userId="bc71b111-7738-4540-8e14-283f32eaf934" providerId="ADAL" clId="{FBAFBB5E-06B4-46DD-B6B3-4B5FCBB3B1B8}" dt="2019-04-09T20:35:26.733" v="7872"/>
          <ac:spMkLst>
            <pc:docMk/>
            <pc:sldMk cId="3042736360" sldId="286"/>
            <ac:spMk id="47" creationId="{85E774CD-B0BE-4814-8396-4BD6C5FE1CFC}"/>
          </ac:spMkLst>
        </pc:spChg>
        <pc:spChg chg="add del">
          <ac:chgData name="Archana Suresh" userId="bc71b111-7738-4540-8e14-283f32eaf934" providerId="ADAL" clId="{FBAFBB5E-06B4-46DD-B6B3-4B5FCBB3B1B8}" dt="2019-04-09T20:35:26.733" v="7872"/>
          <ac:spMkLst>
            <pc:docMk/>
            <pc:sldMk cId="3042736360" sldId="286"/>
            <ac:spMk id="48" creationId="{2936720A-B28A-4741-865E-65343FFDCD5E}"/>
          </ac:spMkLst>
        </pc:spChg>
        <pc:spChg chg="add mod">
          <ac:chgData name="Archana Suresh" userId="bc71b111-7738-4540-8e14-283f32eaf934" providerId="ADAL" clId="{FBAFBB5E-06B4-46DD-B6B3-4B5FCBB3B1B8}" dt="2019-04-09T22:16:21.336" v="8650" actId="12"/>
          <ac:spMkLst>
            <pc:docMk/>
            <pc:sldMk cId="3042736360" sldId="286"/>
            <ac:spMk id="50" creationId="{6D8F1772-C429-43EF-93D1-E6FF163A5185}"/>
          </ac:spMkLst>
        </pc:spChg>
        <pc:spChg chg="add">
          <ac:chgData name="Archana Suresh" userId="bc71b111-7738-4540-8e14-283f32eaf934" providerId="ADAL" clId="{FBAFBB5E-06B4-46DD-B6B3-4B5FCBB3B1B8}" dt="2019-04-09T20:35:49.753" v="7878"/>
          <ac:spMkLst>
            <pc:docMk/>
            <pc:sldMk cId="3042736360" sldId="286"/>
            <ac:spMk id="51" creationId="{3689E9B7-3B52-42D6-B8C3-DD6E4697DA1D}"/>
          </ac:spMkLst>
        </pc:spChg>
        <pc:spChg chg="add mod">
          <ac:chgData name="Archana Suresh" userId="bc71b111-7738-4540-8e14-283f32eaf934" providerId="ADAL" clId="{FBAFBB5E-06B4-46DD-B6B3-4B5FCBB3B1B8}" dt="2019-04-09T22:16:20.182" v="8648" actId="12"/>
          <ac:spMkLst>
            <pc:docMk/>
            <pc:sldMk cId="3042736360" sldId="286"/>
            <ac:spMk id="52" creationId="{A126BADF-1FDF-4111-9B41-D02465181DF1}"/>
          </ac:spMkLst>
        </pc:spChg>
        <pc:spChg chg="add mod">
          <ac:chgData name="Archana Suresh" userId="bc71b111-7738-4540-8e14-283f32eaf934" providerId="ADAL" clId="{FBAFBB5E-06B4-46DD-B6B3-4B5FCBB3B1B8}" dt="2019-04-09T21:00:57.687" v="8342" actId="20577"/>
          <ac:spMkLst>
            <pc:docMk/>
            <pc:sldMk cId="3042736360" sldId="286"/>
            <ac:spMk id="54" creationId="{14CCFF16-8390-462A-9D89-C0F14EC85186}"/>
          </ac:spMkLst>
        </pc:spChg>
        <pc:grpChg chg="mod">
          <ac:chgData name="Archana Suresh" userId="bc71b111-7738-4540-8e14-283f32eaf934" providerId="ADAL" clId="{FBAFBB5E-06B4-46DD-B6B3-4B5FCBB3B1B8}" dt="2019-04-09T21:01:01.371" v="8343" actId="1076"/>
          <ac:grpSpMkLst>
            <pc:docMk/>
            <pc:sldMk cId="3042736360" sldId="286"/>
            <ac:grpSpMk id="13" creationId="{E88C077F-F193-4EB9-8556-72293C72A1B9}"/>
          </ac:grpSpMkLst>
        </pc:grpChg>
        <pc:grpChg chg="del">
          <ac:chgData name="Archana Suresh" userId="bc71b111-7738-4540-8e14-283f32eaf934" providerId="ADAL" clId="{FBAFBB5E-06B4-46DD-B6B3-4B5FCBB3B1B8}" dt="2019-04-02T23:27:16.105" v="2754" actId="478"/>
          <ac:grpSpMkLst>
            <pc:docMk/>
            <pc:sldMk cId="3042736360" sldId="286"/>
            <ac:grpSpMk id="14" creationId="{942EF43A-9194-4599-BA27-56C96D6A3CD2}"/>
          </ac:grpSpMkLst>
        </pc:grpChg>
        <pc:picChg chg="add">
          <ac:chgData name="Archana Suresh" userId="bc71b111-7738-4540-8e14-283f32eaf934" providerId="ADAL" clId="{FBAFBB5E-06B4-46DD-B6B3-4B5FCBB3B1B8}" dt="2019-04-09T20:35:08.974" v="7868"/>
          <ac:picMkLst>
            <pc:docMk/>
            <pc:sldMk cId="3042736360" sldId="286"/>
            <ac:picMk id="21" creationId="{94E7DD8B-7B45-44DD-9A3A-058B5B953493}"/>
          </ac:picMkLst>
        </pc:picChg>
        <pc:picChg chg="add">
          <ac:chgData name="Archana Suresh" userId="bc71b111-7738-4540-8e14-283f32eaf934" providerId="ADAL" clId="{FBAFBB5E-06B4-46DD-B6B3-4B5FCBB3B1B8}" dt="2019-04-09T20:35:08.974" v="7868"/>
          <ac:picMkLst>
            <pc:docMk/>
            <pc:sldMk cId="3042736360" sldId="286"/>
            <ac:picMk id="22" creationId="{E99106DA-F9DC-49B8-A1EC-4A382B9DA9BA}"/>
          </ac:picMkLst>
        </pc:picChg>
        <pc:picChg chg="add">
          <ac:chgData name="Archana Suresh" userId="bc71b111-7738-4540-8e14-283f32eaf934" providerId="ADAL" clId="{FBAFBB5E-06B4-46DD-B6B3-4B5FCBB3B1B8}" dt="2019-04-09T20:35:08.974" v="7868"/>
          <ac:picMkLst>
            <pc:docMk/>
            <pc:sldMk cId="3042736360" sldId="286"/>
            <ac:picMk id="23" creationId="{A8C3863E-1098-46C1-AFFB-633C8831EEE7}"/>
          </ac:picMkLst>
        </pc:picChg>
        <pc:picChg chg="add">
          <ac:chgData name="Archana Suresh" userId="bc71b111-7738-4540-8e14-283f32eaf934" providerId="ADAL" clId="{FBAFBB5E-06B4-46DD-B6B3-4B5FCBB3B1B8}" dt="2019-04-09T20:35:08.974" v="7868"/>
          <ac:picMkLst>
            <pc:docMk/>
            <pc:sldMk cId="3042736360" sldId="286"/>
            <ac:picMk id="24" creationId="{DDA57B58-6C1C-4CDB-8FB8-2D7BAF363440}"/>
          </ac:picMkLst>
        </pc:picChg>
        <pc:picChg chg="add">
          <ac:chgData name="Archana Suresh" userId="bc71b111-7738-4540-8e14-283f32eaf934" providerId="ADAL" clId="{FBAFBB5E-06B4-46DD-B6B3-4B5FCBB3B1B8}" dt="2019-04-09T20:35:08.974" v="7868"/>
          <ac:picMkLst>
            <pc:docMk/>
            <pc:sldMk cId="3042736360" sldId="286"/>
            <ac:picMk id="25" creationId="{ECCE0DC4-6AAF-41C2-82D5-406E0AEC8A6B}"/>
          </ac:picMkLst>
        </pc:picChg>
        <pc:picChg chg="add">
          <ac:chgData name="Archana Suresh" userId="bc71b111-7738-4540-8e14-283f32eaf934" providerId="ADAL" clId="{FBAFBB5E-06B4-46DD-B6B3-4B5FCBB3B1B8}" dt="2019-04-09T20:35:08.974" v="7868"/>
          <ac:picMkLst>
            <pc:docMk/>
            <pc:sldMk cId="3042736360" sldId="286"/>
            <ac:picMk id="26" creationId="{DD84B0E3-AAD6-407B-8077-923B8C750B55}"/>
          </ac:picMkLst>
        </pc:picChg>
        <pc:picChg chg="add">
          <ac:chgData name="Archana Suresh" userId="bc71b111-7738-4540-8e14-283f32eaf934" providerId="ADAL" clId="{FBAFBB5E-06B4-46DD-B6B3-4B5FCBB3B1B8}" dt="2019-04-09T20:35:08.974" v="7868"/>
          <ac:picMkLst>
            <pc:docMk/>
            <pc:sldMk cId="3042736360" sldId="286"/>
            <ac:picMk id="39" creationId="{40D51D8A-A826-4B6F-B742-974AC0687675}"/>
          </ac:picMkLst>
        </pc:picChg>
        <pc:picChg chg="add">
          <ac:chgData name="Archana Suresh" userId="bc71b111-7738-4540-8e14-283f32eaf934" providerId="ADAL" clId="{FBAFBB5E-06B4-46DD-B6B3-4B5FCBB3B1B8}" dt="2019-04-09T20:35:08.974" v="7868"/>
          <ac:picMkLst>
            <pc:docMk/>
            <pc:sldMk cId="3042736360" sldId="286"/>
            <ac:picMk id="40" creationId="{56E3567C-475A-436A-A651-740EB518B101}"/>
          </ac:picMkLst>
        </pc:picChg>
        <pc:picChg chg="add">
          <ac:chgData name="Archana Suresh" userId="bc71b111-7738-4540-8e14-283f32eaf934" providerId="ADAL" clId="{FBAFBB5E-06B4-46DD-B6B3-4B5FCBB3B1B8}" dt="2019-04-09T20:35:08.974" v="7868"/>
          <ac:picMkLst>
            <pc:docMk/>
            <pc:sldMk cId="3042736360" sldId="286"/>
            <ac:picMk id="41" creationId="{FC7E6301-923E-4F0A-BF93-9F2AC708A0CF}"/>
          </ac:picMkLst>
        </pc:picChg>
        <pc:picChg chg="add">
          <ac:chgData name="Archana Suresh" userId="bc71b111-7738-4540-8e14-283f32eaf934" providerId="ADAL" clId="{FBAFBB5E-06B4-46DD-B6B3-4B5FCBB3B1B8}" dt="2019-04-09T20:35:08.974" v="7868"/>
          <ac:picMkLst>
            <pc:docMk/>
            <pc:sldMk cId="3042736360" sldId="286"/>
            <ac:picMk id="42" creationId="{A00A48ED-3368-4959-8236-82A7EB96D433}"/>
          </ac:picMkLst>
        </pc:picChg>
        <pc:picChg chg="add">
          <ac:chgData name="Archana Suresh" userId="bc71b111-7738-4540-8e14-283f32eaf934" providerId="ADAL" clId="{FBAFBB5E-06B4-46DD-B6B3-4B5FCBB3B1B8}" dt="2019-04-09T20:35:08.974" v="7868"/>
          <ac:picMkLst>
            <pc:docMk/>
            <pc:sldMk cId="3042736360" sldId="286"/>
            <ac:picMk id="43" creationId="{5EAF88A8-7F9D-4141-B019-35E6926E2A11}"/>
          </ac:picMkLst>
        </pc:picChg>
        <pc:picChg chg="add">
          <ac:chgData name="Archana Suresh" userId="bc71b111-7738-4540-8e14-283f32eaf934" providerId="ADAL" clId="{FBAFBB5E-06B4-46DD-B6B3-4B5FCBB3B1B8}" dt="2019-04-09T20:35:08.974" v="7868"/>
          <ac:picMkLst>
            <pc:docMk/>
            <pc:sldMk cId="3042736360" sldId="286"/>
            <ac:picMk id="44" creationId="{69A62EC7-87B3-43F0-9749-2EF251105033}"/>
          </ac:picMkLst>
        </pc:picChg>
        <pc:cxnChg chg="del">
          <ac:chgData name="Archana Suresh" userId="bc71b111-7738-4540-8e14-283f32eaf934" providerId="ADAL" clId="{FBAFBB5E-06B4-46DD-B6B3-4B5FCBB3B1B8}" dt="2019-04-02T23:57:20.493" v="2802" actId="478"/>
          <ac:cxnSpMkLst>
            <pc:docMk/>
            <pc:sldMk cId="3042736360" sldId="286"/>
            <ac:cxnSpMk id="3" creationId="{4331FCCC-6F88-41DA-BCEB-44E24C8C1156}"/>
          </ac:cxnSpMkLst>
        </pc:cxnChg>
        <pc:cxnChg chg="add del">
          <ac:chgData name="Archana Suresh" userId="bc71b111-7738-4540-8e14-283f32eaf934" providerId="ADAL" clId="{FBAFBB5E-06B4-46DD-B6B3-4B5FCBB3B1B8}" dt="2019-04-09T20:35:26.733" v="7872"/>
          <ac:cxnSpMkLst>
            <pc:docMk/>
            <pc:sldMk cId="3042736360" sldId="286"/>
            <ac:cxnSpMk id="49" creationId="{36D16323-A7D8-4591-A43B-04FD7FDE9821}"/>
          </ac:cxnSpMkLst>
        </pc:cxnChg>
        <pc:cxnChg chg="add">
          <ac:chgData name="Archana Suresh" userId="bc71b111-7738-4540-8e14-283f32eaf934" providerId="ADAL" clId="{FBAFBB5E-06B4-46DD-B6B3-4B5FCBB3B1B8}" dt="2019-04-09T20:35:49.753" v="7878"/>
          <ac:cxnSpMkLst>
            <pc:docMk/>
            <pc:sldMk cId="3042736360" sldId="286"/>
            <ac:cxnSpMk id="53" creationId="{F785A224-352F-4F1D-8754-B86AA272805B}"/>
          </ac:cxnSpMkLst>
        </pc:cxnChg>
      </pc:sldChg>
      <pc:sldChg chg="del">
        <pc:chgData name="Archana Suresh" userId="bc71b111-7738-4540-8e14-283f32eaf934" providerId="ADAL" clId="{FBAFBB5E-06B4-46DD-B6B3-4B5FCBB3B1B8}" dt="2019-04-09T21:55:24.096" v="8541" actId="2696"/>
        <pc:sldMkLst>
          <pc:docMk/>
          <pc:sldMk cId="709585803" sldId="287"/>
        </pc:sldMkLst>
      </pc:sldChg>
      <pc:sldChg chg="addSp delSp modSp add">
        <pc:chgData name="Archana Suresh" userId="bc71b111-7738-4540-8e14-283f32eaf934" providerId="ADAL" clId="{FBAFBB5E-06B4-46DD-B6B3-4B5FCBB3B1B8}" dt="2019-04-09T22:12:31.528" v="8630" actId="1076"/>
        <pc:sldMkLst>
          <pc:docMk/>
          <pc:sldMk cId="1061912157" sldId="287"/>
        </pc:sldMkLst>
        <pc:spChg chg="del">
          <ac:chgData name="Archana Suresh" userId="bc71b111-7738-4540-8e14-283f32eaf934" providerId="ADAL" clId="{FBAFBB5E-06B4-46DD-B6B3-4B5FCBB3B1B8}" dt="2019-04-09T21:58:08.492" v="8583" actId="478"/>
          <ac:spMkLst>
            <pc:docMk/>
            <pc:sldMk cId="1061912157" sldId="287"/>
            <ac:spMk id="181" creationId="{64147BCE-9AE3-4775-B7AB-27ECCB996400}"/>
          </ac:spMkLst>
        </pc:spChg>
        <pc:spChg chg="mod">
          <ac:chgData name="Archana Suresh" userId="bc71b111-7738-4540-8e14-283f32eaf934" providerId="ADAL" clId="{FBAFBB5E-06B4-46DD-B6B3-4B5FCBB3B1B8}" dt="2019-04-09T21:59:46.848" v="8612" actId="20577"/>
          <ac:spMkLst>
            <pc:docMk/>
            <pc:sldMk cId="1061912157" sldId="287"/>
            <ac:spMk id="185" creationId="{C9B0AA40-2F6D-452F-8F69-8154FDA4A263}"/>
          </ac:spMkLst>
        </pc:spChg>
        <pc:spChg chg="mod">
          <ac:chgData name="Archana Suresh" userId="bc71b111-7738-4540-8e14-283f32eaf934" providerId="ADAL" clId="{FBAFBB5E-06B4-46DD-B6B3-4B5FCBB3B1B8}" dt="2019-04-09T22:03:02.253" v="8625" actId="1076"/>
          <ac:spMkLst>
            <pc:docMk/>
            <pc:sldMk cId="1061912157" sldId="287"/>
            <ac:spMk id="251" creationId="{991BC4E2-6809-43F9-B881-1755522F1E9A}"/>
          </ac:spMkLst>
        </pc:spChg>
        <pc:spChg chg="mod">
          <ac:chgData name="Archana Suresh" userId="bc71b111-7738-4540-8e14-283f32eaf934" providerId="ADAL" clId="{FBAFBB5E-06B4-46DD-B6B3-4B5FCBB3B1B8}" dt="2019-04-09T22:03:02.253" v="8625" actId="1076"/>
          <ac:spMkLst>
            <pc:docMk/>
            <pc:sldMk cId="1061912157" sldId="287"/>
            <ac:spMk id="252" creationId="{0D4816F6-A900-447F-B607-5DF206C3E28E}"/>
          </ac:spMkLst>
        </pc:spChg>
        <pc:spChg chg="mod">
          <ac:chgData name="Archana Suresh" userId="bc71b111-7738-4540-8e14-283f32eaf934" providerId="ADAL" clId="{FBAFBB5E-06B4-46DD-B6B3-4B5FCBB3B1B8}" dt="2019-04-09T22:03:02.253" v="8625" actId="1076"/>
          <ac:spMkLst>
            <pc:docMk/>
            <pc:sldMk cId="1061912157" sldId="287"/>
            <ac:spMk id="253" creationId="{F40DD9CF-6C3E-4605-B0B7-C1BC1CBED26E}"/>
          </ac:spMkLst>
        </pc:spChg>
        <pc:spChg chg="mod">
          <ac:chgData name="Archana Suresh" userId="bc71b111-7738-4540-8e14-283f32eaf934" providerId="ADAL" clId="{FBAFBB5E-06B4-46DD-B6B3-4B5FCBB3B1B8}" dt="2019-04-09T22:03:02.253" v="8625" actId="1076"/>
          <ac:spMkLst>
            <pc:docMk/>
            <pc:sldMk cId="1061912157" sldId="287"/>
            <ac:spMk id="254" creationId="{1D9BF7F1-9526-4498-8B38-8368CB6B9DB7}"/>
          </ac:spMkLst>
        </pc:spChg>
        <pc:spChg chg="mod">
          <ac:chgData name="Archana Suresh" userId="bc71b111-7738-4540-8e14-283f32eaf934" providerId="ADAL" clId="{FBAFBB5E-06B4-46DD-B6B3-4B5FCBB3B1B8}" dt="2019-04-09T22:03:02.253" v="8625" actId="1076"/>
          <ac:spMkLst>
            <pc:docMk/>
            <pc:sldMk cId="1061912157" sldId="287"/>
            <ac:spMk id="255" creationId="{F4008E9D-1EF4-4776-B437-4B8A11D19992}"/>
          </ac:spMkLst>
        </pc:spChg>
        <pc:spChg chg="mod">
          <ac:chgData name="Archana Suresh" userId="bc71b111-7738-4540-8e14-283f32eaf934" providerId="ADAL" clId="{FBAFBB5E-06B4-46DD-B6B3-4B5FCBB3B1B8}" dt="2019-04-09T22:03:02.253" v="8625" actId="1076"/>
          <ac:spMkLst>
            <pc:docMk/>
            <pc:sldMk cId="1061912157" sldId="287"/>
            <ac:spMk id="256" creationId="{6F296BD1-0AB4-4DCC-BE63-858002698123}"/>
          </ac:spMkLst>
        </pc:spChg>
        <pc:spChg chg="mod">
          <ac:chgData name="Archana Suresh" userId="bc71b111-7738-4540-8e14-283f32eaf934" providerId="ADAL" clId="{FBAFBB5E-06B4-46DD-B6B3-4B5FCBB3B1B8}" dt="2019-04-09T22:03:02.253" v="8625" actId="1076"/>
          <ac:spMkLst>
            <pc:docMk/>
            <pc:sldMk cId="1061912157" sldId="287"/>
            <ac:spMk id="257" creationId="{8E89235B-CFA7-4794-BEE3-4C4561804CDA}"/>
          </ac:spMkLst>
        </pc:spChg>
        <pc:spChg chg="mod">
          <ac:chgData name="Archana Suresh" userId="bc71b111-7738-4540-8e14-283f32eaf934" providerId="ADAL" clId="{FBAFBB5E-06B4-46DD-B6B3-4B5FCBB3B1B8}" dt="2019-04-09T22:03:02.253" v="8625" actId="1076"/>
          <ac:spMkLst>
            <pc:docMk/>
            <pc:sldMk cId="1061912157" sldId="287"/>
            <ac:spMk id="258" creationId="{7DC41285-9912-4F1F-A05C-A42EBF47130D}"/>
          </ac:spMkLst>
        </pc:spChg>
        <pc:spChg chg="mod">
          <ac:chgData name="Archana Suresh" userId="bc71b111-7738-4540-8e14-283f32eaf934" providerId="ADAL" clId="{FBAFBB5E-06B4-46DD-B6B3-4B5FCBB3B1B8}" dt="2019-04-09T22:03:02.253" v="8625" actId="1076"/>
          <ac:spMkLst>
            <pc:docMk/>
            <pc:sldMk cId="1061912157" sldId="287"/>
            <ac:spMk id="259" creationId="{2A64F55B-FC1A-4012-B735-DB26377C0881}"/>
          </ac:spMkLst>
        </pc:spChg>
        <pc:spChg chg="mod">
          <ac:chgData name="Archana Suresh" userId="bc71b111-7738-4540-8e14-283f32eaf934" providerId="ADAL" clId="{FBAFBB5E-06B4-46DD-B6B3-4B5FCBB3B1B8}" dt="2019-04-09T22:03:02.253" v="8625" actId="1076"/>
          <ac:spMkLst>
            <pc:docMk/>
            <pc:sldMk cId="1061912157" sldId="287"/>
            <ac:spMk id="260" creationId="{F5E6B0BA-A717-4C66-9190-00E0DD66B870}"/>
          </ac:spMkLst>
        </pc:spChg>
        <pc:spChg chg="mod">
          <ac:chgData name="Archana Suresh" userId="bc71b111-7738-4540-8e14-283f32eaf934" providerId="ADAL" clId="{FBAFBB5E-06B4-46DD-B6B3-4B5FCBB3B1B8}" dt="2019-04-09T22:03:02.253" v="8625" actId="1076"/>
          <ac:spMkLst>
            <pc:docMk/>
            <pc:sldMk cId="1061912157" sldId="287"/>
            <ac:spMk id="261" creationId="{7DA7B34D-0D1B-46BF-9033-A56360292E22}"/>
          </ac:spMkLst>
        </pc:spChg>
        <pc:spChg chg="mod">
          <ac:chgData name="Archana Suresh" userId="bc71b111-7738-4540-8e14-283f32eaf934" providerId="ADAL" clId="{FBAFBB5E-06B4-46DD-B6B3-4B5FCBB3B1B8}" dt="2019-04-09T22:03:02.253" v="8625" actId="1076"/>
          <ac:spMkLst>
            <pc:docMk/>
            <pc:sldMk cId="1061912157" sldId="287"/>
            <ac:spMk id="262" creationId="{EC227BA0-2573-4AFC-AC08-794E5C163DD4}"/>
          </ac:spMkLst>
        </pc:spChg>
        <pc:spChg chg="mod">
          <ac:chgData name="Archana Suresh" userId="bc71b111-7738-4540-8e14-283f32eaf934" providerId="ADAL" clId="{FBAFBB5E-06B4-46DD-B6B3-4B5FCBB3B1B8}" dt="2019-04-09T22:03:02.253" v="8625" actId="1076"/>
          <ac:spMkLst>
            <pc:docMk/>
            <pc:sldMk cId="1061912157" sldId="287"/>
            <ac:spMk id="263" creationId="{0399CF79-07C1-4035-A8E8-5198B1795D65}"/>
          </ac:spMkLst>
        </pc:spChg>
        <pc:spChg chg="del">
          <ac:chgData name="Archana Suresh" userId="bc71b111-7738-4540-8e14-283f32eaf934" providerId="ADAL" clId="{FBAFBB5E-06B4-46DD-B6B3-4B5FCBB3B1B8}" dt="2019-04-09T21:58:30.796" v="8586" actId="478"/>
          <ac:spMkLst>
            <pc:docMk/>
            <pc:sldMk cId="1061912157" sldId="287"/>
            <ac:spMk id="268" creationId="{DA2D03CF-2B4C-4254-8571-6F511FF0D016}"/>
          </ac:spMkLst>
        </pc:spChg>
        <pc:spChg chg="del">
          <ac:chgData name="Archana Suresh" userId="bc71b111-7738-4540-8e14-283f32eaf934" providerId="ADAL" clId="{FBAFBB5E-06B4-46DD-B6B3-4B5FCBB3B1B8}" dt="2019-04-09T21:58:30.796" v="8586" actId="478"/>
          <ac:spMkLst>
            <pc:docMk/>
            <pc:sldMk cId="1061912157" sldId="287"/>
            <ac:spMk id="269" creationId="{8C5A0130-23E1-436F-805A-262022DA8F28}"/>
          </ac:spMkLst>
        </pc:spChg>
        <pc:spChg chg="del">
          <ac:chgData name="Archana Suresh" userId="bc71b111-7738-4540-8e14-283f32eaf934" providerId="ADAL" clId="{FBAFBB5E-06B4-46DD-B6B3-4B5FCBB3B1B8}" dt="2019-04-09T21:58:30.796" v="8586" actId="478"/>
          <ac:spMkLst>
            <pc:docMk/>
            <pc:sldMk cId="1061912157" sldId="287"/>
            <ac:spMk id="270" creationId="{70E6676C-21A1-4712-BEDD-63D5B49A1710}"/>
          </ac:spMkLst>
        </pc:spChg>
        <pc:spChg chg="del">
          <ac:chgData name="Archana Suresh" userId="bc71b111-7738-4540-8e14-283f32eaf934" providerId="ADAL" clId="{FBAFBB5E-06B4-46DD-B6B3-4B5FCBB3B1B8}" dt="2019-04-09T21:58:30.796" v="8586" actId="478"/>
          <ac:spMkLst>
            <pc:docMk/>
            <pc:sldMk cId="1061912157" sldId="287"/>
            <ac:spMk id="271" creationId="{1DB8707D-71FD-4AA1-B73A-138E4237609B}"/>
          </ac:spMkLst>
        </pc:spChg>
        <pc:spChg chg="del">
          <ac:chgData name="Archana Suresh" userId="bc71b111-7738-4540-8e14-283f32eaf934" providerId="ADAL" clId="{FBAFBB5E-06B4-46DD-B6B3-4B5FCBB3B1B8}" dt="2019-04-09T21:58:30.796" v="8586" actId="478"/>
          <ac:spMkLst>
            <pc:docMk/>
            <pc:sldMk cId="1061912157" sldId="287"/>
            <ac:spMk id="272" creationId="{E97634DF-B7C2-4D01-B4BE-3A5B2F5223F8}"/>
          </ac:spMkLst>
        </pc:spChg>
        <pc:spChg chg="del">
          <ac:chgData name="Archana Suresh" userId="bc71b111-7738-4540-8e14-283f32eaf934" providerId="ADAL" clId="{FBAFBB5E-06B4-46DD-B6B3-4B5FCBB3B1B8}" dt="2019-04-09T21:58:30.796" v="8586" actId="478"/>
          <ac:spMkLst>
            <pc:docMk/>
            <pc:sldMk cId="1061912157" sldId="287"/>
            <ac:spMk id="273" creationId="{5A640458-9419-4D23-B096-C8085425D755}"/>
          </ac:spMkLst>
        </pc:spChg>
        <pc:spChg chg="del">
          <ac:chgData name="Archana Suresh" userId="bc71b111-7738-4540-8e14-283f32eaf934" providerId="ADAL" clId="{FBAFBB5E-06B4-46DD-B6B3-4B5FCBB3B1B8}" dt="2019-04-09T21:58:30.796" v="8586" actId="478"/>
          <ac:spMkLst>
            <pc:docMk/>
            <pc:sldMk cId="1061912157" sldId="287"/>
            <ac:spMk id="274" creationId="{9E848874-46CC-48B9-8B7B-D38C756E56CC}"/>
          </ac:spMkLst>
        </pc:spChg>
        <pc:spChg chg="del">
          <ac:chgData name="Archana Suresh" userId="bc71b111-7738-4540-8e14-283f32eaf934" providerId="ADAL" clId="{FBAFBB5E-06B4-46DD-B6B3-4B5FCBB3B1B8}" dt="2019-04-09T21:58:20.318" v="8584" actId="478"/>
          <ac:spMkLst>
            <pc:docMk/>
            <pc:sldMk cId="1061912157" sldId="287"/>
            <ac:spMk id="276" creationId="{D5EED0D6-DC0E-4608-833D-DD0909FC7810}"/>
          </ac:spMkLst>
        </pc:spChg>
        <pc:spChg chg="del">
          <ac:chgData name="Archana Suresh" userId="bc71b111-7738-4540-8e14-283f32eaf934" providerId="ADAL" clId="{FBAFBB5E-06B4-46DD-B6B3-4B5FCBB3B1B8}" dt="2019-04-09T21:58:20.318" v="8584" actId="478"/>
          <ac:spMkLst>
            <pc:docMk/>
            <pc:sldMk cId="1061912157" sldId="287"/>
            <ac:spMk id="277" creationId="{0038B104-F6E0-4ED1-A33B-BF267471F75E}"/>
          </ac:spMkLst>
        </pc:spChg>
        <pc:spChg chg="del">
          <ac:chgData name="Archana Suresh" userId="bc71b111-7738-4540-8e14-283f32eaf934" providerId="ADAL" clId="{FBAFBB5E-06B4-46DD-B6B3-4B5FCBB3B1B8}" dt="2019-04-09T21:58:20.318" v="8584" actId="478"/>
          <ac:spMkLst>
            <pc:docMk/>
            <pc:sldMk cId="1061912157" sldId="287"/>
            <ac:spMk id="280" creationId="{DDED6D8C-CF43-4B05-A87F-ED9C38AFB765}"/>
          </ac:spMkLst>
        </pc:spChg>
        <pc:spChg chg="del">
          <ac:chgData name="Archana Suresh" userId="bc71b111-7738-4540-8e14-283f32eaf934" providerId="ADAL" clId="{FBAFBB5E-06B4-46DD-B6B3-4B5FCBB3B1B8}" dt="2019-04-09T21:58:20.318" v="8584" actId="478"/>
          <ac:spMkLst>
            <pc:docMk/>
            <pc:sldMk cId="1061912157" sldId="287"/>
            <ac:spMk id="287" creationId="{766E6974-F926-4CC5-9E6C-6D275F6918B9}"/>
          </ac:spMkLst>
        </pc:spChg>
        <pc:spChg chg="del">
          <ac:chgData name="Archana Suresh" userId="bc71b111-7738-4540-8e14-283f32eaf934" providerId="ADAL" clId="{FBAFBB5E-06B4-46DD-B6B3-4B5FCBB3B1B8}" dt="2019-04-09T21:58:20.318" v="8584" actId="478"/>
          <ac:spMkLst>
            <pc:docMk/>
            <pc:sldMk cId="1061912157" sldId="287"/>
            <ac:spMk id="292" creationId="{23A288F5-1230-4B72-BADA-5F7872DC2E51}"/>
          </ac:spMkLst>
        </pc:spChg>
        <pc:spChg chg="del">
          <ac:chgData name="Archana Suresh" userId="bc71b111-7738-4540-8e14-283f32eaf934" providerId="ADAL" clId="{FBAFBB5E-06B4-46DD-B6B3-4B5FCBB3B1B8}" dt="2019-04-09T21:58:20.318" v="8584" actId="478"/>
          <ac:spMkLst>
            <pc:docMk/>
            <pc:sldMk cId="1061912157" sldId="287"/>
            <ac:spMk id="293" creationId="{FF8DAA7A-6D60-4A4A-BAF2-8F78511C0F6F}"/>
          </ac:spMkLst>
        </pc:spChg>
        <pc:spChg chg="del">
          <ac:chgData name="Archana Suresh" userId="bc71b111-7738-4540-8e14-283f32eaf934" providerId="ADAL" clId="{FBAFBB5E-06B4-46DD-B6B3-4B5FCBB3B1B8}" dt="2019-04-09T21:58:32.385" v="8587" actId="478"/>
          <ac:spMkLst>
            <pc:docMk/>
            <pc:sldMk cId="1061912157" sldId="287"/>
            <ac:spMk id="297" creationId="{DDC9DEC4-D7D9-4265-BDB8-A004684698C0}"/>
          </ac:spMkLst>
        </pc:spChg>
        <pc:spChg chg="del">
          <ac:chgData name="Archana Suresh" userId="bc71b111-7738-4540-8e14-283f32eaf934" providerId="ADAL" clId="{FBAFBB5E-06B4-46DD-B6B3-4B5FCBB3B1B8}" dt="2019-04-09T21:58:27.211" v="8585" actId="478"/>
          <ac:spMkLst>
            <pc:docMk/>
            <pc:sldMk cId="1061912157" sldId="287"/>
            <ac:spMk id="298" creationId="{4CB9ABA8-41FC-4832-AAF4-27BCDA43BEBA}"/>
          </ac:spMkLst>
        </pc:spChg>
        <pc:spChg chg="mod">
          <ac:chgData name="Archana Suresh" userId="bc71b111-7738-4540-8e14-283f32eaf934" providerId="ADAL" clId="{FBAFBB5E-06B4-46DD-B6B3-4B5FCBB3B1B8}" dt="2019-04-09T22:00:52.822" v="8619" actId="1036"/>
          <ac:spMkLst>
            <pc:docMk/>
            <pc:sldMk cId="1061912157" sldId="287"/>
            <ac:spMk id="329" creationId="{1F22B2C1-3AB8-4E04-80BB-D32BB3E1F051}"/>
          </ac:spMkLst>
        </pc:spChg>
        <pc:spChg chg="mod">
          <ac:chgData name="Archana Suresh" userId="bc71b111-7738-4540-8e14-283f32eaf934" providerId="ADAL" clId="{FBAFBB5E-06B4-46DD-B6B3-4B5FCBB3B1B8}" dt="2019-04-09T22:00:52.822" v="8619" actId="1036"/>
          <ac:spMkLst>
            <pc:docMk/>
            <pc:sldMk cId="1061912157" sldId="287"/>
            <ac:spMk id="330" creationId="{02E612E6-4573-4E29-A8DC-B0697DAABADB}"/>
          </ac:spMkLst>
        </pc:spChg>
        <pc:spChg chg="mod">
          <ac:chgData name="Archana Suresh" userId="bc71b111-7738-4540-8e14-283f32eaf934" providerId="ADAL" clId="{FBAFBB5E-06B4-46DD-B6B3-4B5FCBB3B1B8}" dt="2019-04-09T22:00:52.822" v="8619" actId="1036"/>
          <ac:spMkLst>
            <pc:docMk/>
            <pc:sldMk cId="1061912157" sldId="287"/>
            <ac:spMk id="331" creationId="{7022558A-9C97-4829-8396-DFE6B0FDC3B4}"/>
          </ac:spMkLst>
        </pc:spChg>
        <pc:spChg chg="mod">
          <ac:chgData name="Archana Suresh" userId="bc71b111-7738-4540-8e14-283f32eaf934" providerId="ADAL" clId="{FBAFBB5E-06B4-46DD-B6B3-4B5FCBB3B1B8}" dt="2019-04-09T22:00:52.822" v="8619" actId="1036"/>
          <ac:spMkLst>
            <pc:docMk/>
            <pc:sldMk cId="1061912157" sldId="287"/>
            <ac:spMk id="332" creationId="{367E955D-D41A-413D-ADEA-66D1A8477171}"/>
          </ac:spMkLst>
        </pc:spChg>
        <pc:spChg chg="mod">
          <ac:chgData name="Archana Suresh" userId="bc71b111-7738-4540-8e14-283f32eaf934" providerId="ADAL" clId="{FBAFBB5E-06B4-46DD-B6B3-4B5FCBB3B1B8}" dt="2019-04-09T22:00:52.822" v="8619" actId="1036"/>
          <ac:spMkLst>
            <pc:docMk/>
            <pc:sldMk cId="1061912157" sldId="287"/>
            <ac:spMk id="333" creationId="{DFF5DF62-1B4F-4CCC-9C8D-A4A98E29F7A6}"/>
          </ac:spMkLst>
        </pc:spChg>
        <pc:spChg chg="mod">
          <ac:chgData name="Archana Suresh" userId="bc71b111-7738-4540-8e14-283f32eaf934" providerId="ADAL" clId="{FBAFBB5E-06B4-46DD-B6B3-4B5FCBB3B1B8}" dt="2019-04-09T22:00:52.822" v="8619" actId="1036"/>
          <ac:spMkLst>
            <pc:docMk/>
            <pc:sldMk cId="1061912157" sldId="287"/>
            <ac:spMk id="334" creationId="{A08B2409-DB34-4521-943E-00809E284AC4}"/>
          </ac:spMkLst>
        </pc:spChg>
        <pc:spChg chg="mod">
          <ac:chgData name="Archana Suresh" userId="bc71b111-7738-4540-8e14-283f32eaf934" providerId="ADAL" clId="{FBAFBB5E-06B4-46DD-B6B3-4B5FCBB3B1B8}" dt="2019-04-09T22:00:52.822" v="8619" actId="1036"/>
          <ac:spMkLst>
            <pc:docMk/>
            <pc:sldMk cId="1061912157" sldId="287"/>
            <ac:spMk id="335" creationId="{B49ACDBC-B12A-46F7-A106-A6722EBEB09C}"/>
          </ac:spMkLst>
        </pc:spChg>
        <pc:spChg chg="mod">
          <ac:chgData name="Archana Suresh" userId="bc71b111-7738-4540-8e14-283f32eaf934" providerId="ADAL" clId="{FBAFBB5E-06B4-46DD-B6B3-4B5FCBB3B1B8}" dt="2019-04-09T22:00:52.822" v="8619" actId="1036"/>
          <ac:spMkLst>
            <pc:docMk/>
            <pc:sldMk cId="1061912157" sldId="287"/>
            <ac:spMk id="336" creationId="{23EE7059-D3BD-4845-BE6B-52393596E4CA}"/>
          </ac:spMkLst>
        </pc:spChg>
        <pc:spChg chg="mod">
          <ac:chgData name="Archana Suresh" userId="bc71b111-7738-4540-8e14-283f32eaf934" providerId="ADAL" clId="{FBAFBB5E-06B4-46DD-B6B3-4B5FCBB3B1B8}" dt="2019-04-09T22:00:52.822" v="8619" actId="1036"/>
          <ac:spMkLst>
            <pc:docMk/>
            <pc:sldMk cId="1061912157" sldId="287"/>
            <ac:spMk id="337" creationId="{09B93C24-42DC-439A-8D26-7192E293E759}"/>
          </ac:spMkLst>
        </pc:spChg>
        <pc:spChg chg="del">
          <ac:chgData name="Archana Suresh" userId="bc71b111-7738-4540-8e14-283f32eaf934" providerId="ADAL" clId="{FBAFBB5E-06B4-46DD-B6B3-4B5FCBB3B1B8}" dt="2019-04-09T21:58:08.492" v="8583" actId="478"/>
          <ac:spMkLst>
            <pc:docMk/>
            <pc:sldMk cId="1061912157" sldId="287"/>
            <ac:spMk id="390" creationId="{731418F5-A326-4E2A-9A42-7C069A657569}"/>
          </ac:spMkLst>
        </pc:spChg>
        <pc:spChg chg="del">
          <ac:chgData name="Archana Suresh" userId="bc71b111-7738-4540-8e14-283f32eaf934" providerId="ADAL" clId="{FBAFBB5E-06B4-46DD-B6B3-4B5FCBB3B1B8}" dt="2019-04-09T21:58:08.492" v="8583" actId="478"/>
          <ac:spMkLst>
            <pc:docMk/>
            <pc:sldMk cId="1061912157" sldId="287"/>
            <ac:spMk id="391" creationId="{781917EF-9976-4747-B0B6-3EEDF01690D3}"/>
          </ac:spMkLst>
        </pc:spChg>
        <pc:spChg chg="del">
          <ac:chgData name="Archana Suresh" userId="bc71b111-7738-4540-8e14-283f32eaf934" providerId="ADAL" clId="{FBAFBB5E-06B4-46DD-B6B3-4B5FCBB3B1B8}" dt="2019-04-09T21:58:08.492" v="8583" actId="478"/>
          <ac:spMkLst>
            <pc:docMk/>
            <pc:sldMk cId="1061912157" sldId="287"/>
            <ac:spMk id="392" creationId="{5FBE3433-F531-4DE1-8E55-7DAF31352E77}"/>
          </ac:spMkLst>
        </pc:spChg>
        <pc:spChg chg="del">
          <ac:chgData name="Archana Suresh" userId="bc71b111-7738-4540-8e14-283f32eaf934" providerId="ADAL" clId="{FBAFBB5E-06B4-46DD-B6B3-4B5FCBB3B1B8}" dt="2019-04-09T21:58:08.492" v="8583" actId="478"/>
          <ac:spMkLst>
            <pc:docMk/>
            <pc:sldMk cId="1061912157" sldId="287"/>
            <ac:spMk id="393" creationId="{EDD71147-2690-4EF3-A787-73A6418096FD}"/>
          </ac:spMkLst>
        </pc:spChg>
        <pc:spChg chg="del">
          <ac:chgData name="Archana Suresh" userId="bc71b111-7738-4540-8e14-283f32eaf934" providerId="ADAL" clId="{FBAFBB5E-06B4-46DD-B6B3-4B5FCBB3B1B8}" dt="2019-04-09T21:58:08.492" v="8583" actId="478"/>
          <ac:spMkLst>
            <pc:docMk/>
            <pc:sldMk cId="1061912157" sldId="287"/>
            <ac:spMk id="394" creationId="{520BF547-137A-43AF-8A3F-0E5230186D8D}"/>
          </ac:spMkLst>
        </pc:spChg>
        <pc:spChg chg="del">
          <ac:chgData name="Archana Suresh" userId="bc71b111-7738-4540-8e14-283f32eaf934" providerId="ADAL" clId="{FBAFBB5E-06B4-46DD-B6B3-4B5FCBB3B1B8}" dt="2019-04-09T21:58:08.492" v="8583" actId="478"/>
          <ac:spMkLst>
            <pc:docMk/>
            <pc:sldMk cId="1061912157" sldId="287"/>
            <ac:spMk id="395" creationId="{4E69AC8B-4081-42B5-B6B0-784FA5F77B82}"/>
          </ac:spMkLst>
        </pc:spChg>
        <pc:spChg chg="del">
          <ac:chgData name="Archana Suresh" userId="bc71b111-7738-4540-8e14-283f32eaf934" providerId="ADAL" clId="{FBAFBB5E-06B4-46DD-B6B3-4B5FCBB3B1B8}" dt="2019-04-09T21:58:08.492" v="8583" actId="478"/>
          <ac:spMkLst>
            <pc:docMk/>
            <pc:sldMk cId="1061912157" sldId="287"/>
            <ac:spMk id="396" creationId="{CD8CA5AB-8BB4-490A-808A-1A5D74B9F8C2}"/>
          </ac:spMkLst>
        </pc:spChg>
        <pc:spChg chg="del">
          <ac:chgData name="Archana Suresh" userId="bc71b111-7738-4540-8e14-283f32eaf934" providerId="ADAL" clId="{FBAFBB5E-06B4-46DD-B6B3-4B5FCBB3B1B8}" dt="2019-04-09T21:58:08.492" v="8583" actId="478"/>
          <ac:spMkLst>
            <pc:docMk/>
            <pc:sldMk cId="1061912157" sldId="287"/>
            <ac:spMk id="397" creationId="{292A3596-5AA0-4CAA-86CF-84D89C617AA0}"/>
          </ac:spMkLst>
        </pc:spChg>
        <pc:spChg chg="del">
          <ac:chgData name="Archana Suresh" userId="bc71b111-7738-4540-8e14-283f32eaf934" providerId="ADAL" clId="{FBAFBB5E-06B4-46DD-B6B3-4B5FCBB3B1B8}" dt="2019-04-09T21:58:08.492" v="8583" actId="478"/>
          <ac:spMkLst>
            <pc:docMk/>
            <pc:sldMk cId="1061912157" sldId="287"/>
            <ac:spMk id="398" creationId="{028F8166-6DF7-493C-A517-2D0E73A1611A}"/>
          </ac:spMkLst>
        </pc:spChg>
        <pc:spChg chg="del">
          <ac:chgData name="Archana Suresh" userId="bc71b111-7738-4540-8e14-283f32eaf934" providerId="ADAL" clId="{FBAFBB5E-06B4-46DD-B6B3-4B5FCBB3B1B8}" dt="2019-04-09T21:58:08.492" v="8583" actId="478"/>
          <ac:spMkLst>
            <pc:docMk/>
            <pc:sldMk cId="1061912157" sldId="287"/>
            <ac:spMk id="399" creationId="{55FA25A5-C053-4F0D-9716-E341D02A536D}"/>
          </ac:spMkLst>
        </pc:spChg>
        <pc:spChg chg="del">
          <ac:chgData name="Archana Suresh" userId="bc71b111-7738-4540-8e14-283f32eaf934" providerId="ADAL" clId="{FBAFBB5E-06B4-46DD-B6B3-4B5FCBB3B1B8}" dt="2019-04-09T21:58:08.492" v="8583" actId="478"/>
          <ac:spMkLst>
            <pc:docMk/>
            <pc:sldMk cId="1061912157" sldId="287"/>
            <ac:spMk id="445" creationId="{8EA74244-D469-49FA-B974-3AC4EE8063EE}"/>
          </ac:spMkLst>
        </pc:spChg>
        <pc:spChg chg="del">
          <ac:chgData name="Archana Suresh" userId="bc71b111-7738-4540-8e14-283f32eaf934" providerId="ADAL" clId="{FBAFBB5E-06B4-46DD-B6B3-4B5FCBB3B1B8}" dt="2019-04-09T21:58:08.492" v="8583" actId="478"/>
          <ac:spMkLst>
            <pc:docMk/>
            <pc:sldMk cId="1061912157" sldId="287"/>
            <ac:spMk id="446" creationId="{6E4F01C7-7289-4ABD-BD05-265EE0DD1F17}"/>
          </ac:spMkLst>
        </pc:spChg>
        <pc:spChg chg="del">
          <ac:chgData name="Archana Suresh" userId="bc71b111-7738-4540-8e14-283f32eaf934" providerId="ADAL" clId="{FBAFBB5E-06B4-46DD-B6B3-4B5FCBB3B1B8}" dt="2019-04-09T21:58:08.492" v="8583" actId="478"/>
          <ac:spMkLst>
            <pc:docMk/>
            <pc:sldMk cId="1061912157" sldId="287"/>
            <ac:spMk id="456" creationId="{9484CED4-D352-4C65-9981-6F512D108203}"/>
          </ac:spMkLst>
        </pc:spChg>
        <pc:spChg chg="del">
          <ac:chgData name="Archana Suresh" userId="bc71b111-7738-4540-8e14-283f32eaf934" providerId="ADAL" clId="{FBAFBB5E-06B4-46DD-B6B3-4B5FCBB3B1B8}" dt="2019-04-09T21:58:08.492" v="8583" actId="478"/>
          <ac:spMkLst>
            <pc:docMk/>
            <pc:sldMk cId="1061912157" sldId="287"/>
            <ac:spMk id="457" creationId="{E7331FB0-0280-4B03-89B8-E984B384EDDC}"/>
          </ac:spMkLst>
        </pc:spChg>
        <pc:spChg chg="del">
          <ac:chgData name="Archana Suresh" userId="bc71b111-7738-4540-8e14-283f32eaf934" providerId="ADAL" clId="{FBAFBB5E-06B4-46DD-B6B3-4B5FCBB3B1B8}" dt="2019-04-09T21:58:08.492" v="8583" actId="478"/>
          <ac:spMkLst>
            <pc:docMk/>
            <pc:sldMk cId="1061912157" sldId="287"/>
            <ac:spMk id="458" creationId="{D6F06BF2-CCE5-46F3-935B-2AE3F73D2E38}"/>
          </ac:spMkLst>
        </pc:spChg>
        <pc:spChg chg="del">
          <ac:chgData name="Archana Suresh" userId="bc71b111-7738-4540-8e14-283f32eaf934" providerId="ADAL" clId="{FBAFBB5E-06B4-46DD-B6B3-4B5FCBB3B1B8}" dt="2019-04-09T21:58:08.492" v="8583" actId="478"/>
          <ac:spMkLst>
            <pc:docMk/>
            <pc:sldMk cId="1061912157" sldId="287"/>
            <ac:spMk id="459" creationId="{9C008589-8B6B-499E-82AF-A330A7B637FD}"/>
          </ac:spMkLst>
        </pc:spChg>
        <pc:spChg chg="del">
          <ac:chgData name="Archana Suresh" userId="bc71b111-7738-4540-8e14-283f32eaf934" providerId="ADAL" clId="{FBAFBB5E-06B4-46DD-B6B3-4B5FCBB3B1B8}" dt="2019-04-09T21:58:08.492" v="8583" actId="478"/>
          <ac:spMkLst>
            <pc:docMk/>
            <pc:sldMk cId="1061912157" sldId="287"/>
            <ac:spMk id="460" creationId="{7330D39A-92D1-4CE5-A4E2-94DE50EF9259}"/>
          </ac:spMkLst>
        </pc:spChg>
        <pc:grpChg chg="mod">
          <ac:chgData name="Archana Suresh" userId="bc71b111-7738-4540-8e14-283f32eaf934" providerId="ADAL" clId="{FBAFBB5E-06B4-46DD-B6B3-4B5FCBB3B1B8}" dt="2019-04-09T21:59:15.440" v="8588" actId="1076"/>
          <ac:grpSpMkLst>
            <pc:docMk/>
            <pc:sldMk cId="1061912157" sldId="287"/>
            <ac:grpSpMk id="24" creationId="{0537EFFC-702F-45B6-AAF0-43CFB9077466}"/>
          </ac:grpSpMkLst>
        </pc:grpChg>
        <pc:grpChg chg="del">
          <ac:chgData name="Archana Suresh" userId="bc71b111-7738-4540-8e14-283f32eaf934" providerId="ADAL" clId="{FBAFBB5E-06B4-46DD-B6B3-4B5FCBB3B1B8}" dt="2019-04-09T21:58:08.492" v="8583" actId="478"/>
          <ac:grpSpMkLst>
            <pc:docMk/>
            <pc:sldMk cId="1061912157" sldId="287"/>
            <ac:grpSpMk id="176" creationId="{D8B2F49D-A20D-44A4-93F9-B95CEC1A4E78}"/>
          </ac:grpSpMkLst>
        </pc:grpChg>
        <pc:grpChg chg="add mod">
          <ac:chgData name="Archana Suresh" userId="bc71b111-7738-4540-8e14-283f32eaf934" providerId="ADAL" clId="{FBAFBB5E-06B4-46DD-B6B3-4B5FCBB3B1B8}" dt="2019-04-09T22:12:31.528" v="8630" actId="1076"/>
          <ac:grpSpMkLst>
            <pc:docMk/>
            <pc:sldMk cId="1061912157" sldId="287"/>
            <ac:grpSpMk id="184" creationId="{383966EA-FEB9-4BEA-A3F4-B5860EB5507A}"/>
          </ac:grpSpMkLst>
        </pc:grpChg>
        <pc:grpChg chg="add mod">
          <ac:chgData name="Archana Suresh" userId="bc71b111-7738-4540-8e14-283f32eaf934" providerId="ADAL" clId="{FBAFBB5E-06B4-46DD-B6B3-4B5FCBB3B1B8}" dt="2019-04-09T22:01:07.068" v="8622" actId="1076"/>
          <ac:grpSpMkLst>
            <pc:docMk/>
            <pc:sldMk cId="1061912157" sldId="287"/>
            <ac:grpSpMk id="187" creationId="{F74916F4-48F2-45FA-BFD6-CCEAC80FA442}"/>
          </ac:grpSpMkLst>
        </pc:grpChg>
        <pc:grpChg chg="del">
          <ac:chgData name="Archana Suresh" userId="bc71b111-7738-4540-8e14-283f32eaf934" providerId="ADAL" clId="{FBAFBB5E-06B4-46DD-B6B3-4B5FCBB3B1B8}" dt="2019-04-09T22:01:02.927" v="8620" actId="478"/>
          <ac:grpSpMkLst>
            <pc:docMk/>
            <pc:sldMk cId="1061912157" sldId="287"/>
            <ac:grpSpMk id="200" creationId="{23338406-79AE-4569-8ED3-6A801E27F616}"/>
          </ac:grpSpMkLst>
        </pc:grpChg>
        <pc:grpChg chg="add mod">
          <ac:chgData name="Archana Suresh" userId="bc71b111-7738-4540-8e14-283f32eaf934" providerId="ADAL" clId="{FBAFBB5E-06B4-46DD-B6B3-4B5FCBB3B1B8}" dt="2019-04-09T22:12:26.576" v="8627"/>
          <ac:grpSpMkLst>
            <pc:docMk/>
            <pc:sldMk cId="1061912157" sldId="287"/>
            <ac:grpSpMk id="205" creationId="{52C00A71-EE1D-40EE-8575-1F99B135D435}"/>
          </ac:grpSpMkLst>
        </pc:grpChg>
        <pc:graphicFrameChg chg="modGraphic">
          <ac:chgData name="Archana Suresh" userId="bc71b111-7738-4540-8e14-283f32eaf934" providerId="ADAL" clId="{FBAFBB5E-06B4-46DD-B6B3-4B5FCBB3B1B8}" dt="2019-04-09T22:01:57.698" v="8624" actId="404"/>
          <ac:graphicFrameMkLst>
            <pc:docMk/>
            <pc:sldMk cId="1061912157" sldId="287"/>
            <ac:graphicFrameMk id="189" creationId="{A044DE3C-BC99-4940-A545-093DD99D4543}"/>
          </ac:graphicFrameMkLst>
        </pc:graphicFrameChg>
        <pc:picChg chg="del">
          <ac:chgData name="Archana Suresh" userId="bc71b111-7738-4540-8e14-283f32eaf934" providerId="ADAL" clId="{FBAFBB5E-06B4-46DD-B6B3-4B5FCBB3B1B8}" dt="2019-04-09T21:58:08.492" v="8583" actId="478"/>
          <ac:picMkLst>
            <pc:docMk/>
            <pc:sldMk cId="1061912157" sldId="287"/>
            <ac:picMk id="182" creationId="{A5464B1B-338D-448C-8AB4-FC1161F361CE}"/>
          </ac:picMkLst>
        </pc:picChg>
        <pc:picChg chg="del">
          <ac:chgData name="Archana Suresh" userId="bc71b111-7738-4540-8e14-283f32eaf934" providerId="ADAL" clId="{FBAFBB5E-06B4-46DD-B6B3-4B5FCBB3B1B8}" dt="2019-04-09T21:58:08.492" v="8583" actId="478"/>
          <ac:picMkLst>
            <pc:docMk/>
            <pc:sldMk cId="1061912157" sldId="287"/>
            <ac:picMk id="302" creationId="{29584E07-4F64-42F1-B211-8AC88C89B02A}"/>
          </ac:picMkLst>
        </pc:picChg>
        <pc:picChg chg="del">
          <ac:chgData name="Archana Suresh" userId="bc71b111-7738-4540-8e14-283f32eaf934" providerId="ADAL" clId="{FBAFBB5E-06B4-46DD-B6B3-4B5FCBB3B1B8}" dt="2019-04-09T21:58:08.492" v="8583" actId="478"/>
          <ac:picMkLst>
            <pc:docMk/>
            <pc:sldMk cId="1061912157" sldId="287"/>
            <ac:picMk id="303" creationId="{B73D456F-5A5B-4ED5-B279-C34A985EDAF4}"/>
          </ac:picMkLst>
        </pc:picChg>
        <pc:picChg chg="del">
          <ac:chgData name="Archana Suresh" userId="bc71b111-7738-4540-8e14-283f32eaf934" providerId="ADAL" clId="{FBAFBB5E-06B4-46DD-B6B3-4B5FCBB3B1B8}" dt="2019-04-09T21:58:08.492" v="8583" actId="478"/>
          <ac:picMkLst>
            <pc:docMk/>
            <pc:sldMk cId="1061912157" sldId="287"/>
            <ac:picMk id="304" creationId="{66F61D2A-0108-4A49-9154-D1CD0541FFA8}"/>
          </ac:picMkLst>
        </pc:picChg>
        <pc:picChg chg="del">
          <ac:chgData name="Archana Suresh" userId="bc71b111-7738-4540-8e14-283f32eaf934" providerId="ADAL" clId="{FBAFBB5E-06B4-46DD-B6B3-4B5FCBB3B1B8}" dt="2019-04-09T21:58:08.492" v="8583" actId="478"/>
          <ac:picMkLst>
            <pc:docMk/>
            <pc:sldMk cId="1061912157" sldId="287"/>
            <ac:picMk id="305" creationId="{22CD6022-35F9-42D7-8150-7F8BC811FFDF}"/>
          </ac:picMkLst>
        </pc:picChg>
        <pc:picChg chg="del">
          <ac:chgData name="Archana Suresh" userId="bc71b111-7738-4540-8e14-283f32eaf934" providerId="ADAL" clId="{FBAFBB5E-06B4-46DD-B6B3-4B5FCBB3B1B8}" dt="2019-04-09T21:58:08.492" v="8583" actId="478"/>
          <ac:picMkLst>
            <pc:docMk/>
            <pc:sldMk cId="1061912157" sldId="287"/>
            <ac:picMk id="306" creationId="{08EFA798-95E0-44E2-90FA-6497DD77D953}"/>
          </ac:picMkLst>
        </pc:picChg>
        <pc:picChg chg="del">
          <ac:chgData name="Archana Suresh" userId="bc71b111-7738-4540-8e14-283f32eaf934" providerId="ADAL" clId="{FBAFBB5E-06B4-46DD-B6B3-4B5FCBB3B1B8}" dt="2019-04-09T21:58:08.492" v="8583" actId="478"/>
          <ac:picMkLst>
            <pc:docMk/>
            <pc:sldMk cId="1061912157" sldId="287"/>
            <ac:picMk id="307" creationId="{82D8DB61-171B-4619-BBA6-07411D6ED168}"/>
          </ac:picMkLst>
        </pc:picChg>
        <pc:picChg chg="del">
          <ac:chgData name="Archana Suresh" userId="bc71b111-7738-4540-8e14-283f32eaf934" providerId="ADAL" clId="{FBAFBB5E-06B4-46DD-B6B3-4B5FCBB3B1B8}" dt="2019-04-09T21:58:08.492" v="8583" actId="478"/>
          <ac:picMkLst>
            <pc:docMk/>
            <pc:sldMk cId="1061912157" sldId="287"/>
            <ac:picMk id="308" creationId="{3B43C36C-AD1E-4904-86B5-AAB338A2F37C}"/>
          </ac:picMkLst>
        </pc:picChg>
        <pc:picChg chg="del">
          <ac:chgData name="Archana Suresh" userId="bc71b111-7738-4540-8e14-283f32eaf934" providerId="ADAL" clId="{FBAFBB5E-06B4-46DD-B6B3-4B5FCBB3B1B8}" dt="2019-04-09T21:58:08.492" v="8583" actId="478"/>
          <ac:picMkLst>
            <pc:docMk/>
            <pc:sldMk cId="1061912157" sldId="287"/>
            <ac:picMk id="309" creationId="{591C7313-D728-4DFF-965D-E55EE78ABFC6}"/>
          </ac:picMkLst>
        </pc:picChg>
        <pc:picChg chg="del">
          <ac:chgData name="Archana Suresh" userId="bc71b111-7738-4540-8e14-283f32eaf934" providerId="ADAL" clId="{FBAFBB5E-06B4-46DD-B6B3-4B5FCBB3B1B8}" dt="2019-04-09T21:58:08.492" v="8583" actId="478"/>
          <ac:picMkLst>
            <pc:docMk/>
            <pc:sldMk cId="1061912157" sldId="287"/>
            <ac:picMk id="310" creationId="{B0C14571-DF12-4AE9-900E-8D41A1F11711}"/>
          </ac:picMkLst>
        </pc:picChg>
        <pc:picChg chg="del">
          <ac:chgData name="Archana Suresh" userId="bc71b111-7738-4540-8e14-283f32eaf934" providerId="ADAL" clId="{FBAFBB5E-06B4-46DD-B6B3-4B5FCBB3B1B8}" dt="2019-04-09T21:58:08.492" v="8583" actId="478"/>
          <ac:picMkLst>
            <pc:docMk/>
            <pc:sldMk cId="1061912157" sldId="287"/>
            <ac:picMk id="311" creationId="{4D103456-1D5C-4D2D-B23F-937B23F1753D}"/>
          </ac:picMkLst>
        </pc:picChg>
        <pc:picChg chg="del">
          <ac:chgData name="Archana Suresh" userId="bc71b111-7738-4540-8e14-283f32eaf934" providerId="ADAL" clId="{FBAFBB5E-06B4-46DD-B6B3-4B5FCBB3B1B8}" dt="2019-04-09T21:58:08.492" v="8583" actId="478"/>
          <ac:picMkLst>
            <pc:docMk/>
            <pc:sldMk cId="1061912157" sldId="287"/>
            <ac:picMk id="312" creationId="{137164D2-1509-453A-9B8E-075FB72C592D}"/>
          </ac:picMkLst>
        </pc:picChg>
        <pc:picChg chg="del">
          <ac:chgData name="Archana Suresh" userId="bc71b111-7738-4540-8e14-283f32eaf934" providerId="ADAL" clId="{FBAFBB5E-06B4-46DD-B6B3-4B5FCBB3B1B8}" dt="2019-04-09T21:58:08.492" v="8583" actId="478"/>
          <ac:picMkLst>
            <pc:docMk/>
            <pc:sldMk cId="1061912157" sldId="287"/>
            <ac:picMk id="313" creationId="{EC98215D-548E-4316-B5B7-61E54D578D7B}"/>
          </ac:picMkLst>
        </pc:picChg>
        <pc:picChg chg="del">
          <ac:chgData name="Archana Suresh" userId="bc71b111-7738-4540-8e14-283f32eaf934" providerId="ADAL" clId="{FBAFBB5E-06B4-46DD-B6B3-4B5FCBB3B1B8}" dt="2019-04-09T21:58:08.492" v="8583" actId="478"/>
          <ac:picMkLst>
            <pc:docMk/>
            <pc:sldMk cId="1061912157" sldId="287"/>
            <ac:picMk id="314" creationId="{09814CEF-BA3F-4164-8EA4-F90DCC6DDFC6}"/>
          </ac:picMkLst>
        </pc:picChg>
        <pc:picChg chg="del">
          <ac:chgData name="Archana Suresh" userId="bc71b111-7738-4540-8e14-283f32eaf934" providerId="ADAL" clId="{FBAFBB5E-06B4-46DD-B6B3-4B5FCBB3B1B8}" dt="2019-04-09T21:58:08.492" v="8583" actId="478"/>
          <ac:picMkLst>
            <pc:docMk/>
            <pc:sldMk cId="1061912157" sldId="287"/>
            <ac:picMk id="315" creationId="{8F659259-91BE-4612-8933-7A08F738213F}"/>
          </ac:picMkLst>
        </pc:picChg>
        <pc:picChg chg="del">
          <ac:chgData name="Archana Suresh" userId="bc71b111-7738-4540-8e14-283f32eaf934" providerId="ADAL" clId="{FBAFBB5E-06B4-46DD-B6B3-4B5FCBB3B1B8}" dt="2019-04-09T21:58:08.492" v="8583" actId="478"/>
          <ac:picMkLst>
            <pc:docMk/>
            <pc:sldMk cId="1061912157" sldId="287"/>
            <ac:picMk id="316" creationId="{6E049860-B475-4DEB-BB2A-74FA59778D65}"/>
          </ac:picMkLst>
        </pc:picChg>
        <pc:picChg chg="del">
          <ac:chgData name="Archana Suresh" userId="bc71b111-7738-4540-8e14-283f32eaf934" providerId="ADAL" clId="{FBAFBB5E-06B4-46DD-B6B3-4B5FCBB3B1B8}" dt="2019-04-09T21:58:08.492" v="8583" actId="478"/>
          <ac:picMkLst>
            <pc:docMk/>
            <pc:sldMk cId="1061912157" sldId="287"/>
            <ac:picMk id="317" creationId="{CAAE7B54-5E90-42F8-BCBF-8B21B84E5C75}"/>
          </ac:picMkLst>
        </pc:picChg>
        <pc:picChg chg="del">
          <ac:chgData name="Archana Suresh" userId="bc71b111-7738-4540-8e14-283f32eaf934" providerId="ADAL" clId="{FBAFBB5E-06B4-46DD-B6B3-4B5FCBB3B1B8}" dt="2019-04-09T21:58:08.492" v="8583" actId="478"/>
          <ac:picMkLst>
            <pc:docMk/>
            <pc:sldMk cId="1061912157" sldId="287"/>
            <ac:picMk id="318" creationId="{D08CA31F-7683-4AF1-93B0-2C6AA6C8C291}"/>
          </ac:picMkLst>
        </pc:picChg>
        <pc:picChg chg="mod">
          <ac:chgData name="Archana Suresh" userId="bc71b111-7738-4540-8e14-283f32eaf934" providerId="ADAL" clId="{FBAFBB5E-06B4-46DD-B6B3-4B5FCBB3B1B8}" dt="2019-04-09T22:03:07.751" v="8626" actId="1076"/>
          <ac:picMkLst>
            <pc:docMk/>
            <pc:sldMk cId="1061912157" sldId="287"/>
            <ac:picMk id="360" creationId="{F141F7E4-B750-4F39-9597-F42277494F72}"/>
          </ac:picMkLst>
        </pc:picChg>
      </pc:sldChg>
      <pc:sldChg chg="addSp delSp modSp">
        <pc:chgData name="Archana Suresh" userId="bc71b111-7738-4540-8e14-283f32eaf934" providerId="ADAL" clId="{FBAFBB5E-06B4-46DD-B6B3-4B5FCBB3B1B8}" dt="2019-04-05T22:44:02.877" v="6282" actId="1076"/>
        <pc:sldMkLst>
          <pc:docMk/>
          <pc:sldMk cId="1681206511" sldId="290"/>
        </pc:sldMkLst>
        <pc:spChg chg="del mod">
          <ac:chgData name="Archana Suresh" userId="bc71b111-7738-4540-8e14-283f32eaf934" providerId="ADAL" clId="{FBAFBB5E-06B4-46DD-B6B3-4B5FCBB3B1B8}" dt="2019-04-05T22:43:32.708" v="6279" actId="478"/>
          <ac:spMkLst>
            <pc:docMk/>
            <pc:sldMk cId="1681206511" sldId="290"/>
            <ac:spMk id="188" creationId="{C5AEE70A-5693-4AD0-859F-4A162D606F36}"/>
          </ac:spMkLst>
        </pc:spChg>
        <pc:spChg chg="add">
          <ac:chgData name="Archana Suresh" userId="bc71b111-7738-4540-8e14-283f32eaf934" providerId="ADAL" clId="{FBAFBB5E-06B4-46DD-B6B3-4B5FCBB3B1B8}" dt="2019-04-05T22:43:52.146" v="6280"/>
          <ac:spMkLst>
            <pc:docMk/>
            <pc:sldMk cId="1681206511" sldId="290"/>
            <ac:spMk id="194" creationId="{18A74C5C-054A-4CDA-910D-898C2CD12B18}"/>
          </ac:spMkLst>
        </pc:spChg>
        <pc:spChg chg="add">
          <ac:chgData name="Archana Suresh" userId="bc71b111-7738-4540-8e14-283f32eaf934" providerId="ADAL" clId="{FBAFBB5E-06B4-46DD-B6B3-4B5FCBB3B1B8}" dt="2019-04-05T22:43:52.146" v="6280"/>
          <ac:spMkLst>
            <pc:docMk/>
            <pc:sldMk cId="1681206511" sldId="290"/>
            <ac:spMk id="195" creationId="{CCB2B2ED-3BB1-4C0E-88BD-45EBC699EBD2}"/>
          </ac:spMkLst>
        </pc:spChg>
        <pc:grpChg chg="del">
          <ac:chgData name="Archana Suresh" userId="bc71b111-7738-4540-8e14-283f32eaf934" providerId="ADAL" clId="{FBAFBB5E-06B4-46DD-B6B3-4B5FCBB3B1B8}" dt="2019-04-05T22:43:22.422" v="6274" actId="478"/>
          <ac:grpSpMkLst>
            <pc:docMk/>
            <pc:sldMk cId="1681206511" sldId="290"/>
            <ac:grpSpMk id="23" creationId="{B2AED463-EC4B-4AD6-B913-D45F6240ABBE}"/>
          </ac:grpSpMkLst>
        </pc:grpChg>
        <pc:grpChg chg="mod">
          <ac:chgData name="Archana Suresh" userId="bc71b111-7738-4540-8e14-283f32eaf934" providerId="ADAL" clId="{FBAFBB5E-06B4-46DD-B6B3-4B5FCBB3B1B8}" dt="2019-04-05T22:44:02.877" v="6282" actId="1076"/>
          <ac:grpSpMkLst>
            <pc:docMk/>
            <pc:sldMk cId="1681206511" sldId="290"/>
            <ac:grpSpMk id="191" creationId="{D96322FF-D467-4DF6-A57E-6F5C00A80645}"/>
          </ac:grpSpMkLst>
        </pc:grpChg>
        <pc:picChg chg="del">
          <ac:chgData name="Archana Suresh" userId="bc71b111-7738-4540-8e14-283f32eaf934" providerId="ADAL" clId="{FBAFBB5E-06B4-46DD-B6B3-4B5FCBB3B1B8}" dt="2019-04-05T22:43:30.804" v="6278" actId="478"/>
          <ac:picMkLst>
            <pc:docMk/>
            <pc:sldMk cId="1681206511" sldId="290"/>
            <ac:picMk id="189" creationId="{3C47BE54-B3E0-4302-9D0C-6074DD81DDFE}"/>
          </ac:picMkLst>
        </pc:picChg>
        <pc:cxnChg chg="del">
          <ac:chgData name="Archana Suresh" userId="bc71b111-7738-4540-8e14-283f32eaf934" providerId="ADAL" clId="{FBAFBB5E-06B4-46DD-B6B3-4B5FCBB3B1B8}" dt="2019-04-05T22:43:28.467" v="6276" actId="478"/>
          <ac:cxnSpMkLst>
            <pc:docMk/>
            <pc:sldMk cId="1681206511" sldId="290"/>
            <ac:cxnSpMk id="190" creationId="{EE97D28C-9490-48FE-957E-2C91880863E7}"/>
          </ac:cxnSpMkLst>
        </pc:cxnChg>
      </pc:sldChg>
      <pc:sldChg chg="addSp delSp modSp">
        <pc:chgData name="Archana Suresh" userId="bc71b111-7738-4540-8e14-283f32eaf934" providerId="ADAL" clId="{FBAFBB5E-06B4-46DD-B6B3-4B5FCBB3B1B8}" dt="2019-04-05T22:34:24.446" v="6248" actId="1076"/>
        <pc:sldMkLst>
          <pc:docMk/>
          <pc:sldMk cId="1016321781" sldId="291"/>
        </pc:sldMkLst>
        <pc:spChg chg="del">
          <ac:chgData name="Archana Suresh" userId="bc71b111-7738-4540-8e14-283f32eaf934" providerId="ADAL" clId="{FBAFBB5E-06B4-46DD-B6B3-4B5FCBB3B1B8}" dt="2019-04-05T22:34:01.317" v="6245"/>
          <ac:spMkLst>
            <pc:docMk/>
            <pc:sldMk cId="1016321781" sldId="291"/>
            <ac:spMk id="13" creationId="{CB4B8301-A700-4651-9DB5-27F0407A3445}"/>
          </ac:spMkLst>
        </pc:spChg>
        <pc:spChg chg="del">
          <ac:chgData name="Archana Suresh" userId="bc71b111-7738-4540-8e14-283f32eaf934" providerId="ADAL" clId="{FBAFBB5E-06B4-46DD-B6B3-4B5FCBB3B1B8}" dt="2019-04-05T22:34:01.317" v="6245"/>
          <ac:spMkLst>
            <pc:docMk/>
            <pc:sldMk cId="1016321781" sldId="291"/>
            <ac:spMk id="43" creationId="{9A3CAC73-633C-4395-85C9-95027146E39C}"/>
          </ac:spMkLst>
        </pc:spChg>
        <pc:spChg chg="add mod">
          <ac:chgData name="Archana Suresh" userId="bc71b111-7738-4540-8e14-283f32eaf934" providerId="ADAL" clId="{FBAFBB5E-06B4-46DD-B6B3-4B5FCBB3B1B8}" dt="2019-04-05T22:34:24.446" v="6248" actId="1076"/>
          <ac:spMkLst>
            <pc:docMk/>
            <pc:sldMk cId="1016321781" sldId="291"/>
            <ac:spMk id="176" creationId="{13766BF1-AFA5-468E-8166-6FA99CAB4897}"/>
          </ac:spMkLst>
        </pc:spChg>
        <pc:spChg chg="add mod">
          <ac:chgData name="Archana Suresh" userId="bc71b111-7738-4540-8e14-283f32eaf934" providerId="ADAL" clId="{FBAFBB5E-06B4-46DD-B6B3-4B5FCBB3B1B8}" dt="2019-04-05T22:34:24.446" v="6248" actId="1076"/>
          <ac:spMkLst>
            <pc:docMk/>
            <pc:sldMk cId="1016321781" sldId="291"/>
            <ac:spMk id="178" creationId="{D2FFC873-A8C6-416B-ACA8-8FD448FEAAAC}"/>
          </ac:spMkLst>
        </pc:spChg>
        <pc:grpChg chg="del mod">
          <ac:chgData name="Archana Suresh" userId="bc71b111-7738-4540-8e14-283f32eaf934" providerId="ADAL" clId="{FBAFBB5E-06B4-46DD-B6B3-4B5FCBB3B1B8}" dt="2019-04-05T22:34:10.492" v="6246" actId="478"/>
          <ac:grpSpMkLst>
            <pc:docMk/>
            <pc:sldMk cId="1016321781" sldId="291"/>
            <ac:grpSpMk id="3" creationId="{43E1DE81-5AE0-4287-9AB2-AE8DD52AEC5C}"/>
          </ac:grpSpMkLst>
        </pc:grpChg>
        <pc:graphicFrameChg chg="modGraphic">
          <ac:chgData name="Archana Suresh" userId="bc71b111-7738-4540-8e14-283f32eaf934" providerId="ADAL" clId="{FBAFBB5E-06B4-46DD-B6B3-4B5FCBB3B1B8}" dt="2019-04-05T21:52:01.134" v="5876" actId="255"/>
          <ac:graphicFrameMkLst>
            <pc:docMk/>
            <pc:sldMk cId="1016321781" sldId="291"/>
            <ac:graphicFrameMk id="182" creationId="{442E9886-5262-4820-8FF1-8A54BB85383B}"/>
          </ac:graphicFrameMkLst>
        </pc:graphicFrameChg>
      </pc:sldChg>
      <pc:sldChg chg="addSp delSp modSp">
        <pc:chgData name="Archana Suresh" userId="bc71b111-7738-4540-8e14-283f32eaf934" providerId="ADAL" clId="{FBAFBB5E-06B4-46DD-B6B3-4B5FCBB3B1B8}" dt="2019-03-28T22:12:33.957" v="191" actId="1076"/>
        <pc:sldMkLst>
          <pc:docMk/>
          <pc:sldMk cId="1069237948" sldId="295"/>
        </pc:sldMkLst>
        <pc:spChg chg="add del mod">
          <ac:chgData name="Archana Suresh" userId="bc71b111-7738-4540-8e14-283f32eaf934" providerId="ADAL" clId="{FBAFBB5E-06B4-46DD-B6B3-4B5FCBB3B1B8}" dt="2019-03-28T22:05:18.342" v="5" actId="478"/>
          <ac:spMkLst>
            <pc:docMk/>
            <pc:sldMk cId="1069237948" sldId="295"/>
            <ac:spMk id="2" creationId="{84DBA7D3-7DB5-4C47-B490-607F09ECDBA2}"/>
          </ac:spMkLst>
        </pc:spChg>
        <pc:spChg chg="mod">
          <ac:chgData name="Archana Suresh" userId="bc71b111-7738-4540-8e14-283f32eaf934" providerId="ADAL" clId="{FBAFBB5E-06B4-46DD-B6B3-4B5FCBB3B1B8}" dt="2019-03-28T22:12:26.483" v="190" actId="1035"/>
          <ac:spMkLst>
            <pc:docMk/>
            <pc:sldMk cId="1069237948" sldId="295"/>
            <ac:spMk id="3" creationId="{CE2C7F97-3A89-4E47-8866-FB921A3813D9}"/>
          </ac:spMkLst>
        </pc:spChg>
        <pc:spChg chg="mod">
          <ac:chgData name="Archana Suresh" userId="bc71b111-7738-4540-8e14-283f32eaf934" providerId="ADAL" clId="{FBAFBB5E-06B4-46DD-B6B3-4B5FCBB3B1B8}" dt="2019-03-28T22:12:26.483" v="190" actId="1035"/>
          <ac:spMkLst>
            <pc:docMk/>
            <pc:sldMk cId="1069237948" sldId="295"/>
            <ac:spMk id="4" creationId="{5E8BA5CE-2292-4CE2-9DEB-8710A691A1C4}"/>
          </ac:spMkLst>
        </pc:spChg>
        <pc:picChg chg="add mod">
          <ac:chgData name="Archana Suresh" userId="bc71b111-7738-4540-8e14-283f32eaf934" providerId="ADAL" clId="{FBAFBB5E-06B4-46DD-B6B3-4B5FCBB3B1B8}" dt="2019-03-28T22:12:33.957" v="191" actId="1076"/>
          <ac:picMkLst>
            <pc:docMk/>
            <pc:sldMk cId="1069237948" sldId="295"/>
            <ac:picMk id="6" creationId="{9A008886-94FC-444E-9C0E-4D976934C186}"/>
          </ac:picMkLst>
        </pc:picChg>
      </pc:sldChg>
      <pc:sldChg chg="modSp">
        <pc:chgData name="Archana Suresh" userId="bc71b111-7738-4540-8e14-283f32eaf934" providerId="ADAL" clId="{FBAFBB5E-06B4-46DD-B6B3-4B5FCBB3B1B8}" dt="2019-04-08T19:10:21.139" v="7617" actId="1076"/>
        <pc:sldMkLst>
          <pc:docMk/>
          <pc:sldMk cId="3532052404" sldId="296"/>
        </pc:sldMkLst>
        <pc:spChg chg="mod">
          <ac:chgData name="Archana Suresh" userId="bc71b111-7738-4540-8e14-283f32eaf934" providerId="ADAL" clId="{FBAFBB5E-06B4-46DD-B6B3-4B5FCBB3B1B8}" dt="2019-03-28T22:54:17.088" v="458" actId="403"/>
          <ac:spMkLst>
            <pc:docMk/>
            <pc:sldMk cId="3532052404" sldId="296"/>
            <ac:spMk id="3" creationId="{C3F761F6-729C-4773-A4CD-F47C5F94CB3C}"/>
          </ac:spMkLst>
        </pc:spChg>
        <pc:spChg chg="mod">
          <ac:chgData name="Archana Suresh" userId="bc71b111-7738-4540-8e14-283f32eaf934" providerId="ADAL" clId="{FBAFBB5E-06B4-46DD-B6B3-4B5FCBB3B1B8}" dt="2019-04-08T19:10:21.139" v="7617" actId="1076"/>
          <ac:spMkLst>
            <pc:docMk/>
            <pc:sldMk cId="3532052404" sldId="296"/>
            <ac:spMk id="5" creationId="{E012D94C-E8D3-431D-BBF5-E64FACDC833E}"/>
          </ac:spMkLst>
        </pc:spChg>
      </pc:sldChg>
      <pc:sldChg chg="modSp">
        <pc:chgData name="Archana Suresh" userId="bc71b111-7738-4540-8e14-283f32eaf934" providerId="ADAL" clId="{FBAFBB5E-06B4-46DD-B6B3-4B5FCBB3B1B8}" dt="2019-04-08T20:18:30.920" v="7697" actId="20577"/>
        <pc:sldMkLst>
          <pc:docMk/>
          <pc:sldMk cId="768434679" sldId="297"/>
        </pc:sldMkLst>
        <pc:spChg chg="mod">
          <ac:chgData name="Archana Suresh" userId="bc71b111-7738-4540-8e14-283f32eaf934" providerId="ADAL" clId="{FBAFBB5E-06B4-46DD-B6B3-4B5FCBB3B1B8}" dt="2019-03-28T22:54:23.726" v="462" actId="403"/>
          <ac:spMkLst>
            <pc:docMk/>
            <pc:sldMk cId="768434679" sldId="297"/>
            <ac:spMk id="2" creationId="{5D71FD36-0BBD-4BF5-96FD-8D9B9607DE3C}"/>
          </ac:spMkLst>
        </pc:spChg>
        <pc:spChg chg="mod">
          <ac:chgData name="Archana Suresh" userId="bc71b111-7738-4540-8e14-283f32eaf934" providerId="ADAL" clId="{FBAFBB5E-06B4-46DD-B6B3-4B5FCBB3B1B8}" dt="2019-04-08T19:11:48.615" v="7630" actId="12"/>
          <ac:spMkLst>
            <pc:docMk/>
            <pc:sldMk cId="768434679" sldId="297"/>
            <ac:spMk id="3" creationId="{EAFC460B-645C-44E2-A4D0-FD40B5671730}"/>
          </ac:spMkLst>
        </pc:spChg>
        <pc:spChg chg="mod">
          <ac:chgData name="Archana Suresh" userId="bc71b111-7738-4540-8e14-283f32eaf934" providerId="ADAL" clId="{FBAFBB5E-06B4-46DD-B6B3-4B5FCBB3B1B8}" dt="2019-04-08T20:18:30.920" v="7697" actId="20577"/>
          <ac:spMkLst>
            <pc:docMk/>
            <pc:sldMk cId="768434679" sldId="297"/>
            <ac:spMk id="6" creationId="{D26E2C4E-A566-433D-94B1-C1EFF33EE8F4}"/>
          </ac:spMkLst>
        </pc:spChg>
      </pc:sldChg>
      <pc:sldChg chg="del">
        <pc:chgData name="Archana Suresh" userId="bc71b111-7738-4540-8e14-283f32eaf934" providerId="ADAL" clId="{FBAFBB5E-06B4-46DD-B6B3-4B5FCBB3B1B8}" dt="2019-04-09T21:54:52.654" v="8540" actId="2696"/>
        <pc:sldMkLst>
          <pc:docMk/>
          <pc:sldMk cId="3855887051" sldId="309"/>
        </pc:sldMkLst>
      </pc:sldChg>
      <pc:sldChg chg="addSp delSp modSp del">
        <pc:chgData name="Archana Suresh" userId="bc71b111-7738-4540-8e14-283f32eaf934" providerId="ADAL" clId="{FBAFBB5E-06B4-46DD-B6B3-4B5FCBB3B1B8}" dt="2019-04-08T21:43:50.561" v="7831" actId="2696"/>
        <pc:sldMkLst>
          <pc:docMk/>
          <pc:sldMk cId="2358300301" sldId="318"/>
        </pc:sldMkLst>
        <pc:spChg chg="mod">
          <ac:chgData name="Archana Suresh" userId="bc71b111-7738-4540-8e14-283f32eaf934" providerId="ADAL" clId="{FBAFBB5E-06B4-46DD-B6B3-4B5FCBB3B1B8}" dt="2019-03-28T22:54:10.084" v="454" actId="404"/>
          <ac:spMkLst>
            <pc:docMk/>
            <pc:sldMk cId="2358300301" sldId="318"/>
            <ac:spMk id="2" creationId="{4DAEF7D7-8EF4-4869-BA2F-B3625EFE39F9}"/>
          </ac:spMkLst>
        </pc:spChg>
        <pc:spChg chg="mod">
          <ac:chgData name="Archana Suresh" userId="bc71b111-7738-4540-8e14-283f32eaf934" providerId="ADAL" clId="{FBAFBB5E-06B4-46DD-B6B3-4B5FCBB3B1B8}" dt="2019-04-05T16:26:12.534" v="3946" actId="207"/>
          <ac:spMkLst>
            <pc:docMk/>
            <pc:sldMk cId="2358300301" sldId="318"/>
            <ac:spMk id="3" creationId="{0A1F491E-683B-450F-86BA-E7F9555452CF}"/>
          </ac:spMkLst>
        </pc:spChg>
        <pc:spChg chg="mod">
          <ac:chgData name="Archana Suresh" userId="bc71b111-7738-4540-8e14-283f32eaf934" providerId="ADAL" clId="{FBAFBB5E-06B4-46DD-B6B3-4B5FCBB3B1B8}" dt="2019-04-05T16:26:12.534" v="3946" actId="207"/>
          <ac:spMkLst>
            <pc:docMk/>
            <pc:sldMk cId="2358300301" sldId="318"/>
            <ac:spMk id="4" creationId="{A484EB38-8FE8-4CC9-B9FB-A8B8F31C84D9}"/>
          </ac:spMkLst>
        </pc:spChg>
        <pc:spChg chg="mod">
          <ac:chgData name="Archana Suresh" userId="bc71b111-7738-4540-8e14-283f32eaf934" providerId="ADAL" clId="{FBAFBB5E-06B4-46DD-B6B3-4B5FCBB3B1B8}" dt="2019-04-05T16:26:12.534" v="3946" actId="207"/>
          <ac:spMkLst>
            <pc:docMk/>
            <pc:sldMk cId="2358300301" sldId="318"/>
            <ac:spMk id="5" creationId="{D6FA89A3-2B8F-464C-BB04-E7DE0B6E597E}"/>
          </ac:spMkLst>
        </pc:spChg>
        <pc:spChg chg="mod">
          <ac:chgData name="Archana Suresh" userId="bc71b111-7738-4540-8e14-283f32eaf934" providerId="ADAL" clId="{FBAFBB5E-06B4-46DD-B6B3-4B5FCBB3B1B8}" dt="2019-04-05T16:26:12.534" v="3946" actId="207"/>
          <ac:spMkLst>
            <pc:docMk/>
            <pc:sldMk cId="2358300301" sldId="318"/>
            <ac:spMk id="6" creationId="{BACFEDA2-B8D9-482A-85A7-DE69BA5EF316}"/>
          </ac:spMkLst>
        </pc:spChg>
        <pc:spChg chg="add del mod">
          <ac:chgData name="Archana Suresh" userId="bc71b111-7738-4540-8e14-283f32eaf934" providerId="ADAL" clId="{FBAFBB5E-06B4-46DD-B6B3-4B5FCBB3B1B8}" dt="2019-03-29T21:46:14.775" v="771" actId="478"/>
          <ac:spMkLst>
            <pc:docMk/>
            <pc:sldMk cId="2358300301" sldId="318"/>
            <ac:spMk id="7" creationId="{CE4B44FD-D848-4846-88A7-69B946B8FCBA}"/>
          </ac:spMkLst>
        </pc:spChg>
      </pc:sldChg>
      <pc:sldChg chg="addSp delSp modSp">
        <pc:chgData name="Archana Suresh" userId="bc71b111-7738-4540-8e14-283f32eaf934" providerId="ADAL" clId="{FBAFBB5E-06B4-46DD-B6B3-4B5FCBB3B1B8}" dt="2019-04-09T23:11:17.355" v="10061"/>
        <pc:sldMkLst>
          <pc:docMk/>
          <pc:sldMk cId="217412821" sldId="319"/>
        </pc:sldMkLst>
        <pc:spChg chg="add mod">
          <ac:chgData name="Archana Suresh" userId="bc71b111-7738-4540-8e14-283f32eaf934" providerId="ADAL" clId="{FBAFBB5E-06B4-46DD-B6B3-4B5FCBB3B1B8}" dt="2019-04-05T21:08:48.927" v="5563" actId="164"/>
          <ac:spMkLst>
            <pc:docMk/>
            <pc:sldMk cId="217412821" sldId="319"/>
            <ac:spMk id="17" creationId="{9E40240A-263B-4204-806A-649B53E4E837}"/>
          </ac:spMkLst>
        </pc:spChg>
        <pc:spChg chg="mod">
          <ac:chgData name="Archana Suresh" userId="bc71b111-7738-4540-8e14-283f32eaf934" providerId="ADAL" clId="{FBAFBB5E-06B4-46DD-B6B3-4B5FCBB3B1B8}" dt="2019-04-05T21:02:24.230" v="5490" actId="1582"/>
          <ac:spMkLst>
            <pc:docMk/>
            <pc:sldMk cId="217412821" sldId="319"/>
            <ac:spMk id="96" creationId="{001C18BD-7202-44E2-B5BB-43D53FF5C874}"/>
          </ac:spMkLst>
        </pc:spChg>
        <pc:spChg chg="mod">
          <ac:chgData name="Archana Suresh" userId="bc71b111-7738-4540-8e14-283f32eaf934" providerId="ADAL" clId="{FBAFBB5E-06B4-46DD-B6B3-4B5FCBB3B1B8}" dt="2019-04-05T21:10:00.572" v="5597" actId="1076"/>
          <ac:spMkLst>
            <pc:docMk/>
            <pc:sldMk cId="217412821" sldId="319"/>
            <ac:spMk id="99" creationId="{0E9A03F2-EEEC-4CAC-8420-84B51BD4DAEF}"/>
          </ac:spMkLst>
        </pc:spChg>
        <pc:spChg chg="mod">
          <ac:chgData name="Archana Suresh" userId="bc71b111-7738-4540-8e14-283f32eaf934" providerId="ADAL" clId="{FBAFBB5E-06B4-46DD-B6B3-4B5FCBB3B1B8}" dt="2019-04-05T21:10:07.785" v="5599" actId="1076"/>
          <ac:spMkLst>
            <pc:docMk/>
            <pc:sldMk cId="217412821" sldId="319"/>
            <ac:spMk id="101" creationId="{9491436B-C8F6-42AC-A47B-BACF30C0F272}"/>
          </ac:spMkLst>
        </pc:spChg>
        <pc:spChg chg="mod">
          <ac:chgData name="Archana Suresh" userId="bc71b111-7738-4540-8e14-283f32eaf934" providerId="ADAL" clId="{FBAFBB5E-06B4-46DD-B6B3-4B5FCBB3B1B8}" dt="2019-04-05T21:10:17.004" v="5601" actId="1076"/>
          <ac:spMkLst>
            <pc:docMk/>
            <pc:sldMk cId="217412821" sldId="319"/>
            <ac:spMk id="102" creationId="{F4A35B4C-C24A-4348-AF4C-72BD09F073C6}"/>
          </ac:spMkLst>
        </pc:spChg>
        <pc:spChg chg="mod">
          <ac:chgData name="Archana Suresh" userId="bc71b111-7738-4540-8e14-283f32eaf934" providerId="ADAL" clId="{FBAFBB5E-06B4-46DD-B6B3-4B5FCBB3B1B8}" dt="2019-04-05T21:07:10.932" v="5547" actId="14100"/>
          <ac:spMkLst>
            <pc:docMk/>
            <pc:sldMk cId="217412821" sldId="319"/>
            <ac:spMk id="103" creationId="{9EFC5EA3-161A-4B2B-875A-AD7278C98F27}"/>
          </ac:spMkLst>
        </pc:spChg>
        <pc:spChg chg="add mod">
          <ac:chgData name="Archana Suresh" userId="bc71b111-7738-4540-8e14-283f32eaf934" providerId="ADAL" clId="{FBAFBB5E-06B4-46DD-B6B3-4B5FCBB3B1B8}" dt="2019-04-05T21:08:54.647" v="5564" actId="1076"/>
          <ac:spMkLst>
            <pc:docMk/>
            <pc:sldMk cId="217412821" sldId="319"/>
            <ac:spMk id="104" creationId="{D2E88884-D5EC-4888-B389-68C9199B187F}"/>
          </ac:spMkLst>
        </pc:spChg>
        <pc:spChg chg="add mod">
          <ac:chgData name="Archana Suresh" userId="bc71b111-7738-4540-8e14-283f32eaf934" providerId="ADAL" clId="{FBAFBB5E-06B4-46DD-B6B3-4B5FCBB3B1B8}" dt="2019-04-05T21:10:21.275" v="5602" actId="20577"/>
          <ac:spMkLst>
            <pc:docMk/>
            <pc:sldMk cId="217412821" sldId="319"/>
            <ac:spMk id="105" creationId="{A323802A-D2DA-4839-9D94-BB90B8A5BA60}"/>
          </ac:spMkLst>
        </pc:spChg>
        <pc:spChg chg="add">
          <ac:chgData name="Archana Suresh" userId="bc71b111-7738-4540-8e14-283f32eaf934" providerId="ADAL" clId="{FBAFBB5E-06B4-46DD-B6B3-4B5FCBB3B1B8}" dt="2019-04-09T23:11:17.355" v="10061"/>
          <ac:spMkLst>
            <pc:docMk/>
            <pc:sldMk cId="217412821" sldId="319"/>
            <ac:spMk id="107" creationId="{AB962EA7-9043-4CB0-B193-73630A6D954A}"/>
          </ac:spMkLst>
        </pc:spChg>
        <pc:spChg chg="add">
          <ac:chgData name="Archana Suresh" userId="bc71b111-7738-4540-8e14-283f32eaf934" providerId="ADAL" clId="{FBAFBB5E-06B4-46DD-B6B3-4B5FCBB3B1B8}" dt="2019-04-09T23:11:17.355" v="10061"/>
          <ac:spMkLst>
            <pc:docMk/>
            <pc:sldMk cId="217412821" sldId="319"/>
            <ac:spMk id="108" creationId="{54BA02AE-2BA7-4AB8-B788-9E3C44D89B02}"/>
          </ac:spMkLst>
        </pc:spChg>
        <pc:spChg chg="add">
          <ac:chgData name="Archana Suresh" userId="bc71b111-7738-4540-8e14-283f32eaf934" providerId="ADAL" clId="{FBAFBB5E-06B4-46DD-B6B3-4B5FCBB3B1B8}" dt="2019-04-09T23:11:17.355" v="10061"/>
          <ac:spMkLst>
            <pc:docMk/>
            <pc:sldMk cId="217412821" sldId="319"/>
            <ac:spMk id="109" creationId="{B9CA98B3-5616-4640-A41F-49A8E5EFD706}"/>
          </ac:spMkLst>
        </pc:spChg>
        <pc:grpChg chg="add mod">
          <ac:chgData name="Archana Suresh" userId="bc71b111-7738-4540-8e14-283f32eaf934" providerId="ADAL" clId="{FBAFBB5E-06B4-46DD-B6B3-4B5FCBB3B1B8}" dt="2019-04-05T21:08:48.927" v="5563" actId="164"/>
          <ac:grpSpMkLst>
            <pc:docMk/>
            <pc:sldMk cId="217412821" sldId="319"/>
            <ac:grpSpMk id="18" creationId="{C905A029-F2F8-497B-9CA5-0A7AD86BEB9D}"/>
          </ac:grpSpMkLst>
        </pc:grpChg>
        <pc:grpChg chg="del">
          <ac:chgData name="Archana Suresh" userId="bc71b111-7738-4540-8e14-283f32eaf934" providerId="ADAL" clId="{FBAFBB5E-06B4-46DD-B6B3-4B5FCBB3B1B8}" dt="2019-04-09T23:11:13.337" v="10060" actId="478"/>
          <ac:grpSpMkLst>
            <pc:docMk/>
            <pc:sldMk cId="217412821" sldId="319"/>
            <ac:grpSpMk id="19" creationId="{8EC1E3F5-1EF8-4870-9CFB-AED87C1F08A8}"/>
          </ac:grpSpMkLst>
        </pc:grpChg>
        <pc:picChg chg="add">
          <ac:chgData name="Archana Suresh" userId="bc71b111-7738-4540-8e14-283f32eaf934" providerId="ADAL" clId="{FBAFBB5E-06B4-46DD-B6B3-4B5FCBB3B1B8}" dt="2019-04-09T23:11:17.355" v="10061"/>
          <ac:picMkLst>
            <pc:docMk/>
            <pc:sldMk cId="217412821" sldId="319"/>
            <ac:picMk id="106" creationId="{53D09DF4-661B-41EC-9353-BC85B7903F9B}"/>
          </ac:picMkLst>
        </pc:picChg>
      </pc:sldChg>
      <pc:sldChg chg="addSp delSp modSp">
        <pc:chgData name="Archana Suresh" userId="bc71b111-7738-4540-8e14-283f32eaf934" providerId="ADAL" clId="{FBAFBB5E-06B4-46DD-B6B3-4B5FCBB3B1B8}" dt="2019-04-09T23:11:09.582" v="10059"/>
        <pc:sldMkLst>
          <pc:docMk/>
          <pc:sldMk cId="2192987059" sldId="320"/>
        </pc:sldMkLst>
        <pc:spChg chg="add mod">
          <ac:chgData name="Archana Suresh" userId="bc71b111-7738-4540-8e14-283f32eaf934" providerId="ADAL" clId="{FBAFBB5E-06B4-46DD-B6B3-4B5FCBB3B1B8}" dt="2019-04-05T21:21:18.536" v="5765" actId="12789"/>
          <ac:spMkLst>
            <pc:docMk/>
            <pc:sldMk cId="2192987059" sldId="320"/>
            <ac:spMk id="118" creationId="{CECE410A-64D5-4F80-B102-D4E5C6DF7727}"/>
          </ac:spMkLst>
        </pc:spChg>
        <pc:spChg chg="add mod">
          <ac:chgData name="Archana Suresh" userId="bc71b111-7738-4540-8e14-283f32eaf934" providerId="ADAL" clId="{FBAFBB5E-06B4-46DD-B6B3-4B5FCBB3B1B8}" dt="2019-04-05T21:21:18.536" v="5765" actId="12789"/>
          <ac:spMkLst>
            <pc:docMk/>
            <pc:sldMk cId="2192987059" sldId="320"/>
            <ac:spMk id="119" creationId="{EB72817A-EE64-4107-8268-8A86E58861C1}"/>
          </ac:spMkLst>
        </pc:spChg>
        <pc:spChg chg="add del">
          <ac:chgData name="Archana Suresh" userId="bc71b111-7738-4540-8e14-283f32eaf934" providerId="ADAL" clId="{FBAFBB5E-06B4-46DD-B6B3-4B5FCBB3B1B8}" dt="2019-04-05T21:15:36.603" v="5620" actId="478"/>
          <ac:spMkLst>
            <pc:docMk/>
            <pc:sldMk cId="2192987059" sldId="320"/>
            <ac:spMk id="120" creationId="{1DA8F92C-84B7-4C7F-940A-8FB3DEAC785B}"/>
          </ac:spMkLst>
        </pc:spChg>
        <pc:spChg chg="mod topLvl">
          <ac:chgData name="Archana Suresh" userId="bc71b111-7738-4540-8e14-283f32eaf934" providerId="ADAL" clId="{FBAFBB5E-06B4-46DD-B6B3-4B5FCBB3B1B8}" dt="2019-04-05T21:21:18.536" v="5765" actId="12789"/>
          <ac:spMkLst>
            <pc:docMk/>
            <pc:sldMk cId="2192987059" sldId="320"/>
            <ac:spMk id="122" creationId="{C1DAA358-8AF0-40EF-8DDC-2157931BF560}"/>
          </ac:spMkLst>
        </pc:spChg>
        <pc:spChg chg="mod topLvl">
          <ac:chgData name="Archana Suresh" userId="bc71b111-7738-4540-8e14-283f32eaf934" providerId="ADAL" clId="{FBAFBB5E-06B4-46DD-B6B3-4B5FCBB3B1B8}" dt="2019-04-05T21:20:41.046" v="5761" actId="207"/>
          <ac:spMkLst>
            <pc:docMk/>
            <pc:sldMk cId="2192987059" sldId="320"/>
            <ac:spMk id="123" creationId="{7C6FD575-B031-4571-84F6-0EF123EC9A4E}"/>
          </ac:spMkLst>
        </pc:spChg>
        <pc:spChg chg="add">
          <ac:chgData name="Archana Suresh" userId="bc71b111-7738-4540-8e14-283f32eaf934" providerId="ADAL" clId="{FBAFBB5E-06B4-46DD-B6B3-4B5FCBB3B1B8}" dt="2019-04-05T21:12:53.130" v="5609"/>
          <ac:spMkLst>
            <pc:docMk/>
            <pc:sldMk cId="2192987059" sldId="320"/>
            <ac:spMk id="124" creationId="{32C1BF2E-4FE7-4F0C-8064-12551ECA3C06}"/>
          </ac:spMkLst>
        </pc:spChg>
        <pc:spChg chg="add">
          <ac:chgData name="Archana Suresh" userId="bc71b111-7738-4540-8e14-283f32eaf934" providerId="ADAL" clId="{FBAFBB5E-06B4-46DD-B6B3-4B5FCBB3B1B8}" dt="2019-04-05T21:12:53.130" v="5609"/>
          <ac:spMkLst>
            <pc:docMk/>
            <pc:sldMk cId="2192987059" sldId="320"/>
            <ac:spMk id="125" creationId="{D939A5C5-4C8E-4706-974B-049972A961DD}"/>
          </ac:spMkLst>
        </pc:spChg>
        <pc:spChg chg="add mod">
          <ac:chgData name="Archana Suresh" userId="bc71b111-7738-4540-8e14-283f32eaf934" providerId="ADAL" clId="{FBAFBB5E-06B4-46DD-B6B3-4B5FCBB3B1B8}" dt="2019-04-05T21:16:25.535" v="5627" actId="20577"/>
          <ac:spMkLst>
            <pc:docMk/>
            <pc:sldMk cId="2192987059" sldId="320"/>
            <ac:spMk id="144" creationId="{63B61A24-6481-4656-ADEC-BC5DB102DFD1}"/>
          </ac:spMkLst>
        </pc:spChg>
        <pc:spChg chg="add">
          <ac:chgData name="Archana Suresh" userId="bc71b111-7738-4540-8e14-283f32eaf934" providerId="ADAL" clId="{FBAFBB5E-06B4-46DD-B6B3-4B5FCBB3B1B8}" dt="2019-04-09T23:11:09.582" v="10059"/>
          <ac:spMkLst>
            <pc:docMk/>
            <pc:sldMk cId="2192987059" sldId="320"/>
            <ac:spMk id="164" creationId="{656977BA-6DCB-4860-A93D-87C53A2300D9}"/>
          </ac:spMkLst>
        </pc:spChg>
        <pc:spChg chg="del">
          <ac:chgData name="Archana Suresh" userId="bc71b111-7738-4540-8e14-283f32eaf934" providerId="ADAL" clId="{FBAFBB5E-06B4-46DD-B6B3-4B5FCBB3B1B8}" dt="2019-04-05T21:12:28.772" v="5604" actId="478"/>
          <ac:spMkLst>
            <pc:docMk/>
            <pc:sldMk cId="2192987059" sldId="320"/>
            <ac:spMk id="164" creationId="{B1E0FA7F-BD02-F14E-96C3-187168EBB2DF}"/>
          </ac:spMkLst>
        </pc:spChg>
        <pc:spChg chg="add">
          <ac:chgData name="Archana Suresh" userId="bc71b111-7738-4540-8e14-283f32eaf934" providerId="ADAL" clId="{FBAFBB5E-06B4-46DD-B6B3-4B5FCBB3B1B8}" dt="2019-04-09T23:11:09.582" v="10059"/>
          <ac:spMkLst>
            <pc:docMk/>
            <pc:sldMk cId="2192987059" sldId="320"/>
            <ac:spMk id="166" creationId="{02E8AA72-74F3-47EF-8F75-23C23C7A095B}"/>
          </ac:spMkLst>
        </pc:spChg>
        <pc:spChg chg="add">
          <ac:chgData name="Archana Suresh" userId="bc71b111-7738-4540-8e14-283f32eaf934" providerId="ADAL" clId="{FBAFBB5E-06B4-46DD-B6B3-4B5FCBB3B1B8}" dt="2019-04-09T23:11:09.582" v="10059"/>
          <ac:spMkLst>
            <pc:docMk/>
            <pc:sldMk cId="2192987059" sldId="320"/>
            <ac:spMk id="167" creationId="{A7E48029-CEF1-4852-8DAD-2F4B5CA6E917}"/>
          </ac:spMkLst>
        </pc:spChg>
        <pc:spChg chg="del mod">
          <ac:chgData name="Archana Suresh" userId="bc71b111-7738-4540-8e14-283f32eaf934" providerId="ADAL" clId="{FBAFBB5E-06B4-46DD-B6B3-4B5FCBB3B1B8}" dt="2019-04-05T21:12:34.650" v="5606" actId="478"/>
          <ac:spMkLst>
            <pc:docMk/>
            <pc:sldMk cId="2192987059" sldId="320"/>
            <ac:spMk id="187" creationId="{79F11264-7E0A-4471-B36E-77A85EE4DE53}"/>
          </ac:spMkLst>
        </pc:spChg>
        <pc:spChg chg="del mod">
          <ac:chgData name="Archana Suresh" userId="bc71b111-7738-4540-8e14-283f32eaf934" providerId="ADAL" clId="{FBAFBB5E-06B4-46DD-B6B3-4B5FCBB3B1B8}" dt="2019-04-05T21:12:37.306" v="5607" actId="478"/>
          <ac:spMkLst>
            <pc:docMk/>
            <pc:sldMk cId="2192987059" sldId="320"/>
            <ac:spMk id="188" creationId="{EB25B8E4-0107-4FF8-ADB0-B84A71B7DCC4}"/>
          </ac:spMkLst>
        </pc:spChg>
        <pc:spChg chg="del">
          <ac:chgData name="Archana Suresh" userId="bc71b111-7738-4540-8e14-283f32eaf934" providerId="ADAL" clId="{FBAFBB5E-06B4-46DD-B6B3-4B5FCBB3B1B8}" dt="2019-04-05T21:12:39.435" v="5608" actId="478"/>
          <ac:spMkLst>
            <pc:docMk/>
            <pc:sldMk cId="2192987059" sldId="320"/>
            <ac:spMk id="189" creationId="{7B4AB783-517F-4FBA-B4DC-F914DF943C59}"/>
          </ac:spMkLst>
        </pc:spChg>
        <pc:spChg chg="mod">
          <ac:chgData name="Archana Suresh" userId="bc71b111-7738-4540-8e14-283f32eaf934" providerId="ADAL" clId="{FBAFBB5E-06B4-46DD-B6B3-4B5FCBB3B1B8}" dt="2019-04-05T21:18:10.255" v="5630" actId="1076"/>
          <ac:spMkLst>
            <pc:docMk/>
            <pc:sldMk cId="2192987059" sldId="320"/>
            <ac:spMk id="190" creationId="{85D16585-5232-47CC-B7F5-FF6CD89CE660}"/>
          </ac:spMkLst>
        </pc:spChg>
        <pc:grpChg chg="del">
          <ac:chgData name="Archana Suresh" userId="bc71b111-7738-4540-8e14-283f32eaf934" providerId="ADAL" clId="{FBAFBB5E-06B4-46DD-B6B3-4B5FCBB3B1B8}" dt="2019-04-09T23:11:05.419" v="10058" actId="478"/>
          <ac:grpSpMkLst>
            <pc:docMk/>
            <pc:sldMk cId="2192987059" sldId="320"/>
            <ac:grpSpMk id="19" creationId="{75FDA90E-69BB-43C5-9FEC-40D2DFE089B5}"/>
          </ac:grpSpMkLst>
        </pc:grpChg>
        <pc:grpChg chg="add del mod">
          <ac:chgData name="Archana Suresh" userId="bc71b111-7738-4540-8e14-283f32eaf934" providerId="ADAL" clId="{FBAFBB5E-06B4-46DD-B6B3-4B5FCBB3B1B8}" dt="2019-04-05T21:20:14.391" v="5690" actId="165"/>
          <ac:grpSpMkLst>
            <pc:docMk/>
            <pc:sldMk cId="2192987059" sldId="320"/>
            <ac:grpSpMk id="20" creationId="{604CF781-91EC-4C10-9E91-0AA18580AEFA}"/>
          </ac:grpSpMkLst>
        </pc:grpChg>
        <pc:grpChg chg="add del">
          <ac:chgData name="Archana Suresh" userId="bc71b111-7738-4540-8e14-283f32eaf934" providerId="ADAL" clId="{FBAFBB5E-06B4-46DD-B6B3-4B5FCBB3B1B8}" dt="2019-04-05T21:15:14.607" v="5616" actId="165"/>
          <ac:grpSpMkLst>
            <pc:docMk/>
            <pc:sldMk cId="2192987059" sldId="320"/>
            <ac:grpSpMk id="121" creationId="{F10EA5EC-3986-4F59-858A-BB3895A96DDC}"/>
          </ac:grpSpMkLst>
        </pc:grpChg>
        <pc:picChg chg="add mod topLvl">
          <ac:chgData name="Archana Suresh" userId="bc71b111-7738-4540-8e14-283f32eaf934" providerId="ADAL" clId="{FBAFBB5E-06B4-46DD-B6B3-4B5FCBB3B1B8}" dt="2019-04-05T21:20:21.800" v="5697" actId="207"/>
          <ac:picMkLst>
            <pc:docMk/>
            <pc:sldMk cId="2192987059" sldId="320"/>
            <ac:picMk id="18" creationId="{807DC777-8C76-4753-8E99-8F89A5963F80}"/>
          </ac:picMkLst>
        </pc:picChg>
        <pc:picChg chg="del">
          <ac:chgData name="Archana Suresh" userId="bc71b111-7738-4540-8e14-283f32eaf934" providerId="ADAL" clId="{FBAFBB5E-06B4-46DD-B6B3-4B5FCBB3B1B8}" dt="2019-04-05T21:19:59.820" v="5688" actId="478"/>
          <ac:picMkLst>
            <pc:docMk/>
            <pc:sldMk cId="2192987059" sldId="320"/>
            <ac:picMk id="91" creationId="{8C980904-5FB2-474E-9512-207151D2B9DC}"/>
          </ac:picMkLst>
        </pc:picChg>
        <pc:picChg chg="add">
          <ac:chgData name="Archana Suresh" userId="bc71b111-7738-4540-8e14-283f32eaf934" providerId="ADAL" clId="{FBAFBB5E-06B4-46DD-B6B3-4B5FCBB3B1B8}" dt="2019-04-09T23:11:09.582" v="10059"/>
          <ac:picMkLst>
            <pc:docMk/>
            <pc:sldMk cId="2192987059" sldId="320"/>
            <ac:picMk id="121" creationId="{E73D0E03-A705-4CB9-BA95-434A58E5660D}"/>
          </ac:picMkLst>
        </pc:picChg>
        <pc:picChg chg="add del mod">
          <ac:chgData name="Archana Suresh" userId="bc71b111-7738-4540-8e14-283f32eaf934" providerId="ADAL" clId="{FBAFBB5E-06B4-46DD-B6B3-4B5FCBB3B1B8}" dt="2019-04-05T21:20:46.937" v="5762" actId="478"/>
          <ac:picMkLst>
            <pc:docMk/>
            <pc:sldMk cId="2192987059" sldId="320"/>
            <ac:picMk id="166" creationId="{09958D8F-D13C-4DAC-A7A2-002BDEF45F08}"/>
          </ac:picMkLst>
        </pc:picChg>
      </pc:sldChg>
      <pc:sldChg chg="addSp delSp modSp">
        <pc:chgData name="Archana Suresh" userId="bc71b111-7738-4540-8e14-283f32eaf934" providerId="ADAL" clId="{FBAFBB5E-06B4-46DD-B6B3-4B5FCBB3B1B8}" dt="2019-04-09T23:10:50.086" v="10057" actId="1038"/>
        <pc:sldMkLst>
          <pc:docMk/>
          <pc:sldMk cId="407479256" sldId="321"/>
        </pc:sldMkLst>
        <pc:spChg chg="add del mod">
          <ac:chgData name="Archana Suresh" userId="bc71b111-7738-4540-8e14-283f32eaf934" providerId="ADAL" clId="{FBAFBB5E-06B4-46DD-B6B3-4B5FCBB3B1B8}" dt="2019-04-09T23:09:30.634" v="10045" actId="478"/>
          <ac:spMkLst>
            <pc:docMk/>
            <pc:sldMk cId="407479256" sldId="321"/>
            <ac:spMk id="19" creationId="{B7301486-FF45-4591-8D34-F54A08BB4D7D}"/>
          </ac:spMkLst>
        </pc:spChg>
        <pc:spChg chg="add del">
          <ac:chgData name="Archana Suresh" userId="bc71b111-7738-4540-8e14-283f32eaf934" providerId="ADAL" clId="{FBAFBB5E-06B4-46DD-B6B3-4B5FCBB3B1B8}" dt="2019-04-05T21:22:58.759" v="5796" actId="478"/>
          <ac:spMkLst>
            <pc:docMk/>
            <pc:sldMk cId="407479256" sldId="321"/>
            <ac:spMk id="92" creationId="{35478DCF-3B27-4021-A40A-CC717946C00B}"/>
          </ac:spMkLst>
        </pc:spChg>
        <pc:spChg chg="add mod">
          <ac:chgData name="Archana Suresh" userId="bc71b111-7738-4540-8e14-283f32eaf934" providerId="ADAL" clId="{FBAFBB5E-06B4-46DD-B6B3-4B5FCBB3B1B8}" dt="2019-04-05T21:23:09.047" v="5797" actId="555"/>
          <ac:spMkLst>
            <pc:docMk/>
            <pc:sldMk cId="407479256" sldId="321"/>
            <ac:spMk id="93" creationId="{47E182CC-FDBB-4513-AD97-42DD6C629B06}"/>
          </ac:spMkLst>
        </pc:spChg>
        <pc:spChg chg="add mod">
          <ac:chgData name="Archana Suresh" userId="bc71b111-7738-4540-8e14-283f32eaf934" providerId="ADAL" clId="{FBAFBB5E-06B4-46DD-B6B3-4B5FCBB3B1B8}" dt="2019-04-05T21:23:42.181" v="5799" actId="207"/>
          <ac:spMkLst>
            <pc:docMk/>
            <pc:sldMk cId="407479256" sldId="321"/>
            <ac:spMk id="94" creationId="{18CAC5CC-E15B-43BC-8C10-D705F6C7A49D}"/>
          </ac:spMkLst>
        </pc:spChg>
        <pc:spChg chg="add mod">
          <ac:chgData name="Archana Suresh" userId="bc71b111-7738-4540-8e14-283f32eaf934" providerId="ADAL" clId="{FBAFBB5E-06B4-46DD-B6B3-4B5FCBB3B1B8}" dt="2019-04-05T21:23:09.047" v="5797" actId="555"/>
          <ac:spMkLst>
            <pc:docMk/>
            <pc:sldMk cId="407479256" sldId="321"/>
            <ac:spMk id="95" creationId="{CE40ECBC-0091-4DE2-B1EB-05FF2AEB1B74}"/>
          </ac:spMkLst>
        </pc:spChg>
        <pc:spChg chg="add del">
          <ac:chgData name="Archana Suresh" userId="bc71b111-7738-4540-8e14-283f32eaf934" providerId="ADAL" clId="{FBAFBB5E-06B4-46DD-B6B3-4B5FCBB3B1B8}" dt="2019-04-05T21:22:11.207" v="5773" actId="478"/>
          <ac:spMkLst>
            <pc:docMk/>
            <pc:sldMk cId="407479256" sldId="321"/>
            <ac:spMk id="96" creationId="{33E3AA11-69BE-430D-90D1-BA9C764E3C12}"/>
          </ac:spMkLst>
        </pc:spChg>
        <pc:spChg chg="add del mod">
          <ac:chgData name="Archana Suresh" userId="bc71b111-7738-4540-8e14-283f32eaf934" providerId="ADAL" clId="{FBAFBB5E-06B4-46DD-B6B3-4B5FCBB3B1B8}" dt="2019-04-09T23:09:36.332" v="10046" actId="478"/>
          <ac:spMkLst>
            <pc:docMk/>
            <pc:sldMk cId="407479256" sldId="321"/>
            <ac:spMk id="96" creationId="{5C0FA7E8-FED1-4FEC-A7EE-B5E8C7B42BFC}"/>
          </ac:spMkLst>
        </pc:spChg>
        <pc:spChg chg="add mod ord">
          <ac:chgData name="Archana Suresh" userId="bc71b111-7738-4540-8e14-283f32eaf934" providerId="ADAL" clId="{FBAFBB5E-06B4-46DD-B6B3-4B5FCBB3B1B8}" dt="2019-04-09T23:10:34.159" v="10052" actId="1037"/>
          <ac:spMkLst>
            <pc:docMk/>
            <pc:sldMk cId="407479256" sldId="321"/>
            <ac:spMk id="97" creationId="{95D0B7AB-7EE5-43D9-975C-52F39EACF666}"/>
          </ac:spMkLst>
        </pc:spChg>
        <pc:spChg chg="add del">
          <ac:chgData name="Archana Suresh" userId="bc71b111-7738-4540-8e14-283f32eaf934" providerId="ADAL" clId="{FBAFBB5E-06B4-46DD-B6B3-4B5FCBB3B1B8}" dt="2019-04-05T21:22:15.558" v="5774" actId="478"/>
          <ac:spMkLst>
            <pc:docMk/>
            <pc:sldMk cId="407479256" sldId="321"/>
            <ac:spMk id="97" creationId="{FBA17A57-0C7B-4540-9346-E01603C27BAB}"/>
          </ac:spMkLst>
        </pc:spChg>
        <pc:spChg chg="add mod">
          <ac:chgData name="Archana Suresh" userId="bc71b111-7738-4540-8e14-283f32eaf934" providerId="ADAL" clId="{FBAFBB5E-06B4-46DD-B6B3-4B5FCBB3B1B8}" dt="2019-04-05T21:22:51.744" v="5793" actId="164"/>
          <ac:spMkLst>
            <pc:docMk/>
            <pc:sldMk cId="407479256" sldId="321"/>
            <ac:spMk id="98" creationId="{F5803D7E-593D-4C61-8B81-F629F0E60DAF}"/>
          </ac:spMkLst>
        </pc:spChg>
        <pc:spChg chg="add mod">
          <ac:chgData name="Archana Suresh" userId="bc71b111-7738-4540-8e14-283f32eaf934" providerId="ADAL" clId="{FBAFBB5E-06B4-46DD-B6B3-4B5FCBB3B1B8}" dt="2019-04-05T21:23:15.874" v="5798" actId="20577"/>
          <ac:spMkLst>
            <pc:docMk/>
            <pc:sldMk cId="407479256" sldId="321"/>
            <ac:spMk id="100" creationId="{C467E5C1-6E2E-408F-BA16-A5A4270D90BE}"/>
          </ac:spMkLst>
        </pc:spChg>
        <pc:spChg chg="del mod">
          <ac:chgData name="Archana Suresh" userId="bc71b111-7738-4540-8e14-283f32eaf934" providerId="ADAL" clId="{FBAFBB5E-06B4-46DD-B6B3-4B5FCBB3B1B8}" dt="2019-04-05T21:21:36.421" v="5767" actId="478"/>
          <ac:spMkLst>
            <pc:docMk/>
            <pc:sldMk cId="407479256" sldId="321"/>
            <ac:spMk id="123" creationId="{FEF000FE-402E-419D-A1AF-E8A72E7FC09D}"/>
          </ac:spMkLst>
        </pc:spChg>
        <pc:spChg chg="del">
          <ac:chgData name="Archana Suresh" userId="bc71b111-7738-4540-8e14-283f32eaf934" providerId="ADAL" clId="{FBAFBB5E-06B4-46DD-B6B3-4B5FCBB3B1B8}" dt="2019-04-05T21:21:40.412" v="5768" actId="478"/>
          <ac:spMkLst>
            <pc:docMk/>
            <pc:sldMk cId="407479256" sldId="321"/>
            <ac:spMk id="124" creationId="{8EF1B5A2-914B-46E1-8ADF-CE0B8086DB76}"/>
          </ac:spMkLst>
        </pc:spChg>
        <pc:spChg chg="add mod">
          <ac:chgData name="Archana Suresh" userId="bc71b111-7738-4540-8e14-283f32eaf934" providerId="ADAL" clId="{FBAFBB5E-06B4-46DD-B6B3-4B5FCBB3B1B8}" dt="2019-04-09T23:10:50.086" v="10057" actId="1038"/>
          <ac:spMkLst>
            <pc:docMk/>
            <pc:sldMk cId="407479256" sldId="321"/>
            <ac:spMk id="124" creationId="{BAD47547-8ADE-4AC7-9C9C-8627316F0DD7}"/>
          </ac:spMkLst>
        </pc:spChg>
        <pc:spChg chg="del">
          <ac:chgData name="Archana Suresh" userId="bc71b111-7738-4540-8e14-283f32eaf934" providerId="ADAL" clId="{FBAFBB5E-06B4-46DD-B6B3-4B5FCBB3B1B8}" dt="2019-04-05T21:21:40.412" v="5768" actId="478"/>
          <ac:spMkLst>
            <pc:docMk/>
            <pc:sldMk cId="407479256" sldId="321"/>
            <ac:spMk id="125" creationId="{10A3BA28-2FF0-4C43-A874-40D4E4F15957}"/>
          </ac:spMkLst>
        </pc:spChg>
        <pc:spChg chg="add mod">
          <ac:chgData name="Archana Suresh" userId="bc71b111-7738-4540-8e14-283f32eaf934" providerId="ADAL" clId="{FBAFBB5E-06B4-46DD-B6B3-4B5FCBB3B1B8}" dt="2019-04-09T23:10:50.086" v="10057" actId="1038"/>
          <ac:spMkLst>
            <pc:docMk/>
            <pc:sldMk cId="407479256" sldId="321"/>
            <ac:spMk id="125" creationId="{35DC01C4-EF50-4DD6-8599-9A23D10BE92A}"/>
          </ac:spMkLst>
        </pc:spChg>
        <pc:spChg chg="mod">
          <ac:chgData name="Archana Suresh" userId="bc71b111-7738-4540-8e14-283f32eaf934" providerId="ADAL" clId="{FBAFBB5E-06B4-46DD-B6B3-4B5FCBB3B1B8}" dt="2019-04-05T21:22:02.075" v="5771" actId="1076"/>
          <ac:spMkLst>
            <pc:docMk/>
            <pc:sldMk cId="407479256" sldId="321"/>
            <ac:spMk id="126" creationId="{C1F6493F-5386-444C-A221-60F939AB5E25}"/>
          </ac:spMkLst>
        </pc:spChg>
        <pc:grpChg chg="del">
          <ac:chgData name="Archana Suresh" userId="bc71b111-7738-4540-8e14-283f32eaf934" providerId="ADAL" clId="{FBAFBB5E-06B4-46DD-B6B3-4B5FCBB3B1B8}" dt="2019-04-09T23:08:02.811" v="10034" actId="478"/>
          <ac:grpSpMkLst>
            <pc:docMk/>
            <pc:sldMk cId="407479256" sldId="321"/>
            <ac:grpSpMk id="17" creationId="{F87A0DF7-2A8A-4F81-B503-92C1AE487DF0}"/>
          </ac:grpSpMkLst>
        </pc:grpChg>
        <pc:grpChg chg="add mod">
          <ac:chgData name="Archana Suresh" userId="bc71b111-7738-4540-8e14-283f32eaf934" providerId="ADAL" clId="{FBAFBB5E-06B4-46DD-B6B3-4B5FCBB3B1B8}" dt="2019-04-05T21:22:51.744" v="5793" actId="164"/>
          <ac:grpSpMkLst>
            <pc:docMk/>
            <pc:sldMk cId="407479256" sldId="321"/>
            <ac:grpSpMk id="18" creationId="{1154903E-9662-4C9B-9AD4-1CC6C741A2A4}"/>
          </ac:grpSpMkLst>
        </pc:grpChg>
        <pc:grpChg chg="add mod">
          <ac:chgData name="Archana Suresh" userId="bc71b111-7738-4540-8e14-283f32eaf934" providerId="ADAL" clId="{FBAFBB5E-06B4-46DD-B6B3-4B5FCBB3B1B8}" dt="2019-04-05T21:22:57.379" v="5795" actId="1076"/>
          <ac:grpSpMkLst>
            <pc:docMk/>
            <pc:sldMk cId="407479256" sldId="321"/>
            <ac:grpSpMk id="127" creationId="{C3957233-5C5A-4E29-AB3F-B50C3D146C27}"/>
          </ac:grpSpMkLst>
        </pc:grpChg>
        <pc:graphicFrameChg chg="modGraphic">
          <ac:chgData name="Archana Suresh" userId="bc71b111-7738-4540-8e14-283f32eaf934" providerId="ADAL" clId="{FBAFBB5E-06B4-46DD-B6B3-4B5FCBB3B1B8}" dt="2019-04-05T21:52:13.624" v="5877" actId="255"/>
          <ac:graphicFrameMkLst>
            <pc:docMk/>
            <pc:sldMk cId="407479256" sldId="321"/>
            <ac:graphicFrameMk id="128" creationId="{5E828970-9B58-4829-B68A-C8BB0B4C1EA1}"/>
          </ac:graphicFrameMkLst>
        </pc:graphicFrameChg>
        <pc:picChg chg="del">
          <ac:chgData name="Archana Suresh" userId="bc71b111-7738-4540-8e14-283f32eaf934" providerId="ADAL" clId="{FBAFBB5E-06B4-46DD-B6B3-4B5FCBB3B1B8}" dt="2019-04-05T21:21:40.412" v="5768" actId="478"/>
          <ac:picMkLst>
            <pc:docMk/>
            <pc:sldMk cId="407479256" sldId="321"/>
            <ac:picMk id="85" creationId="{6D46F460-8CF7-4A7E-A88C-C339FD774831}"/>
          </ac:picMkLst>
        </pc:picChg>
        <pc:picChg chg="add mod">
          <ac:chgData name="Archana Suresh" userId="bc71b111-7738-4540-8e14-283f32eaf934" providerId="ADAL" clId="{FBAFBB5E-06B4-46DD-B6B3-4B5FCBB3B1B8}" dt="2019-04-05T21:22:51.744" v="5793" actId="164"/>
          <ac:picMkLst>
            <pc:docMk/>
            <pc:sldMk cId="407479256" sldId="321"/>
            <ac:picMk id="99" creationId="{5CB26431-23C5-4A9E-8678-2ADC8C41B50A}"/>
          </ac:picMkLst>
        </pc:picChg>
        <pc:picChg chg="add mod">
          <ac:chgData name="Archana Suresh" userId="bc71b111-7738-4540-8e14-283f32eaf934" providerId="ADAL" clId="{FBAFBB5E-06B4-46DD-B6B3-4B5FCBB3B1B8}" dt="2019-04-09T23:10:36.425" v="10054" actId="1037"/>
          <ac:picMkLst>
            <pc:docMk/>
            <pc:sldMk cId="407479256" sldId="321"/>
            <ac:picMk id="123" creationId="{DF587DBD-0A53-4DFC-919C-7D44104CC942}"/>
          </ac:picMkLst>
        </pc:picChg>
        <pc:picChg chg="del">
          <ac:chgData name="Archana Suresh" userId="bc71b111-7738-4540-8e14-283f32eaf934" providerId="ADAL" clId="{FBAFBB5E-06B4-46DD-B6B3-4B5FCBB3B1B8}" dt="2019-04-05T21:21:40.412" v="5768" actId="478"/>
          <ac:picMkLst>
            <pc:docMk/>
            <pc:sldMk cId="407479256" sldId="321"/>
            <ac:picMk id="144" creationId="{31769304-26F8-4818-BBFA-5446B739AE83}"/>
          </ac:picMkLst>
        </pc:picChg>
      </pc:sldChg>
      <pc:sldChg chg="addSp delSp modSp">
        <pc:chgData name="Archana Suresh" userId="bc71b111-7738-4540-8e14-283f32eaf934" providerId="ADAL" clId="{FBAFBB5E-06B4-46DD-B6B3-4B5FCBB3B1B8}" dt="2019-04-08T18:33:03.776" v="7120" actId="1036"/>
        <pc:sldMkLst>
          <pc:docMk/>
          <pc:sldMk cId="3750605536" sldId="322"/>
        </pc:sldMkLst>
        <pc:spChg chg="add mod">
          <ac:chgData name="Archana Suresh" userId="bc71b111-7738-4540-8e14-283f32eaf934" providerId="ADAL" clId="{FBAFBB5E-06B4-46DD-B6B3-4B5FCBB3B1B8}" dt="2019-04-08T18:33:03.776" v="7120" actId="1036"/>
          <ac:spMkLst>
            <pc:docMk/>
            <pc:sldMk cId="3750605536" sldId="322"/>
            <ac:spMk id="2" creationId="{069A02E4-0D86-48D3-8B36-EB104DE3BD79}"/>
          </ac:spMkLst>
        </pc:spChg>
        <pc:spChg chg="add del mod">
          <ac:chgData name="Archana Suresh" userId="bc71b111-7738-4540-8e14-283f32eaf934" providerId="ADAL" clId="{FBAFBB5E-06B4-46DD-B6B3-4B5FCBB3B1B8}" dt="2019-03-28T22:25:23.567" v="411"/>
          <ac:spMkLst>
            <pc:docMk/>
            <pc:sldMk cId="3750605536" sldId="322"/>
            <ac:spMk id="2" creationId="{6F9C309C-9810-4E10-8882-90599E5DA4E2}"/>
          </ac:spMkLst>
        </pc:spChg>
        <pc:spChg chg="del">
          <ac:chgData name="Archana Suresh" userId="bc71b111-7738-4540-8e14-283f32eaf934" providerId="ADAL" clId="{FBAFBB5E-06B4-46DD-B6B3-4B5FCBB3B1B8}" dt="2019-03-28T22:25:17.910" v="410" actId="478"/>
          <ac:spMkLst>
            <pc:docMk/>
            <pc:sldMk cId="3750605536" sldId="322"/>
            <ac:spMk id="4" creationId="{5DB85A6F-48E9-4A85-864C-CC6313FE7341}"/>
          </ac:spMkLst>
        </pc:spChg>
        <pc:spChg chg="mod">
          <ac:chgData name="Archana Suresh" userId="bc71b111-7738-4540-8e14-283f32eaf934" providerId="ADAL" clId="{FBAFBB5E-06B4-46DD-B6B3-4B5FCBB3B1B8}" dt="2019-04-08T18:33:03.776" v="7120" actId="1036"/>
          <ac:spMkLst>
            <pc:docMk/>
            <pc:sldMk cId="3750605536" sldId="322"/>
            <ac:spMk id="6" creationId="{F1482611-D386-4FB5-A210-6FB5155B3422}"/>
          </ac:spMkLst>
        </pc:spChg>
        <pc:spChg chg="add del mod">
          <ac:chgData name="Archana Suresh" userId="bc71b111-7738-4540-8e14-283f32eaf934" providerId="ADAL" clId="{FBAFBB5E-06B4-46DD-B6B3-4B5FCBB3B1B8}" dt="2019-03-28T22:24:50.882" v="403" actId="478"/>
          <ac:spMkLst>
            <pc:docMk/>
            <pc:sldMk cId="3750605536" sldId="322"/>
            <ac:spMk id="10" creationId="{F3D0F5C7-43F2-4AC2-A4A6-692350FC956F}"/>
          </ac:spMkLst>
        </pc:spChg>
        <pc:spChg chg="add del mod">
          <ac:chgData name="Archana Suresh" userId="bc71b111-7738-4540-8e14-283f32eaf934" providerId="ADAL" clId="{FBAFBB5E-06B4-46DD-B6B3-4B5FCBB3B1B8}" dt="2019-03-29T21:49:59.402" v="814" actId="478"/>
          <ac:spMkLst>
            <pc:docMk/>
            <pc:sldMk cId="3750605536" sldId="322"/>
            <ac:spMk id="11" creationId="{4EA68BF1-A8B5-4D5E-8FF3-5F341597BB82}"/>
          </ac:spMkLst>
        </pc:spChg>
        <pc:spChg chg="add mod">
          <ac:chgData name="Archana Suresh" userId="bc71b111-7738-4540-8e14-283f32eaf934" providerId="ADAL" clId="{FBAFBB5E-06B4-46DD-B6B3-4B5FCBB3B1B8}" dt="2019-04-08T18:18:09.895" v="7069" actId="20577"/>
          <ac:spMkLst>
            <pc:docMk/>
            <pc:sldMk cId="3750605536" sldId="322"/>
            <ac:spMk id="12" creationId="{3F9999D9-225E-4835-888A-23D592D56385}"/>
          </ac:spMkLst>
        </pc:spChg>
        <pc:spChg chg="add del mod">
          <ac:chgData name="Archana Suresh" userId="bc71b111-7738-4540-8e14-283f32eaf934" providerId="ADAL" clId="{FBAFBB5E-06B4-46DD-B6B3-4B5FCBB3B1B8}" dt="2019-04-02T23:25:03.653" v="2742"/>
          <ac:spMkLst>
            <pc:docMk/>
            <pc:sldMk cId="3750605536" sldId="322"/>
            <ac:spMk id="12" creationId="{DD03DD06-344A-4F76-9349-6B175078F49C}"/>
          </ac:spMkLst>
        </pc:spChg>
        <pc:spChg chg="mod">
          <ac:chgData name="Archana Suresh" userId="bc71b111-7738-4540-8e14-283f32eaf934" providerId="ADAL" clId="{FBAFBB5E-06B4-46DD-B6B3-4B5FCBB3B1B8}" dt="2019-04-08T18:33:03.776" v="7120" actId="1036"/>
          <ac:spMkLst>
            <pc:docMk/>
            <pc:sldMk cId="3750605536" sldId="322"/>
            <ac:spMk id="172" creationId="{61FFFC4E-CB06-4264-9754-1C67FC508AF1}"/>
          </ac:spMkLst>
        </pc:spChg>
        <pc:spChg chg="del">
          <ac:chgData name="Archana Suresh" userId="bc71b111-7738-4540-8e14-283f32eaf934" providerId="ADAL" clId="{FBAFBB5E-06B4-46DD-B6B3-4B5FCBB3B1B8}" dt="2019-04-02T21:30:02.992" v="2294" actId="478"/>
          <ac:spMkLst>
            <pc:docMk/>
            <pc:sldMk cId="3750605536" sldId="322"/>
            <ac:spMk id="206" creationId="{BE6E6B1D-FE1D-C745-ADF3-152692FADFCA}"/>
          </ac:spMkLst>
        </pc:spChg>
        <pc:spChg chg="mod">
          <ac:chgData name="Archana Suresh" userId="bc71b111-7738-4540-8e14-283f32eaf934" providerId="ADAL" clId="{FBAFBB5E-06B4-46DD-B6B3-4B5FCBB3B1B8}" dt="2019-04-08T18:33:03.776" v="7120" actId="1036"/>
          <ac:spMkLst>
            <pc:docMk/>
            <pc:sldMk cId="3750605536" sldId="322"/>
            <ac:spMk id="211" creationId="{C4A59325-3850-4423-A25B-265F7461A7F6}"/>
          </ac:spMkLst>
        </pc:spChg>
        <pc:spChg chg="mod">
          <ac:chgData name="Archana Suresh" userId="bc71b111-7738-4540-8e14-283f32eaf934" providerId="ADAL" clId="{FBAFBB5E-06B4-46DD-B6B3-4B5FCBB3B1B8}" dt="2019-04-08T18:33:03.776" v="7120" actId="1036"/>
          <ac:spMkLst>
            <pc:docMk/>
            <pc:sldMk cId="3750605536" sldId="322"/>
            <ac:spMk id="236" creationId="{3FA9BE73-1DCB-49B3-A248-A30E7C788819}"/>
          </ac:spMkLst>
        </pc:spChg>
        <pc:spChg chg="mod topLvl">
          <ac:chgData name="Archana Suresh" userId="bc71b111-7738-4540-8e14-283f32eaf934" providerId="ADAL" clId="{FBAFBB5E-06B4-46DD-B6B3-4B5FCBB3B1B8}" dt="2019-04-01T21:46:56.052" v="1031"/>
          <ac:spMkLst>
            <pc:docMk/>
            <pc:sldMk cId="3750605536" sldId="322"/>
            <ac:spMk id="244" creationId="{5FA35E4A-BCE8-45B7-9FCD-4922594DD4B2}"/>
          </ac:spMkLst>
        </pc:spChg>
        <pc:spChg chg="mod topLvl">
          <ac:chgData name="Archana Suresh" userId="bc71b111-7738-4540-8e14-283f32eaf934" providerId="ADAL" clId="{FBAFBB5E-06B4-46DD-B6B3-4B5FCBB3B1B8}" dt="2019-04-01T21:44:20.862" v="1005" actId="108"/>
          <ac:spMkLst>
            <pc:docMk/>
            <pc:sldMk cId="3750605536" sldId="322"/>
            <ac:spMk id="247" creationId="{3D4517F4-75F6-4295-AA88-48788475B3ED}"/>
          </ac:spMkLst>
        </pc:spChg>
        <pc:spChg chg="mod topLvl">
          <ac:chgData name="Archana Suresh" userId="bc71b111-7738-4540-8e14-283f32eaf934" providerId="ADAL" clId="{FBAFBB5E-06B4-46DD-B6B3-4B5FCBB3B1B8}" dt="2019-04-01T21:47:53.962" v="1037"/>
          <ac:spMkLst>
            <pc:docMk/>
            <pc:sldMk cId="3750605536" sldId="322"/>
            <ac:spMk id="250" creationId="{80D70F47-EACA-4881-B516-58531874DBEB}"/>
          </ac:spMkLst>
        </pc:spChg>
        <pc:spChg chg="mod topLvl">
          <ac:chgData name="Archana Suresh" userId="bc71b111-7738-4540-8e14-283f32eaf934" providerId="ADAL" clId="{FBAFBB5E-06B4-46DD-B6B3-4B5FCBB3B1B8}" dt="2019-04-01T21:46:12.992" v="1023"/>
          <ac:spMkLst>
            <pc:docMk/>
            <pc:sldMk cId="3750605536" sldId="322"/>
            <ac:spMk id="256" creationId="{6B0A1FCB-1E16-4747-BF26-A3121AF9F28E}"/>
          </ac:spMkLst>
        </pc:spChg>
        <pc:spChg chg="mod topLvl">
          <ac:chgData name="Archana Suresh" userId="bc71b111-7738-4540-8e14-283f32eaf934" providerId="ADAL" clId="{FBAFBB5E-06B4-46DD-B6B3-4B5FCBB3B1B8}" dt="2019-04-01T21:45:13.200" v="1011"/>
          <ac:spMkLst>
            <pc:docMk/>
            <pc:sldMk cId="3750605536" sldId="322"/>
            <ac:spMk id="265" creationId="{6F705390-08CC-4FE7-AE7C-56772C4A387F}"/>
          </ac:spMkLst>
        </pc:spChg>
        <pc:spChg chg="mod topLvl">
          <ac:chgData name="Archana Suresh" userId="bc71b111-7738-4540-8e14-283f32eaf934" providerId="ADAL" clId="{FBAFBB5E-06B4-46DD-B6B3-4B5FCBB3B1B8}" dt="2019-04-01T21:45:40.646" v="1017"/>
          <ac:spMkLst>
            <pc:docMk/>
            <pc:sldMk cId="3750605536" sldId="322"/>
            <ac:spMk id="268" creationId="{B083EE99-AC26-401D-AAD4-ADA3F206472D}"/>
          </ac:spMkLst>
        </pc:spChg>
        <pc:spChg chg="del mod topLvl">
          <ac:chgData name="Archana Suresh" userId="bc71b111-7738-4540-8e14-283f32eaf934" providerId="ADAL" clId="{FBAFBB5E-06B4-46DD-B6B3-4B5FCBB3B1B8}" dt="2019-04-01T21:36:30.040" v="881" actId="478"/>
          <ac:spMkLst>
            <pc:docMk/>
            <pc:sldMk cId="3750605536" sldId="322"/>
            <ac:spMk id="273" creationId="{373389D2-88BF-4122-8581-C0253B9F9266}"/>
          </ac:spMkLst>
        </pc:spChg>
        <pc:spChg chg="add mod">
          <ac:chgData name="Archana Suresh" userId="bc71b111-7738-4540-8e14-283f32eaf934" providerId="ADAL" clId="{FBAFBB5E-06B4-46DD-B6B3-4B5FCBB3B1B8}" dt="2019-04-01T22:17:29.895" v="1254" actId="164"/>
          <ac:spMkLst>
            <pc:docMk/>
            <pc:sldMk cId="3750605536" sldId="322"/>
            <ac:spMk id="284" creationId="{90D0D74E-E897-4A49-894D-CB6BEBA4D534}"/>
          </ac:spMkLst>
        </pc:spChg>
        <pc:spChg chg="add mod">
          <ac:chgData name="Archana Suresh" userId="bc71b111-7738-4540-8e14-283f32eaf934" providerId="ADAL" clId="{FBAFBB5E-06B4-46DD-B6B3-4B5FCBB3B1B8}" dt="2019-04-08T18:33:03.776" v="7120" actId="1036"/>
          <ac:spMkLst>
            <pc:docMk/>
            <pc:sldMk cId="3750605536" sldId="322"/>
            <ac:spMk id="320" creationId="{7622D7B8-DA88-4FFC-BA09-938F530485F3}"/>
          </ac:spMkLst>
        </pc:spChg>
        <pc:spChg chg="add mod">
          <ac:chgData name="Archana Suresh" userId="bc71b111-7738-4540-8e14-283f32eaf934" providerId="ADAL" clId="{FBAFBB5E-06B4-46DD-B6B3-4B5FCBB3B1B8}" dt="2019-04-08T18:33:03.776" v="7120" actId="1036"/>
          <ac:spMkLst>
            <pc:docMk/>
            <pc:sldMk cId="3750605536" sldId="322"/>
            <ac:spMk id="321" creationId="{2E5A1A36-0EEB-47E1-8D89-9E8281795882}"/>
          </ac:spMkLst>
        </pc:spChg>
        <pc:spChg chg="add del mod">
          <ac:chgData name="Archana Suresh" userId="bc71b111-7738-4540-8e14-283f32eaf934" providerId="ADAL" clId="{FBAFBB5E-06B4-46DD-B6B3-4B5FCBB3B1B8}" dt="2019-04-02T21:41:55.243" v="2607" actId="478"/>
          <ac:spMkLst>
            <pc:docMk/>
            <pc:sldMk cId="3750605536" sldId="322"/>
            <ac:spMk id="328" creationId="{9B315C50-52E6-455C-9753-4E0CF7049E19}"/>
          </ac:spMkLst>
        </pc:spChg>
        <pc:spChg chg="mod">
          <ac:chgData name="Archana Suresh" userId="bc71b111-7738-4540-8e14-283f32eaf934" providerId="ADAL" clId="{FBAFBB5E-06B4-46DD-B6B3-4B5FCBB3B1B8}" dt="2019-04-02T21:39:18.096" v="2448" actId="1076"/>
          <ac:spMkLst>
            <pc:docMk/>
            <pc:sldMk cId="3750605536" sldId="322"/>
            <ac:spMk id="330" creationId="{40E07E8E-5773-4F41-84C9-53BF11E1BA29}"/>
          </ac:spMkLst>
        </pc:spChg>
        <pc:spChg chg="add mod">
          <ac:chgData name="Archana Suresh" userId="bc71b111-7738-4540-8e14-283f32eaf934" providerId="ADAL" clId="{FBAFBB5E-06B4-46DD-B6B3-4B5FCBB3B1B8}" dt="2019-04-08T18:33:03.776" v="7120" actId="1036"/>
          <ac:spMkLst>
            <pc:docMk/>
            <pc:sldMk cId="3750605536" sldId="322"/>
            <ac:spMk id="332" creationId="{8BC8EAAF-93E7-4E8B-A63E-9AF371EC2AD3}"/>
          </ac:spMkLst>
        </pc:spChg>
        <pc:grpChg chg="mod">
          <ac:chgData name="Archana Suresh" userId="bc71b111-7738-4540-8e14-283f32eaf934" providerId="ADAL" clId="{FBAFBB5E-06B4-46DD-B6B3-4B5FCBB3B1B8}" dt="2019-04-08T18:33:03.776" v="7120" actId="1036"/>
          <ac:grpSpMkLst>
            <pc:docMk/>
            <pc:sldMk cId="3750605536" sldId="322"/>
            <ac:grpSpMk id="4" creationId="{B99B815C-6E68-4181-A29E-A15B3E61FC46}"/>
          </ac:grpSpMkLst>
        </pc:grpChg>
        <pc:grpChg chg="mod">
          <ac:chgData name="Archana Suresh" userId="bc71b111-7738-4540-8e14-283f32eaf934" providerId="ADAL" clId="{FBAFBB5E-06B4-46DD-B6B3-4B5FCBB3B1B8}" dt="2019-04-08T18:33:03.776" v="7120" actId="1036"/>
          <ac:grpSpMkLst>
            <pc:docMk/>
            <pc:sldMk cId="3750605536" sldId="322"/>
            <ac:grpSpMk id="7" creationId="{79401E83-89D4-4CF7-9E81-8E302A5ABBFE}"/>
          </ac:grpSpMkLst>
        </pc:grpChg>
        <pc:grpChg chg="mod">
          <ac:chgData name="Archana Suresh" userId="bc71b111-7738-4540-8e14-283f32eaf934" providerId="ADAL" clId="{FBAFBB5E-06B4-46DD-B6B3-4B5FCBB3B1B8}" dt="2019-04-08T18:33:03.776" v="7120" actId="1036"/>
          <ac:grpSpMkLst>
            <pc:docMk/>
            <pc:sldMk cId="3750605536" sldId="322"/>
            <ac:grpSpMk id="13" creationId="{52F29A4F-8735-422E-9DA3-072C95598AB4}"/>
          </ac:grpSpMkLst>
        </pc:grpChg>
        <pc:grpChg chg="mod">
          <ac:chgData name="Archana Suresh" userId="bc71b111-7738-4540-8e14-283f32eaf934" providerId="ADAL" clId="{FBAFBB5E-06B4-46DD-B6B3-4B5FCBB3B1B8}" dt="2019-04-08T18:33:03.776" v="7120" actId="1036"/>
          <ac:grpSpMkLst>
            <pc:docMk/>
            <pc:sldMk cId="3750605536" sldId="322"/>
            <ac:grpSpMk id="16" creationId="{B39BC9F8-E06D-4796-BC9E-3EECB95F5E87}"/>
          </ac:grpSpMkLst>
        </pc:grpChg>
        <pc:grpChg chg="mod">
          <ac:chgData name="Archana Suresh" userId="bc71b111-7738-4540-8e14-283f32eaf934" providerId="ADAL" clId="{FBAFBB5E-06B4-46DD-B6B3-4B5FCBB3B1B8}" dt="2019-04-08T18:33:03.776" v="7120" actId="1036"/>
          <ac:grpSpMkLst>
            <pc:docMk/>
            <pc:sldMk cId="3750605536" sldId="322"/>
            <ac:grpSpMk id="19" creationId="{39930DEF-20D7-46B6-9A6C-3F6C18DD9FD5}"/>
          </ac:grpSpMkLst>
        </pc:grpChg>
        <pc:grpChg chg="mod">
          <ac:chgData name="Archana Suresh" userId="bc71b111-7738-4540-8e14-283f32eaf934" providerId="ADAL" clId="{FBAFBB5E-06B4-46DD-B6B3-4B5FCBB3B1B8}" dt="2019-04-08T18:33:03.776" v="7120" actId="1036"/>
          <ac:grpSpMkLst>
            <pc:docMk/>
            <pc:sldMk cId="3750605536" sldId="322"/>
            <ac:grpSpMk id="22" creationId="{1E87C40E-C3B1-4DD6-955D-E755091FF16B}"/>
          </ac:grpSpMkLst>
        </pc:grpChg>
        <pc:grpChg chg="mod">
          <ac:chgData name="Archana Suresh" userId="bc71b111-7738-4540-8e14-283f32eaf934" providerId="ADAL" clId="{FBAFBB5E-06B4-46DD-B6B3-4B5FCBB3B1B8}" dt="2019-04-08T18:33:03.776" v="7120" actId="1036"/>
          <ac:grpSpMkLst>
            <pc:docMk/>
            <pc:sldMk cId="3750605536" sldId="322"/>
            <ac:grpSpMk id="25" creationId="{117D0244-4A3F-41F2-A562-879636392742}"/>
          </ac:grpSpMkLst>
        </pc:grpChg>
        <pc:grpChg chg="mod">
          <ac:chgData name="Archana Suresh" userId="bc71b111-7738-4540-8e14-283f32eaf934" providerId="ADAL" clId="{FBAFBB5E-06B4-46DD-B6B3-4B5FCBB3B1B8}" dt="2019-04-08T18:33:03.776" v="7120" actId="1036"/>
          <ac:grpSpMkLst>
            <pc:docMk/>
            <pc:sldMk cId="3750605536" sldId="322"/>
            <ac:grpSpMk id="28" creationId="{E337475C-3948-4929-9DC6-962F2CBEEA84}"/>
          </ac:grpSpMkLst>
        </pc:grpChg>
        <pc:grpChg chg="mod">
          <ac:chgData name="Archana Suresh" userId="bc71b111-7738-4540-8e14-283f32eaf934" providerId="ADAL" clId="{FBAFBB5E-06B4-46DD-B6B3-4B5FCBB3B1B8}" dt="2019-04-08T18:33:03.776" v="7120" actId="1036"/>
          <ac:grpSpMkLst>
            <pc:docMk/>
            <pc:sldMk cId="3750605536" sldId="322"/>
            <ac:grpSpMk id="31" creationId="{14A4E50A-55F0-4445-B97A-45978FD97301}"/>
          </ac:grpSpMkLst>
        </pc:grpChg>
        <pc:grpChg chg="mod">
          <ac:chgData name="Archana Suresh" userId="bc71b111-7738-4540-8e14-283f32eaf934" providerId="ADAL" clId="{FBAFBB5E-06B4-46DD-B6B3-4B5FCBB3B1B8}" dt="2019-04-08T18:33:03.776" v="7120" actId="1036"/>
          <ac:grpSpMkLst>
            <pc:docMk/>
            <pc:sldMk cId="3750605536" sldId="322"/>
            <ac:grpSpMk id="34" creationId="{29AFECDC-C46C-488B-A8C1-502B664BEAE4}"/>
          </ac:grpSpMkLst>
        </pc:grpChg>
        <pc:grpChg chg="mod">
          <ac:chgData name="Archana Suresh" userId="bc71b111-7738-4540-8e14-283f32eaf934" providerId="ADAL" clId="{FBAFBB5E-06B4-46DD-B6B3-4B5FCBB3B1B8}" dt="2019-04-08T18:33:03.776" v="7120" actId="1036"/>
          <ac:grpSpMkLst>
            <pc:docMk/>
            <pc:sldMk cId="3750605536" sldId="322"/>
            <ac:grpSpMk id="37" creationId="{8045946F-0D8A-4468-BBF4-3BE8F38435A2}"/>
          </ac:grpSpMkLst>
        </pc:grpChg>
        <pc:grpChg chg="mod">
          <ac:chgData name="Archana Suresh" userId="bc71b111-7738-4540-8e14-283f32eaf934" providerId="ADAL" clId="{FBAFBB5E-06B4-46DD-B6B3-4B5FCBB3B1B8}" dt="2019-04-08T18:33:03.776" v="7120" actId="1036"/>
          <ac:grpSpMkLst>
            <pc:docMk/>
            <pc:sldMk cId="3750605536" sldId="322"/>
            <ac:grpSpMk id="40" creationId="{32B6AA0E-787D-4BFD-9328-DC3D40A497DB}"/>
          </ac:grpSpMkLst>
        </pc:grpChg>
        <pc:grpChg chg="mod">
          <ac:chgData name="Archana Suresh" userId="bc71b111-7738-4540-8e14-283f32eaf934" providerId="ADAL" clId="{FBAFBB5E-06B4-46DD-B6B3-4B5FCBB3B1B8}" dt="2019-04-08T18:33:03.776" v="7120" actId="1036"/>
          <ac:grpSpMkLst>
            <pc:docMk/>
            <pc:sldMk cId="3750605536" sldId="322"/>
            <ac:grpSpMk id="43" creationId="{AC6DCD1A-02D9-470F-A678-D2F95E6B259B}"/>
          </ac:grpSpMkLst>
        </pc:grpChg>
        <pc:grpChg chg="mod">
          <ac:chgData name="Archana Suresh" userId="bc71b111-7738-4540-8e14-283f32eaf934" providerId="ADAL" clId="{FBAFBB5E-06B4-46DD-B6B3-4B5FCBB3B1B8}" dt="2019-04-08T18:33:03.776" v="7120" actId="1036"/>
          <ac:grpSpMkLst>
            <pc:docMk/>
            <pc:sldMk cId="3750605536" sldId="322"/>
            <ac:grpSpMk id="46" creationId="{C808FE9F-8D3F-4039-88A7-F532A3AFC552}"/>
          </ac:grpSpMkLst>
        </pc:grpChg>
        <pc:grpChg chg="mod">
          <ac:chgData name="Archana Suresh" userId="bc71b111-7738-4540-8e14-283f32eaf934" providerId="ADAL" clId="{FBAFBB5E-06B4-46DD-B6B3-4B5FCBB3B1B8}" dt="2019-04-08T18:33:03.776" v="7120" actId="1036"/>
          <ac:grpSpMkLst>
            <pc:docMk/>
            <pc:sldMk cId="3750605536" sldId="322"/>
            <ac:grpSpMk id="49" creationId="{92C0E053-F425-47E8-ADE8-91A2B746BC3B}"/>
          </ac:grpSpMkLst>
        </pc:grpChg>
        <pc:grpChg chg="mod">
          <ac:chgData name="Archana Suresh" userId="bc71b111-7738-4540-8e14-283f32eaf934" providerId="ADAL" clId="{FBAFBB5E-06B4-46DD-B6B3-4B5FCBB3B1B8}" dt="2019-04-08T18:33:03.776" v="7120" actId="1036"/>
          <ac:grpSpMkLst>
            <pc:docMk/>
            <pc:sldMk cId="3750605536" sldId="322"/>
            <ac:grpSpMk id="52" creationId="{EEFBFFA4-B899-41F0-A290-369191DB2DB6}"/>
          </ac:grpSpMkLst>
        </pc:grpChg>
        <pc:grpChg chg="mod">
          <ac:chgData name="Archana Suresh" userId="bc71b111-7738-4540-8e14-283f32eaf934" providerId="ADAL" clId="{FBAFBB5E-06B4-46DD-B6B3-4B5FCBB3B1B8}" dt="2019-04-08T18:33:03.776" v="7120" actId="1036"/>
          <ac:grpSpMkLst>
            <pc:docMk/>
            <pc:sldMk cId="3750605536" sldId="322"/>
            <ac:grpSpMk id="55" creationId="{0D029E25-901C-44D6-9380-918D80DA505E}"/>
          </ac:grpSpMkLst>
        </pc:grpChg>
        <pc:grpChg chg="mod">
          <ac:chgData name="Archana Suresh" userId="bc71b111-7738-4540-8e14-283f32eaf934" providerId="ADAL" clId="{FBAFBB5E-06B4-46DD-B6B3-4B5FCBB3B1B8}" dt="2019-04-08T18:33:03.776" v="7120" actId="1036"/>
          <ac:grpSpMkLst>
            <pc:docMk/>
            <pc:sldMk cId="3750605536" sldId="322"/>
            <ac:grpSpMk id="58" creationId="{723ED8AD-8078-415E-8D8B-EF5713FF3E39}"/>
          </ac:grpSpMkLst>
        </pc:grpChg>
        <pc:grpChg chg="mod">
          <ac:chgData name="Archana Suresh" userId="bc71b111-7738-4540-8e14-283f32eaf934" providerId="ADAL" clId="{FBAFBB5E-06B4-46DD-B6B3-4B5FCBB3B1B8}" dt="2019-04-08T18:33:03.776" v="7120" actId="1036"/>
          <ac:grpSpMkLst>
            <pc:docMk/>
            <pc:sldMk cId="3750605536" sldId="322"/>
            <ac:grpSpMk id="61" creationId="{D9E2A72C-9989-4102-AA73-71D888D0BEC3}"/>
          </ac:grpSpMkLst>
        </pc:grpChg>
        <pc:grpChg chg="mod">
          <ac:chgData name="Archana Suresh" userId="bc71b111-7738-4540-8e14-283f32eaf934" providerId="ADAL" clId="{FBAFBB5E-06B4-46DD-B6B3-4B5FCBB3B1B8}" dt="2019-04-08T18:33:03.776" v="7120" actId="1036"/>
          <ac:grpSpMkLst>
            <pc:docMk/>
            <pc:sldMk cId="3750605536" sldId="322"/>
            <ac:grpSpMk id="64" creationId="{1E690954-204C-458A-8901-989162F3511D}"/>
          </ac:grpSpMkLst>
        </pc:grpChg>
        <pc:grpChg chg="mod">
          <ac:chgData name="Archana Suresh" userId="bc71b111-7738-4540-8e14-283f32eaf934" providerId="ADAL" clId="{FBAFBB5E-06B4-46DD-B6B3-4B5FCBB3B1B8}" dt="2019-04-08T18:33:03.776" v="7120" actId="1036"/>
          <ac:grpSpMkLst>
            <pc:docMk/>
            <pc:sldMk cId="3750605536" sldId="322"/>
            <ac:grpSpMk id="67" creationId="{DFBF4515-7121-449F-9F6C-838A895B046E}"/>
          </ac:grpSpMkLst>
        </pc:grpChg>
        <pc:grpChg chg="mod">
          <ac:chgData name="Archana Suresh" userId="bc71b111-7738-4540-8e14-283f32eaf934" providerId="ADAL" clId="{FBAFBB5E-06B4-46DD-B6B3-4B5FCBB3B1B8}" dt="2019-04-08T18:33:03.776" v="7120" actId="1036"/>
          <ac:grpSpMkLst>
            <pc:docMk/>
            <pc:sldMk cId="3750605536" sldId="322"/>
            <ac:grpSpMk id="70" creationId="{B4B92B56-B390-4060-93FD-EE2168B5B630}"/>
          </ac:grpSpMkLst>
        </pc:grpChg>
        <pc:grpChg chg="mod">
          <ac:chgData name="Archana Suresh" userId="bc71b111-7738-4540-8e14-283f32eaf934" providerId="ADAL" clId="{FBAFBB5E-06B4-46DD-B6B3-4B5FCBB3B1B8}" dt="2019-04-08T18:33:03.776" v="7120" actId="1036"/>
          <ac:grpSpMkLst>
            <pc:docMk/>
            <pc:sldMk cId="3750605536" sldId="322"/>
            <ac:grpSpMk id="73" creationId="{06A3B378-D3C0-43E1-8811-22CBBC82BD20}"/>
          </ac:grpSpMkLst>
        </pc:grpChg>
        <pc:grpChg chg="mod">
          <ac:chgData name="Archana Suresh" userId="bc71b111-7738-4540-8e14-283f32eaf934" providerId="ADAL" clId="{FBAFBB5E-06B4-46DD-B6B3-4B5FCBB3B1B8}" dt="2019-04-08T18:33:03.776" v="7120" actId="1036"/>
          <ac:grpSpMkLst>
            <pc:docMk/>
            <pc:sldMk cId="3750605536" sldId="322"/>
            <ac:grpSpMk id="76" creationId="{A3753C66-1367-4F14-A4E4-43C6B8E86A3C}"/>
          </ac:grpSpMkLst>
        </pc:grpChg>
        <pc:grpChg chg="mod">
          <ac:chgData name="Archana Suresh" userId="bc71b111-7738-4540-8e14-283f32eaf934" providerId="ADAL" clId="{FBAFBB5E-06B4-46DD-B6B3-4B5FCBB3B1B8}" dt="2019-04-08T18:33:03.776" v="7120" actId="1036"/>
          <ac:grpSpMkLst>
            <pc:docMk/>
            <pc:sldMk cId="3750605536" sldId="322"/>
            <ac:grpSpMk id="79" creationId="{9BB31A59-C27B-442E-8ADE-6F226F027ADF}"/>
          </ac:grpSpMkLst>
        </pc:grpChg>
        <pc:grpChg chg="mod">
          <ac:chgData name="Archana Suresh" userId="bc71b111-7738-4540-8e14-283f32eaf934" providerId="ADAL" clId="{FBAFBB5E-06B4-46DD-B6B3-4B5FCBB3B1B8}" dt="2019-04-08T18:33:03.776" v="7120" actId="1036"/>
          <ac:grpSpMkLst>
            <pc:docMk/>
            <pc:sldMk cId="3750605536" sldId="322"/>
            <ac:grpSpMk id="82" creationId="{FFDAE431-3FD4-4D25-80EF-99D7F8C7F153}"/>
          </ac:grpSpMkLst>
        </pc:grpChg>
        <pc:grpChg chg="mod">
          <ac:chgData name="Archana Suresh" userId="bc71b111-7738-4540-8e14-283f32eaf934" providerId="ADAL" clId="{FBAFBB5E-06B4-46DD-B6B3-4B5FCBB3B1B8}" dt="2019-04-08T18:33:03.776" v="7120" actId="1036"/>
          <ac:grpSpMkLst>
            <pc:docMk/>
            <pc:sldMk cId="3750605536" sldId="322"/>
            <ac:grpSpMk id="85" creationId="{10AE8A61-BA00-436E-8A1A-C068E5945410}"/>
          </ac:grpSpMkLst>
        </pc:grpChg>
        <pc:grpChg chg="mod">
          <ac:chgData name="Archana Suresh" userId="bc71b111-7738-4540-8e14-283f32eaf934" providerId="ADAL" clId="{FBAFBB5E-06B4-46DD-B6B3-4B5FCBB3B1B8}" dt="2019-04-08T18:33:03.776" v="7120" actId="1036"/>
          <ac:grpSpMkLst>
            <pc:docMk/>
            <pc:sldMk cId="3750605536" sldId="322"/>
            <ac:grpSpMk id="88" creationId="{98A71297-7388-4751-B8B0-72804C0B4A4D}"/>
          </ac:grpSpMkLst>
        </pc:grpChg>
        <pc:grpChg chg="mod">
          <ac:chgData name="Archana Suresh" userId="bc71b111-7738-4540-8e14-283f32eaf934" providerId="ADAL" clId="{FBAFBB5E-06B4-46DD-B6B3-4B5FCBB3B1B8}" dt="2019-04-08T18:33:03.776" v="7120" actId="1036"/>
          <ac:grpSpMkLst>
            <pc:docMk/>
            <pc:sldMk cId="3750605536" sldId="322"/>
            <ac:grpSpMk id="91" creationId="{62F5190D-C675-4255-AEF1-4E0B8020C27F}"/>
          </ac:grpSpMkLst>
        </pc:grpChg>
        <pc:grpChg chg="mod">
          <ac:chgData name="Archana Suresh" userId="bc71b111-7738-4540-8e14-283f32eaf934" providerId="ADAL" clId="{FBAFBB5E-06B4-46DD-B6B3-4B5FCBB3B1B8}" dt="2019-04-08T18:33:03.776" v="7120" actId="1036"/>
          <ac:grpSpMkLst>
            <pc:docMk/>
            <pc:sldMk cId="3750605536" sldId="322"/>
            <ac:grpSpMk id="94" creationId="{DFDED518-15A0-4129-B68C-A9D4FA0BE4E4}"/>
          </ac:grpSpMkLst>
        </pc:grpChg>
        <pc:grpChg chg="mod">
          <ac:chgData name="Archana Suresh" userId="bc71b111-7738-4540-8e14-283f32eaf934" providerId="ADAL" clId="{FBAFBB5E-06B4-46DD-B6B3-4B5FCBB3B1B8}" dt="2019-04-08T18:33:03.776" v="7120" actId="1036"/>
          <ac:grpSpMkLst>
            <pc:docMk/>
            <pc:sldMk cId="3750605536" sldId="322"/>
            <ac:grpSpMk id="97" creationId="{A5DD575A-FBF2-4432-98D1-D3A4B79A2437}"/>
          </ac:grpSpMkLst>
        </pc:grpChg>
        <pc:grpChg chg="mod">
          <ac:chgData name="Archana Suresh" userId="bc71b111-7738-4540-8e14-283f32eaf934" providerId="ADAL" clId="{FBAFBB5E-06B4-46DD-B6B3-4B5FCBB3B1B8}" dt="2019-04-08T18:33:03.776" v="7120" actId="1036"/>
          <ac:grpSpMkLst>
            <pc:docMk/>
            <pc:sldMk cId="3750605536" sldId="322"/>
            <ac:grpSpMk id="100" creationId="{883AF4E0-2261-49C8-88BD-B1A47B739DDF}"/>
          </ac:grpSpMkLst>
        </pc:grpChg>
        <pc:grpChg chg="mod">
          <ac:chgData name="Archana Suresh" userId="bc71b111-7738-4540-8e14-283f32eaf934" providerId="ADAL" clId="{FBAFBB5E-06B4-46DD-B6B3-4B5FCBB3B1B8}" dt="2019-04-08T18:33:03.776" v="7120" actId="1036"/>
          <ac:grpSpMkLst>
            <pc:docMk/>
            <pc:sldMk cId="3750605536" sldId="322"/>
            <ac:grpSpMk id="103" creationId="{818DA291-51C7-4AF4-B892-6DE1AD89BDA7}"/>
          </ac:grpSpMkLst>
        </pc:grpChg>
        <pc:grpChg chg="mod">
          <ac:chgData name="Archana Suresh" userId="bc71b111-7738-4540-8e14-283f32eaf934" providerId="ADAL" clId="{FBAFBB5E-06B4-46DD-B6B3-4B5FCBB3B1B8}" dt="2019-04-08T18:33:03.776" v="7120" actId="1036"/>
          <ac:grpSpMkLst>
            <pc:docMk/>
            <pc:sldMk cId="3750605536" sldId="322"/>
            <ac:grpSpMk id="106" creationId="{4C3E70AE-F854-49D9-B73E-C02595DD502C}"/>
          </ac:grpSpMkLst>
        </pc:grpChg>
        <pc:grpChg chg="mod">
          <ac:chgData name="Archana Suresh" userId="bc71b111-7738-4540-8e14-283f32eaf934" providerId="ADAL" clId="{FBAFBB5E-06B4-46DD-B6B3-4B5FCBB3B1B8}" dt="2019-04-08T18:33:03.776" v="7120" actId="1036"/>
          <ac:grpSpMkLst>
            <pc:docMk/>
            <pc:sldMk cId="3750605536" sldId="322"/>
            <ac:grpSpMk id="109" creationId="{2FE615BB-85B9-4595-AB25-604FB7C035A4}"/>
          </ac:grpSpMkLst>
        </pc:grpChg>
        <pc:grpChg chg="mod">
          <ac:chgData name="Archana Suresh" userId="bc71b111-7738-4540-8e14-283f32eaf934" providerId="ADAL" clId="{FBAFBB5E-06B4-46DD-B6B3-4B5FCBB3B1B8}" dt="2019-04-08T18:33:03.776" v="7120" actId="1036"/>
          <ac:grpSpMkLst>
            <pc:docMk/>
            <pc:sldMk cId="3750605536" sldId="322"/>
            <ac:grpSpMk id="113" creationId="{16A00A53-FFF4-4D01-AB1D-11281C52E0C8}"/>
          </ac:grpSpMkLst>
        </pc:grpChg>
        <pc:grpChg chg="mod">
          <ac:chgData name="Archana Suresh" userId="bc71b111-7738-4540-8e14-283f32eaf934" providerId="ADAL" clId="{FBAFBB5E-06B4-46DD-B6B3-4B5FCBB3B1B8}" dt="2019-04-08T18:33:03.776" v="7120" actId="1036"/>
          <ac:grpSpMkLst>
            <pc:docMk/>
            <pc:sldMk cId="3750605536" sldId="322"/>
            <ac:grpSpMk id="117" creationId="{B0D3A30D-CE87-42F1-91DE-846EA5ADAF76}"/>
          </ac:grpSpMkLst>
        </pc:grpChg>
        <pc:grpChg chg="mod">
          <ac:chgData name="Archana Suresh" userId="bc71b111-7738-4540-8e14-283f32eaf934" providerId="ADAL" clId="{FBAFBB5E-06B4-46DD-B6B3-4B5FCBB3B1B8}" dt="2019-04-08T18:33:03.776" v="7120" actId="1036"/>
          <ac:grpSpMkLst>
            <pc:docMk/>
            <pc:sldMk cId="3750605536" sldId="322"/>
            <ac:grpSpMk id="120" creationId="{448DAB86-8598-402A-BAC2-D0DF3AD98C11}"/>
          </ac:grpSpMkLst>
        </pc:grpChg>
        <pc:grpChg chg="mod">
          <ac:chgData name="Archana Suresh" userId="bc71b111-7738-4540-8e14-283f32eaf934" providerId="ADAL" clId="{FBAFBB5E-06B4-46DD-B6B3-4B5FCBB3B1B8}" dt="2019-04-08T18:33:03.776" v="7120" actId="1036"/>
          <ac:grpSpMkLst>
            <pc:docMk/>
            <pc:sldMk cId="3750605536" sldId="322"/>
            <ac:grpSpMk id="173" creationId="{4761E712-68B3-4C14-AC09-1314181556BB}"/>
          </ac:grpSpMkLst>
        </pc:grpChg>
        <pc:grpChg chg="mod">
          <ac:chgData name="Archana Suresh" userId="bc71b111-7738-4540-8e14-283f32eaf934" providerId="ADAL" clId="{FBAFBB5E-06B4-46DD-B6B3-4B5FCBB3B1B8}" dt="2019-04-08T18:33:03.776" v="7120" actId="1036"/>
          <ac:grpSpMkLst>
            <pc:docMk/>
            <pc:sldMk cId="3750605536" sldId="322"/>
            <ac:grpSpMk id="176" creationId="{C249594B-1D4B-4FB3-8AEC-51D2B39F3BB1}"/>
          </ac:grpSpMkLst>
        </pc:grpChg>
        <pc:grpChg chg="mod">
          <ac:chgData name="Archana Suresh" userId="bc71b111-7738-4540-8e14-283f32eaf934" providerId="ADAL" clId="{FBAFBB5E-06B4-46DD-B6B3-4B5FCBB3B1B8}" dt="2019-04-08T18:33:03.776" v="7120" actId="1036"/>
          <ac:grpSpMkLst>
            <pc:docMk/>
            <pc:sldMk cId="3750605536" sldId="322"/>
            <ac:grpSpMk id="179" creationId="{AAA04D31-5CFD-40BC-A786-4A3DF532B576}"/>
          </ac:grpSpMkLst>
        </pc:grpChg>
        <pc:grpChg chg="mod">
          <ac:chgData name="Archana Suresh" userId="bc71b111-7738-4540-8e14-283f32eaf934" providerId="ADAL" clId="{FBAFBB5E-06B4-46DD-B6B3-4B5FCBB3B1B8}" dt="2019-04-08T18:33:03.776" v="7120" actId="1036"/>
          <ac:grpSpMkLst>
            <pc:docMk/>
            <pc:sldMk cId="3750605536" sldId="322"/>
            <ac:grpSpMk id="182" creationId="{F5CE4853-4587-4F41-8925-6B995353749D}"/>
          </ac:grpSpMkLst>
        </pc:grpChg>
        <pc:grpChg chg="mod">
          <ac:chgData name="Archana Suresh" userId="bc71b111-7738-4540-8e14-283f32eaf934" providerId="ADAL" clId="{FBAFBB5E-06B4-46DD-B6B3-4B5FCBB3B1B8}" dt="2019-04-08T18:33:03.776" v="7120" actId="1036"/>
          <ac:grpSpMkLst>
            <pc:docMk/>
            <pc:sldMk cId="3750605536" sldId="322"/>
            <ac:grpSpMk id="185" creationId="{0E64CA74-F43D-44D2-942E-3E63FC1E4615}"/>
          </ac:grpSpMkLst>
        </pc:grpChg>
        <pc:grpChg chg="mod">
          <ac:chgData name="Archana Suresh" userId="bc71b111-7738-4540-8e14-283f32eaf934" providerId="ADAL" clId="{FBAFBB5E-06B4-46DD-B6B3-4B5FCBB3B1B8}" dt="2019-04-08T18:33:03.776" v="7120" actId="1036"/>
          <ac:grpSpMkLst>
            <pc:docMk/>
            <pc:sldMk cId="3750605536" sldId="322"/>
            <ac:grpSpMk id="188" creationId="{B8804472-2F33-4097-8607-D7636E0130ED}"/>
          </ac:grpSpMkLst>
        </pc:grpChg>
        <pc:grpChg chg="mod">
          <ac:chgData name="Archana Suresh" userId="bc71b111-7738-4540-8e14-283f32eaf934" providerId="ADAL" clId="{FBAFBB5E-06B4-46DD-B6B3-4B5FCBB3B1B8}" dt="2019-04-08T18:33:03.776" v="7120" actId="1036"/>
          <ac:grpSpMkLst>
            <pc:docMk/>
            <pc:sldMk cId="3750605536" sldId="322"/>
            <ac:grpSpMk id="191" creationId="{3E4669CA-DAEA-4317-8418-27EAD26BC69D}"/>
          </ac:grpSpMkLst>
        </pc:grpChg>
        <pc:grpChg chg="mod">
          <ac:chgData name="Archana Suresh" userId="bc71b111-7738-4540-8e14-283f32eaf934" providerId="ADAL" clId="{FBAFBB5E-06B4-46DD-B6B3-4B5FCBB3B1B8}" dt="2019-04-08T18:33:03.776" v="7120" actId="1036"/>
          <ac:grpSpMkLst>
            <pc:docMk/>
            <pc:sldMk cId="3750605536" sldId="322"/>
            <ac:grpSpMk id="194" creationId="{A8C9B4D8-5185-46C3-BB93-2254790EED37}"/>
          </ac:grpSpMkLst>
        </pc:grpChg>
        <pc:grpChg chg="mod">
          <ac:chgData name="Archana Suresh" userId="bc71b111-7738-4540-8e14-283f32eaf934" providerId="ADAL" clId="{FBAFBB5E-06B4-46DD-B6B3-4B5FCBB3B1B8}" dt="2019-04-08T18:33:03.776" v="7120" actId="1036"/>
          <ac:grpSpMkLst>
            <pc:docMk/>
            <pc:sldMk cId="3750605536" sldId="322"/>
            <ac:grpSpMk id="197" creationId="{77A93604-7334-4D77-84AE-CF5AB21CDAFB}"/>
          </ac:grpSpMkLst>
        </pc:grpChg>
        <pc:grpChg chg="mod">
          <ac:chgData name="Archana Suresh" userId="bc71b111-7738-4540-8e14-283f32eaf934" providerId="ADAL" clId="{FBAFBB5E-06B4-46DD-B6B3-4B5FCBB3B1B8}" dt="2019-04-08T18:33:03.776" v="7120" actId="1036"/>
          <ac:grpSpMkLst>
            <pc:docMk/>
            <pc:sldMk cId="3750605536" sldId="322"/>
            <ac:grpSpMk id="200" creationId="{F97F635F-5D15-4281-9B20-44639CA338C7}"/>
          </ac:grpSpMkLst>
        </pc:grpChg>
        <pc:grpChg chg="mod">
          <ac:chgData name="Archana Suresh" userId="bc71b111-7738-4540-8e14-283f32eaf934" providerId="ADAL" clId="{FBAFBB5E-06B4-46DD-B6B3-4B5FCBB3B1B8}" dt="2019-04-08T18:33:03.776" v="7120" actId="1036"/>
          <ac:grpSpMkLst>
            <pc:docMk/>
            <pc:sldMk cId="3750605536" sldId="322"/>
            <ac:grpSpMk id="203" creationId="{BA83D31F-FE7F-4838-A0F2-8BC79088B9EB}"/>
          </ac:grpSpMkLst>
        </pc:grpChg>
        <pc:grpChg chg="mod">
          <ac:chgData name="Archana Suresh" userId="bc71b111-7738-4540-8e14-283f32eaf934" providerId="ADAL" clId="{FBAFBB5E-06B4-46DD-B6B3-4B5FCBB3B1B8}" dt="2019-04-08T18:33:03.776" v="7120" actId="1036"/>
          <ac:grpSpMkLst>
            <pc:docMk/>
            <pc:sldMk cId="3750605536" sldId="322"/>
            <ac:grpSpMk id="212" creationId="{FDC2FBCA-4F30-4C10-8704-08109318852E}"/>
          </ac:grpSpMkLst>
        </pc:grpChg>
        <pc:grpChg chg="mod">
          <ac:chgData name="Archana Suresh" userId="bc71b111-7738-4540-8e14-283f32eaf934" providerId="ADAL" clId="{FBAFBB5E-06B4-46DD-B6B3-4B5FCBB3B1B8}" dt="2019-04-08T18:33:03.776" v="7120" actId="1036"/>
          <ac:grpSpMkLst>
            <pc:docMk/>
            <pc:sldMk cId="3750605536" sldId="322"/>
            <ac:grpSpMk id="215" creationId="{CE54AAB5-63AC-40BA-B07B-3CE5AFC8A03F}"/>
          </ac:grpSpMkLst>
        </pc:grpChg>
        <pc:grpChg chg="mod">
          <ac:chgData name="Archana Suresh" userId="bc71b111-7738-4540-8e14-283f32eaf934" providerId="ADAL" clId="{FBAFBB5E-06B4-46DD-B6B3-4B5FCBB3B1B8}" dt="2019-04-08T18:33:03.776" v="7120" actId="1036"/>
          <ac:grpSpMkLst>
            <pc:docMk/>
            <pc:sldMk cId="3750605536" sldId="322"/>
            <ac:grpSpMk id="218" creationId="{B372A362-3501-42D2-B0A5-A5BD6AF488A8}"/>
          </ac:grpSpMkLst>
        </pc:grpChg>
        <pc:grpChg chg="mod">
          <ac:chgData name="Archana Suresh" userId="bc71b111-7738-4540-8e14-283f32eaf934" providerId="ADAL" clId="{FBAFBB5E-06B4-46DD-B6B3-4B5FCBB3B1B8}" dt="2019-04-08T18:33:03.776" v="7120" actId="1036"/>
          <ac:grpSpMkLst>
            <pc:docMk/>
            <pc:sldMk cId="3750605536" sldId="322"/>
            <ac:grpSpMk id="221" creationId="{086C1FDC-A362-4578-9CF6-3E5C62E2D645}"/>
          </ac:grpSpMkLst>
        </pc:grpChg>
        <pc:grpChg chg="mod">
          <ac:chgData name="Archana Suresh" userId="bc71b111-7738-4540-8e14-283f32eaf934" providerId="ADAL" clId="{FBAFBB5E-06B4-46DD-B6B3-4B5FCBB3B1B8}" dt="2019-04-08T18:33:03.776" v="7120" actId="1036"/>
          <ac:grpSpMkLst>
            <pc:docMk/>
            <pc:sldMk cId="3750605536" sldId="322"/>
            <ac:grpSpMk id="224" creationId="{BA18451A-CA6C-4251-A731-5F8BCD110F7C}"/>
          </ac:grpSpMkLst>
        </pc:grpChg>
        <pc:grpChg chg="mod">
          <ac:chgData name="Archana Suresh" userId="bc71b111-7738-4540-8e14-283f32eaf934" providerId="ADAL" clId="{FBAFBB5E-06B4-46DD-B6B3-4B5FCBB3B1B8}" dt="2019-04-08T18:33:03.776" v="7120" actId="1036"/>
          <ac:grpSpMkLst>
            <pc:docMk/>
            <pc:sldMk cId="3750605536" sldId="322"/>
            <ac:grpSpMk id="227" creationId="{5B846501-ECA4-4382-8196-B35D639022AA}"/>
          </ac:grpSpMkLst>
        </pc:grpChg>
        <pc:grpChg chg="mod">
          <ac:chgData name="Archana Suresh" userId="bc71b111-7738-4540-8e14-283f32eaf934" providerId="ADAL" clId="{FBAFBB5E-06B4-46DD-B6B3-4B5FCBB3B1B8}" dt="2019-04-08T18:33:03.776" v="7120" actId="1036"/>
          <ac:grpSpMkLst>
            <pc:docMk/>
            <pc:sldMk cId="3750605536" sldId="322"/>
            <ac:grpSpMk id="230" creationId="{82AE85D6-1A76-4795-8E8C-1FEE5B4E7138}"/>
          </ac:grpSpMkLst>
        </pc:grpChg>
        <pc:grpChg chg="mod">
          <ac:chgData name="Archana Suresh" userId="bc71b111-7738-4540-8e14-283f32eaf934" providerId="ADAL" clId="{FBAFBB5E-06B4-46DD-B6B3-4B5FCBB3B1B8}" dt="2019-04-08T18:33:03.776" v="7120" actId="1036"/>
          <ac:grpSpMkLst>
            <pc:docMk/>
            <pc:sldMk cId="3750605536" sldId="322"/>
            <ac:grpSpMk id="233" creationId="{4E8105B4-EE3E-4529-9CAC-D41D589CB43E}"/>
          </ac:grpSpMkLst>
        </pc:grpChg>
        <pc:grpChg chg="mod">
          <ac:chgData name="Archana Suresh" userId="bc71b111-7738-4540-8e14-283f32eaf934" providerId="ADAL" clId="{FBAFBB5E-06B4-46DD-B6B3-4B5FCBB3B1B8}" dt="2019-04-08T18:33:03.776" v="7120" actId="1036"/>
          <ac:grpSpMkLst>
            <pc:docMk/>
            <pc:sldMk cId="3750605536" sldId="322"/>
            <ac:grpSpMk id="237" creationId="{E7B61AE2-59F8-4BF7-8E3F-4A96B3D4435E}"/>
          </ac:grpSpMkLst>
        </pc:grpChg>
        <pc:grpChg chg="mod">
          <ac:chgData name="Archana Suresh" userId="bc71b111-7738-4540-8e14-283f32eaf934" providerId="ADAL" clId="{FBAFBB5E-06B4-46DD-B6B3-4B5FCBB3B1B8}" dt="2019-04-08T18:33:03.776" v="7120" actId="1036"/>
          <ac:grpSpMkLst>
            <pc:docMk/>
            <pc:sldMk cId="3750605536" sldId="322"/>
            <ac:grpSpMk id="240" creationId="{AB10411C-43C4-4EC4-B1A5-E7E41B62035F}"/>
          </ac:grpSpMkLst>
        </pc:grpChg>
        <pc:grpChg chg="del mod">
          <ac:chgData name="Archana Suresh" userId="bc71b111-7738-4540-8e14-283f32eaf934" providerId="ADAL" clId="{FBAFBB5E-06B4-46DD-B6B3-4B5FCBB3B1B8}" dt="2019-04-02T21:58:36.741" v="2700" actId="478"/>
          <ac:grpSpMkLst>
            <pc:docMk/>
            <pc:sldMk cId="3750605536" sldId="322"/>
            <ac:grpSpMk id="243" creationId="{883FD8BE-4B5D-4183-A1E5-56C42C3C3861}"/>
          </ac:grpSpMkLst>
        </pc:grpChg>
        <pc:grpChg chg="add mod">
          <ac:chgData name="Archana Suresh" userId="bc71b111-7738-4540-8e14-283f32eaf934" providerId="ADAL" clId="{FBAFBB5E-06B4-46DD-B6B3-4B5FCBB3B1B8}" dt="2019-04-02T21:33:56.323" v="2326" actId="1076"/>
          <ac:grpSpMkLst>
            <pc:docMk/>
            <pc:sldMk cId="3750605536" sldId="322"/>
            <ac:grpSpMk id="243" creationId="{B99B815C-6E68-4181-A29E-A15B3E61FC46}"/>
          </ac:grpSpMkLst>
        </pc:grpChg>
        <pc:grpChg chg="del mod">
          <ac:chgData name="Archana Suresh" userId="bc71b111-7738-4540-8e14-283f32eaf934" providerId="ADAL" clId="{FBAFBB5E-06B4-46DD-B6B3-4B5FCBB3B1B8}" dt="2019-04-02T21:58:27.072" v="2699" actId="478"/>
          <ac:grpSpMkLst>
            <pc:docMk/>
            <pc:sldMk cId="3750605536" sldId="322"/>
            <ac:grpSpMk id="246" creationId="{F7565FE4-A4BF-4D73-BD31-35401517DBD1}"/>
          </ac:grpSpMkLst>
        </pc:grpChg>
        <pc:grpChg chg="add mod">
          <ac:chgData name="Archana Suresh" userId="bc71b111-7738-4540-8e14-283f32eaf934" providerId="ADAL" clId="{FBAFBB5E-06B4-46DD-B6B3-4B5FCBB3B1B8}" dt="2019-04-02T21:33:56.323" v="2326" actId="1076"/>
          <ac:grpSpMkLst>
            <pc:docMk/>
            <pc:sldMk cId="3750605536" sldId="322"/>
            <ac:grpSpMk id="248" creationId="{16A00A53-FFF4-4D01-AB1D-11281C52E0C8}"/>
          </ac:grpSpMkLst>
        </pc:grpChg>
        <pc:grpChg chg="del mod">
          <ac:chgData name="Archana Suresh" userId="bc71b111-7738-4540-8e14-283f32eaf934" providerId="ADAL" clId="{FBAFBB5E-06B4-46DD-B6B3-4B5FCBB3B1B8}" dt="2019-04-02T21:58:24.624" v="2698" actId="478"/>
          <ac:grpSpMkLst>
            <pc:docMk/>
            <pc:sldMk cId="3750605536" sldId="322"/>
            <ac:grpSpMk id="249" creationId="{BD505CA6-7EC8-4584-881D-2DFFAA283946}"/>
          </ac:grpSpMkLst>
        </pc:grpChg>
        <pc:grpChg chg="mod">
          <ac:chgData name="Archana Suresh" userId="bc71b111-7738-4540-8e14-283f32eaf934" providerId="ADAL" clId="{FBAFBB5E-06B4-46DD-B6B3-4B5FCBB3B1B8}" dt="2019-04-08T18:33:03.776" v="7120" actId="1036"/>
          <ac:grpSpMkLst>
            <pc:docMk/>
            <pc:sldMk cId="3750605536" sldId="322"/>
            <ac:grpSpMk id="252" creationId="{DC17564F-AEB5-4DD0-8033-87EED92970A7}"/>
          </ac:grpSpMkLst>
        </pc:grpChg>
        <pc:grpChg chg="del mod">
          <ac:chgData name="Archana Suresh" userId="bc71b111-7738-4540-8e14-283f32eaf934" providerId="ADAL" clId="{FBAFBB5E-06B4-46DD-B6B3-4B5FCBB3B1B8}" dt="2019-04-02T21:58:13.097" v="2696" actId="478"/>
          <ac:grpSpMkLst>
            <pc:docMk/>
            <pc:sldMk cId="3750605536" sldId="322"/>
            <ac:grpSpMk id="255" creationId="{A3AF9169-F630-4BE8-AACC-D0A38B7AD4A0}"/>
          </ac:grpSpMkLst>
        </pc:grpChg>
        <pc:grpChg chg="add mod">
          <ac:chgData name="Archana Suresh" userId="bc71b111-7738-4540-8e14-283f32eaf934" providerId="ADAL" clId="{FBAFBB5E-06B4-46DD-B6B3-4B5FCBB3B1B8}" dt="2019-04-02T21:33:56.323" v="2326" actId="1076"/>
          <ac:grpSpMkLst>
            <pc:docMk/>
            <pc:sldMk cId="3750605536" sldId="322"/>
            <ac:grpSpMk id="255" creationId="{B0D3A30D-CE87-42F1-91DE-846EA5ADAF76}"/>
          </ac:grpSpMkLst>
        </pc:grpChg>
        <pc:grpChg chg="mod">
          <ac:chgData name="Archana Suresh" userId="bc71b111-7738-4540-8e14-283f32eaf934" providerId="ADAL" clId="{FBAFBB5E-06B4-46DD-B6B3-4B5FCBB3B1B8}" dt="2019-04-08T18:33:03.776" v="7120" actId="1036"/>
          <ac:grpSpMkLst>
            <pc:docMk/>
            <pc:sldMk cId="3750605536" sldId="322"/>
            <ac:grpSpMk id="258" creationId="{48F97C5F-7686-4582-B542-9ADE7C50BB1C}"/>
          </ac:grpSpMkLst>
        </pc:grpChg>
        <pc:grpChg chg="mod">
          <ac:chgData name="Archana Suresh" userId="bc71b111-7738-4540-8e14-283f32eaf934" providerId="ADAL" clId="{FBAFBB5E-06B4-46DD-B6B3-4B5FCBB3B1B8}" dt="2019-04-08T18:33:03.776" v="7120" actId="1036"/>
          <ac:grpSpMkLst>
            <pc:docMk/>
            <pc:sldMk cId="3750605536" sldId="322"/>
            <ac:grpSpMk id="261" creationId="{8D4DD88B-7F37-40BF-998E-FCE688D878F3}"/>
          </ac:grpSpMkLst>
        </pc:grpChg>
        <pc:grpChg chg="del mod">
          <ac:chgData name="Archana Suresh" userId="bc71b111-7738-4540-8e14-283f32eaf934" providerId="ADAL" clId="{FBAFBB5E-06B4-46DD-B6B3-4B5FCBB3B1B8}" dt="2019-04-02T21:58:44.730" v="2702" actId="478"/>
          <ac:grpSpMkLst>
            <pc:docMk/>
            <pc:sldMk cId="3750605536" sldId="322"/>
            <ac:grpSpMk id="264" creationId="{C4A098A0-A179-4FEF-B130-D466CFEDA816}"/>
          </ac:grpSpMkLst>
        </pc:grpChg>
        <pc:grpChg chg="add mod">
          <ac:chgData name="Archana Suresh" userId="bc71b111-7738-4540-8e14-283f32eaf934" providerId="ADAL" clId="{FBAFBB5E-06B4-46DD-B6B3-4B5FCBB3B1B8}" dt="2019-04-02T21:33:56.323" v="2326" actId="1076"/>
          <ac:grpSpMkLst>
            <pc:docMk/>
            <pc:sldMk cId="3750605536" sldId="322"/>
            <ac:grpSpMk id="266" creationId="{448DAB86-8598-402A-BAC2-D0DF3AD98C11}"/>
          </ac:grpSpMkLst>
        </pc:grpChg>
        <pc:grpChg chg="del mod">
          <ac:chgData name="Archana Suresh" userId="bc71b111-7738-4540-8e14-283f32eaf934" providerId="ADAL" clId="{FBAFBB5E-06B4-46DD-B6B3-4B5FCBB3B1B8}" dt="2019-04-02T21:58:41.034" v="2701" actId="478"/>
          <ac:grpSpMkLst>
            <pc:docMk/>
            <pc:sldMk cId="3750605536" sldId="322"/>
            <ac:grpSpMk id="267" creationId="{144E8E1F-C712-425C-A2DF-70A8CE45AA94}"/>
          </ac:grpSpMkLst>
        </pc:grpChg>
        <pc:grpChg chg="add mod">
          <ac:chgData name="Archana Suresh" userId="bc71b111-7738-4540-8e14-283f32eaf934" providerId="ADAL" clId="{FBAFBB5E-06B4-46DD-B6B3-4B5FCBB3B1B8}" dt="2019-04-08T18:33:03.776" v="7120" actId="1036"/>
          <ac:grpSpMkLst>
            <pc:docMk/>
            <pc:sldMk cId="3750605536" sldId="322"/>
            <ac:grpSpMk id="271" creationId="{048DAED0-528E-48FB-A69B-A7B081D55070}"/>
          </ac:grpSpMkLst>
        </pc:grpChg>
        <pc:grpChg chg="add del mod">
          <ac:chgData name="Archana Suresh" userId="bc71b111-7738-4540-8e14-283f32eaf934" providerId="ADAL" clId="{FBAFBB5E-06B4-46DD-B6B3-4B5FCBB3B1B8}" dt="2019-04-01T21:36:05.553" v="880" actId="165"/>
          <ac:grpSpMkLst>
            <pc:docMk/>
            <pc:sldMk cId="3750605536" sldId="322"/>
            <ac:grpSpMk id="272" creationId="{EE4168A8-0AA2-4DF0-9739-A1433406139D}"/>
          </ac:grpSpMkLst>
        </pc:grpChg>
        <pc:grpChg chg="add mod">
          <ac:chgData name="Archana Suresh" userId="bc71b111-7738-4540-8e14-283f32eaf934" providerId="ADAL" clId="{FBAFBB5E-06B4-46DD-B6B3-4B5FCBB3B1B8}" dt="2019-04-08T18:33:03.776" v="7120" actId="1036"/>
          <ac:grpSpMkLst>
            <pc:docMk/>
            <pc:sldMk cId="3750605536" sldId="322"/>
            <ac:grpSpMk id="274" creationId="{B013607A-AE7A-4A84-9DE1-6AB3518E0857}"/>
          </ac:grpSpMkLst>
        </pc:grpChg>
        <pc:grpChg chg="add mod">
          <ac:chgData name="Archana Suresh" userId="bc71b111-7738-4540-8e14-283f32eaf934" providerId="ADAL" clId="{FBAFBB5E-06B4-46DD-B6B3-4B5FCBB3B1B8}" dt="2019-04-08T18:33:03.776" v="7120" actId="1036"/>
          <ac:grpSpMkLst>
            <pc:docMk/>
            <pc:sldMk cId="3750605536" sldId="322"/>
            <ac:grpSpMk id="276" creationId="{9401F773-A11E-4634-870B-002E48A6561B}"/>
          </ac:grpSpMkLst>
        </pc:grpChg>
        <pc:grpChg chg="add mod">
          <ac:chgData name="Archana Suresh" userId="bc71b111-7738-4540-8e14-283f32eaf934" providerId="ADAL" clId="{FBAFBB5E-06B4-46DD-B6B3-4B5FCBB3B1B8}" dt="2019-04-08T18:33:03.776" v="7120" actId="1036"/>
          <ac:grpSpMkLst>
            <pc:docMk/>
            <pc:sldMk cId="3750605536" sldId="322"/>
            <ac:grpSpMk id="277" creationId="{BF51B577-E704-4350-8F2A-B189304254D0}"/>
          </ac:grpSpMkLst>
        </pc:grpChg>
        <pc:grpChg chg="add mod">
          <ac:chgData name="Archana Suresh" userId="bc71b111-7738-4540-8e14-283f32eaf934" providerId="ADAL" clId="{FBAFBB5E-06B4-46DD-B6B3-4B5FCBB3B1B8}" dt="2019-04-08T18:33:03.776" v="7120" actId="1036"/>
          <ac:grpSpMkLst>
            <pc:docMk/>
            <pc:sldMk cId="3750605536" sldId="322"/>
            <ac:grpSpMk id="278" creationId="{9811DDE9-12E7-4A6C-8864-7FF7C932EEC5}"/>
          </ac:grpSpMkLst>
        </pc:grpChg>
        <pc:grpChg chg="add mod">
          <ac:chgData name="Archana Suresh" userId="bc71b111-7738-4540-8e14-283f32eaf934" providerId="ADAL" clId="{FBAFBB5E-06B4-46DD-B6B3-4B5FCBB3B1B8}" dt="2019-04-08T18:33:03.776" v="7120" actId="1036"/>
          <ac:grpSpMkLst>
            <pc:docMk/>
            <pc:sldMk cId="3750605536" sldId="322"/>
            <ac:grpSpMk id="279" creationId="{7636566D-8FF4-48A8-9753-03B142B8AA83}"/>
          </ac:grpSpMkLst>
        </pc:grpChg>
        <pc:grpChg chg="add mod">
          <ac:chgData name="Archana Suresh" userId="bc71b111-7738-4540-8e14-283f32eaf934" providerId="ADAL" clId="{FBAFBB5E-06B4-46DD-B6B3-4B5FCBB3B1B8}" dt="2019-04-08T18:33:03.776" v="7120" actId="1036"/>
          <ac:grpSpMkLst>
            <pc:docMk/>
            <pc:sldMk cId="3750605536" sldId="322"/>
            <ac:grpSpMk id="280" creationId="{71085CF3-FBF1-483C-854A-E1457E71A1A8}"/>
          </ac:grpSpMkLst>
        </pc:grpChg>
        <pc:grpChg chg="add mod">
          <ac:chgData name="Archana Suresh" userId="bc71b111-7738-4540-8e14-283f32eaf934" providerId="ADAL" clId="{FBAFBB5E-06B4-46DD-B6B3-4B5FCBB3B1B8}" dt="2019-04-08T18:33:03.776" v="7120" actId="1036"/>
          <ac:grpSpMkLst>
            <pc:docMk/>
            <pc:sldMk cId="3750605536" sldId="322"/>
            <ac:grpSpMk id="281" creationId="{63EFA854-F463-4C7B-8AC1-E4CD9752FB9A}"/>
          </ac:grpSpMkLst>
        </pc:grpChg>
        <pc:grpChg chg="add mod">
          <ac:chgData name="Archana Suresh" userId="bc71b111-7738-4540-8e14-283f32eaf934" providerId="ADAL" clId="{FBAFBB5E-06B4-46DD-B6B3-4B5FCBB3B1B8}" dt="2019-04-08T18:33:03.776" v="7120" actId="1036"/>
          <ac:grpSpMkLst>
            <pc:docMk/>
            <pc:sldMk cId="3750605536" sldId="322"/>
            <ac:grpSpMk id="286" creationId="{DBAB3B48-7AF9-4EBD-AFA8-DFC3703FA663}"/>
          </ac:grpSpMkLst>
        </pc:grpChg>
        <pc:grpChg chg="add mod">
          <ac:chgData name="Archana Suresh" userId="bc71b111-7738-4540-8e14-283f32eaf934" providerId="ADAL" clId="{FBAFBB5E-06B4-46DD-B6B3-4B5FCBB3B1B8}" dt="2019-04-08T18:33:03.776" v="7120" actId="1036"/>
          <ac:grpSpMkLst>
            <pc:docMk/>
            <pc:sldMk cId="3750605536" sldId="322"/>
            <ac:grpSpMk id="287" creationId="{7AA42EE5-48F3-494B-89B4-52C5FCEB20B2}"/>
          </ac:grpSpMkLst>
        </pc:grpChg>
        <pc:grpChg chg="add mod">
          <ac:chgData name="Archana Suresh" userId="bc71b111-7738-4540-8e14-283f32eaf934" providerId="ADAL" clId="{FBAFBB5E-06B4-46DD-B6B3-4B5FCBB3B1B8}" dt="2019-04-08T18:33:03.776" v="7120" actId="1036"/>
          <ac:grpSpMkLst>
            <pc:docMk/>
            <pc:sldMk cId="3750605536" sldId="322"/>
            <ac:grpSpMk id="290" creationId="{8BA47C9F-40F1-486C-8378-5864CFD2CC2B}"/>
          </ac:grpSpMkLst>
        </pc:grpChg>
        <pc:grpChg chg="add mod">
          <ac:chgData name="Archana Suresh" userId="bc71b111-7738-4540-8e14-283f32eaf934" providerId="ADAL" clId="{FBAFBB5E-06B4-46DD-B6B3-4B5FCBB3B1B8}" dt="2019-04-08T18:33:03.776" v="7120" actId="1036"/>
          <ac:grpSpMkLst>
            <pc:docMk/>
            <pc:sldMk cId="3750605536" sldId="322"/>
            <ac:grpSpMk id="293" creationId="{F508E360-0B0F-4F74-84DC-0CBEBFB9530E}"/>
          </ac:grpSpMkLst>
        </pc:grpChg>
        <pc:grpChg chg="add mod">
          <ac:chgData name="Archana Suresh" userId="bc71b111-7738-4540-8e14-283f32eaf934" providerId="ADAL" clId="{FBAFBB5E-06B4-46DD-B6B3-4B5FCBB3B1B8}" dt="2019-04-08T18:33:03.776" v="7120" actId="1036"/>
          <ac:grpSpMkLst>
            <pc:docMk/>
            <pc:sldMk cId="3750605536" sldId="322"/>
            <ac:grpSpMk id="296" creationId="{1E756A58-2B9C-4733-9A97-BBF077BC8EEB}"/>
          </ac:grpSpMkLst>
        </pc:grpChg>
        <pc:grpChg chg="add mod">
          <ac:chgData name="Archana Suresh" userId="bc71b111-7738-4540-8e14-283f32eaf934" providerId="ADAL" clId="{FBAFBB5E-06B4-46DD-B6B3-4B5FCBB3B1B8}" dt="2019-04-08T18:33:03.776" v="7120" actId="1036"/>
          <ac:grpSpMkLst>
            <pc:docMk/>
            <pc:sldMk cId="3750605536" sldId="322"/>
            <ac:grpSpMk id="299" creationId="{B2B64FB3-2627-48D6-8554-469C0DE30DC2}"/>
          </ac:grpSpMkLst>
        </pc:grpChg>
        <pc:grpChg chg="add mod">
          <ac:chgData name="Archana Suresh" userId="bc71b111-7738-4540-8e14-283f32eaf934" providerId="ADAL" clId="{FBAFBB5E-06B4-46DD-B6B3-4B5FCBB3B1B8}" dt="2019-04-08T18:33:03.776" v="7120" actId="1036"/>
          <ac:grpSpMkLst>
            <pc:docMk/>
            <pc:sldMk cId="3750605536" sldId="322"/>
            <ac:grpSpMk id="302" creationId="{EE883ED3-F35C-4380-934A-6518EF370B72}"/>
          </ac:grpSpMkLst>
        </pc:grpChg>
        <pc:grpChg chg="add mod">
          <ac:chgData name="Archana Suresh" userId="bc71b111-7738-4540-8e14-283f32eaf934" providerId="ADAL" clId="{FBAFBB5E-06B4-46DD-B6B3-4B5FCBB3B1B8}" dt="2019-04-08T18:33:03.776" v="7120" actId="1036"/>
          <ac:grpSpMkLst>
            <pc:docMk/>
            <pc:sldMk cId="3750605536" sldId="322"/>
            <ac:grpSpMk id="305" creationId="{4F2EC912-2236-43DE-BBB5-3C1E907E6304}"/>
          </ac:grpSpMkLst>
        </pc:grpChg>
        <pc:grpChg chg="add mod">
          <ac:chgData name="Archana Suresh" userId="bc71b111-7738-4540-8e14-283f32eaf934" providerId="ADAL" clId="{FBAFBB5E-06B4-46DD-B6B3-4B5FCBB3B1B8}" dt="2019-04-08T18:33:03.776" v="7120" actId="1036"/>
          <ac:grpSpMkLst>
            <pc:docMk/>
            <pc:sldMk cId="3750605536" sldId="322"/>
            <ac:grpSpMk id="308" creationId="{35215445-3394-40E7-A6F0-498808C929F0}"/>
          </ac:grpSpMkLst>
        </pc:grpChg>
        <pc:grpChg chg="add mod">
          <ac:chgData name="Archana Suresh" userId="bc71b111-7738-4540-8e14-283f32eaf934" providerId="ADAL" clId="{FBAFBB5E-06B4-46DD-B6B3-4B5FCBB3B1B8}" dt="2019-04-08T18:33:03.776" v="7120" actId="1036"/>
          <ac:grpSpMkLst>
            <pc:docMk/>
            <pc:sldMk cId="3750605536" sldId="322"/>
            <ac:grpSpMk id="311" creationId="{12961BF2-9CBD-41F5-9D66-AFFC92AEB374}"/>
          </ac:grpSpMkLst>
        </pc:grpChg>
        <pc:grpChg chg="add mod">
          <ac:chgData name="Archana Suresh" userId="bc71b111-7738-4540-8e14-283f32eaf934" providerId="ADAL" clId="{FBAFBB5E-06B4-46DD-B6B3-4B5FCBB3B1B8}" dt="2019-04-08T18:33:03.776" v="7120" actId="1036"/>
          <ac:grpSpMkLst>
            <pc:docMk/>
            <pc:sldMk cId="3750605536" sldId="322"/>
            <ac:grpSpMk id="314" creationId="{0CD1D567-5582-4CAB-BC71-0E32F5D48B5B}"/>
          </ac:grpSpMkLst>
        </pc:grpChg>
        <pc:grpChg chg="add mod">
          <ac:chgData name="Archana Suresh" userId="bc71b111-7738-4540-8e14-283f32eaf934" providerId="ADAL" clId="{FBAFBB5E-06B4-46DD-B6B3-4B5FCBB3B1B8}" dt="2019-04-08T18:33:03.776" v="7120" actId="1036"/>
          <ac:grpSpMkLst>
            <pc:docMk/>
            <pc:sldMk cId="3750605536" sldId="322"/>
            <ac:grpSpMk id="317" creationId="{E6DCD747-9882-4163-BC72-C484E6F17B17}"/>
          </ac:grpSpMkLst>
        </pc:grpChg>
        <pc:grpChg chg="add mod">
          <ac:chgData name="Archana Suresh" userId="bc71b111-7738-4540-8e14-283f32eaf934" providerId="ADAL" clId="{FBAFBB5E-06B4-46DD-B6B3-4B5FCBB3B1B8}" dt="2019-04-08T18:33:03.776" v="7120" actId="1036"/>
          <ac:grpSpMkLst>
            <pc:docMk/>
            <pc:sldMk cId="3750605536" sldId="322"/>
            <ac:grpSpMk id="322" creationId="{152A7F34-0CCB-475E-B8C7-4F93BFB079FE}"/>
          </ac:grpSpMkLst>
        </pc:grpChg>
        <pc:grpChg chg="add mod">
          <ac:chgData name="Archana Suresh" userId="bc71b111-7738-4540-8e14-283f32eaf934" providerId="ADAL" clId="{FBAFBB5E-06B4-46DD-B6B3-4B5FCBB3B1B8}" dt="2019-04-08T18:33:03.776" v="7120" actId="1036"/>
          <ac:grpSpMkLst>
            <pc:docMk/>
            <pc:sldMk cId="3750605536" sldId="322"/>
            <ac:grpSpMk id="329" creationId="{77DB5DC8-5ECA-4AE9-B80F-979F0C1526B9}"/>
          </ac:grpSpMkLst>
        </pc:grpChg>
        <pc:picChg chg="add mod">
          <ac:chgData name="Archana Suresh" userId="bc71b111-7738-4540-8e14-283f32eaf934" providerId="ADAL" clId="{FBAFBB5E-06B4-46DD-B6B3-4B5FCBB3B1B8}" dt="2019-04-01T21:52:04.714" v="1111" actId="14100"/>
          <ac:picMkLst>
            <pc:docMk/>
            <pc:sldMk cId="3750605536" sldId="322"/>
            <ac:picMk id="207" creationId="{0CAD49B1-998D-4715-8F09-3779A96B6FD4}"/>
          </ac:picMkLst>
        </pc:picChg>
        <pc:picChg chg="add mod">
          <ac:chgData name="Archana Suresh" userId="bc71b111-7738-4540-8e14-283f32eaf934" providerId="ADAL" clId="{FBAFBB5E-06B4-46DD-B6B3-4B5FCBB3B1B8}" dt="2019-04-01T21:52:56.343" v="1115" actId="14100"/>
          <ac:picMkLst>
            <pc:docMk/>
            <pc:sldMk cId="3750605536" sldId="322"/>
            <ac:picMk id="208" creationId="{F8022FF9-DC7C-426D-B811-48842AF8E0D3}"/>
          </ac:picMkLst>
        </pc:picChg>
        <pc:picChg chg="add mod">
          <ac:chgData name="Archana Suresh" userId="bc71b111-7738-4540-8e14-283f32eaf934" providerId="ADAL" clId="{FBAFBB5E-06B4-46DD-B6B3-4B5FCBB3B1B8}" dt="2019-04-01T21:52:34.715" v="1113" actId="14100"/>
          <ac:picMkLst>
            <pc:docMk/>
            <pc:sldMk cId="3750605536" sldId="322"/>
            <ac:picMk id="209" creationId="{0BD359C5-0A03-47D5-9641-39B4382F0F2B}"/>
          </ac:picMkLst>
        </pc:picChg>
        <pc:picChg chg="add mod">
          <ac:chgData name="Archana Suresh" userId="bc71b111-7738-4540-8e14-283f32eaf934" providerId="ADAL" clId="{FBAFBB5E-06B4-46DD-B6B3-4B5FCBB3B1B8}" dt="2019-04-01T21:52:48.184" v="1114" actId="14100"/>
          <ac:picMkLst>
            <pc:docMk/>
            <pc:sldMk cId="3750605536" sldId="322"/>
            <ac:picMk id="210" creationId="{CCD5978D-D6A0-46C4-8D07-725694581C59}"/>
          </ac:picMkLst>
        </pc:picChg>
        <pc:picChg chg="del mod topLvl">
          <ac:chgData name="Archana Suresh" userId="bc71b111-7738-4540-8e14-283f32eaf934" providerId="ADAL" clId="{FBAFBB5E-06B4-46DD-B6B3-4B5FCBB3B1B8}" dt="2019-04-01T21:40:52.374" v="942" actId="478"/>
          <ac:picMkLst>
            <pc:docMk/>
            <pc:sldMk cId="3750605536" sldId="322"/>
            <ac:picMk id="245" creationId="{AC04BC78-327B-46CF-B6CC-E81244EB71F2}"/>
          </ac:picMkLst>
        </pc:picChg>
        <pc:picChg chg="del mod topLvl">
          <ac:chgData name="Archana Suresh" userId="bc71b111-7738-4540-8e14-283f32eaf934" providerId="ADAL" clId="{FBAFBB5E-06B4-46DD-B6B3-4B5FCBB3B1B8}" dt="2019-04-01T21:40:52.374" v="942" actId="478"/>
          <ac:picMkLst>
            <pc:docMk/>
            <pc:sldMk cId="3750605536" sldId="322"/>
            <ac:picMk id="248" creationId="{3C736F9D-479C-44DA-A07C-61599154114B}"/>
          </ac:picMkLst>
        </pc:picChg>
        <pc:picChg chg="del mod topLvl">
          <ac:chgData name="Archana Suresh" userId="bc71b111-7738-4540-8e14-283f32eaf934" providerId="ADAL" clId="{FBAFBB5E-06B4-46DD-B6B3-4B5FCBB3B1B8}" dt="2019-04-01T21:40:52.374" v="942" actId="478"/>
          <ac:picMkLst>
            <pc:docMk/>
            <pc:sldMk cId="3750605536" sldId="322"/>
            <ac:picMk id="251" creationId="{F82D34FB-499B-4041-9989-7F70CBF26B21}"/>
          </ac:picMkLst>
        </pc:picChg>
        <pc:picChg chg="del topLvl">
          <ac:chgData name="Archana Suresh" userId="bc71b111-7738-4540-8e14-283f32eaf934" providerId="ADAL" clId="{FBAFBB5E-06B4-46DD-B6B3-4B5FCBB3B1B8}" dt="2019-04-01T21:39:19.089" v="890" actId="478"/>
          <ac:picMkLst>
            <pc:docMk/>
            <pc:sldMk cId="3750605536" sldId="322"/>
            <ac:picMk id="257" creationId="{3A03A84C-6FA8-4F36-82CE-8BD6CF3AB80E}"/>
          </ac:picMkLst>
        </pc:picChg>
        <pc:picChg chg="del mod topLvl">
          <ac:chgData name="Archana Suresh" userId="bc71b111-7738-4540-8e14-283f32eaf934" providerId="ADAL" clId="{FBAFBB5E-06B4-46DD-B6B3-4B5FCBB3B1B8}" dt="2019-04-01T21:40:52.374" v="942" actId="478"/>
          <ac:picMkLst>
            <pc:docMk/>
            <pc:sldMk cId="3750605536" sldId="322"/>
            <ac:picMk id="266" creationId="{B9069075-E8CE-47A4-9EBA-D21B8C0D2C39}"/>
          </ac:picMkLst>
        </pc:picChg>
        <pc:picChg chg="del mod topLvl">
          <ac:chgData name="Archana Suresh" userId="bc71b111-7738-4540-8e14-283f32eaf934" providerId="ADAL" clId="{FBAFBB5E-06B4-46DD-B6B3-4B5FCBB3B1B8}" dt="2019-04-01T21:40:52.374" v="942" actId="478"/>
          <ac:picMkLst>
            <pc:docMk/>
            <pc:sldMk cId="3750605536" sldId="322"/>
            <ac:picMk id="269" creationId="{F0B00EA0-DD10-4772-A91D-7CD3FD397803}"/>
          </ac:picMkLst>
        </pc:picChg>
        <pc:picChg chg="add mod">
          <ac:chgData name="Archana Suresh" userId="bc71b111-7738-4540-8e14-283f32eaf934" providerId="ADAL" clId="{FBAFBB5E-06B4-46DD-B6B3-4B5FCBB3B1B8}" dt="2019-04-01T21:52:14.042" v="1112" actId="14100"/>
          <ac:picMkLst>
            <pc:docMk/>
            <pc:sldMk cId="3750605536" sldId="322"/>
            <ac:picMk id="270" creationId="{0C4C452F-EA3C-45E4-88D8-4B7140860200}"/>
          </ac:picMkLst>
        </pc:picChg>
        <pc:picChg chg="add del mod">
          <ac:chgData name="Archana Suresh" userId="bc71b111-7738-4540-8e14-283f32eaf934" providerId="ADAL" clId="{FBAFBB5E-06B4-46DD-B6B3-4B5FCBB3B1B8}" dt="2019-04-01T21:39:14.681" v="889"/>
          <ac:picMkLst>
            <pc:docMk/>
            <pc:sldMk cId="3750605536" sldId="322"/>
            <ac:picMk id="271" creationId="{EBFD5EBF-5530-48F8-B035-59B7D04383E6}"/>
          </ac:picMkLst>
        </pc:picChg>
        <pc:picChg chg="del mod topLvl">
          <ac:chgData name="Archana Suresh" userId="bc71b111-7738-4540-8e14-283f32eaf934" providerId="ADAL" clId="{FBAFBB5E-06B4-46DD-B6B3-4B5FCBB3B1B8}" dt="2019-04-01T21:36:30.040" v="881" actId="478"/>
          <ac:picMkLst>
            <pc:docMk/>
            <pc:sldMk cId="3750605536" sldId="322"/>
            <ac:picMk id="274" creationId="{05893749-FCD6-4416-9AAD-564AAC1C719D}"/>
          </ac:picMkLst>
        </pc:picChg>
        <pc:picChg chg="add mod">
          <ac:chgData name="Archana Suresh" userId="bc71b111-7738-4540-8e14-283f32eaf934" providerId="ADAL" clId="{FBAFBB5E-06B4-46DD-B6B3-4B5FCBB3B1B8}" dt="2019-04-01T21:53:04.475" v="1116" actId="14100"/>
          <ac:picMkLst>
            <pc:docMk/>
            <pc:sldMk cId="3750605536" sldId="322"/>
            <ac:picMk id="275" creationId="{C4A75CD1-8DA2-4997-B23B-EB460EC76EA3}"/>
          </ac:picMkLst>
        </pc:picChg>
        <pc:picChg chg="add mod">
          <ac:chgData name="Archana Suresh" userId="bc71b111-7738-4540-8e14-283f32eaf934" providerId="ADAL" clId="{FBAFBB5E-06B4-46DD-B6B3-4B5FCBB3B1B8}" dt="2019-04-01T22:17:29.895" v="1254" actId="164"/>
          <ac:picMkLst>
            <pc:docMk/>
            <pc:sldMk cId="3750605536" sldId="322"/>
            <ac:picMk id="283" creationId="{06BBB95B-55F1-44BB-8DBF-D885A1C1CDDE}"/>
          </ac:picMkLst>
        </pc:picChg>
        <pc:picChg chg="add del mod">
          <ac:chgData name="Archana Suresh" userId="bc71b111-7738-4540-8e14-283f32eaf934" providerId="ADAL" clId="{FBAFBB5E-06B4-46DD-B6B3-4B5FCBB3B1B8}" dt="2019-04-01T21:51:43.596" v="1107" actId="478"/>
          <ac:picMkLst>
            <pc:docMk/>
            <pc:sldMk cId="3750605536" sldId="322"/>
            <ac:picMk id="285" creationId="{94C4DBF1-62A0-4A57-846E-839C6FF024EF}"/>
          </ac:picMkLst>
        </pc:picChg>
        <pc:picChg chg="add mod">
          <ac:chgData name="Archana Suresh" userId="bc71b111-7738-4540-8e14-283f32eaf934" providerId="ADAL" clId="{FBAFBB5E-06B4-46DD-B6B3-4B5FCBB3B1B8}" dt="2019-04-08T18:33:03.776" v="7120" actId="1036"/>
          <ac:picMkLst>
            <pc:docMk/>
            <pc:sldMk cId="3750605536" sldId="322"/>
            <ac:picMk id="325" creationId="{E378CD03-0F99-47F1-AE2A-E30448CF687E}"/>
          </ac:picMkLst>
        </pc:picChg>
        <pc:picChg chg="add mod">
          <ac:chgData name="Archana Suresh" userId="bc71b111-7738-4540-8e14-283f32eaf934" providerId="ADAL" clId="{FBAFBB5E-06B4-46DD-B6B3-4B5FCBB3B1B8}" dt="2019-04-08T18:33:03.776" v="7120" actId="1036"/>
          <ac:picMkLst>
            <pc:docMk/>
            <pc:sldMk cId="3750605536" sldId="322"/>
            <ac:picMk id="326" creationId="{D37184F8-EB9D-4CA0-A41C-1B64EAD2E4C7}"/>
          </ac:picMkLst>
        </pc:picChg>
        <pc:picChg chg="add mod">
          <ac:chgData name="Archana Suresh" userId="bc71b111-7738-4540-8e14-283f32eaf934" providerId="ADAL" clId="{FBAFBB5E-06B4-46DD-B6B3-4B5FCBB3B1B8}" dt="2019-04-08T18:33:03.776" v="7120" actId="1036"/>
          <ac:picMkLst>
            <pc:docMk/>
            <pc:sldMk cId="3750605536" sldId="322"/>
            <ac:picMk id="327" creationId="{1D04D48E-59D9-412F-BC8B-813BB089EF3F}"/>
          </ac:picMkLst>
        </pc:picChg>
        <pc:picChg chg="mod">
          <ac:chgData name="Archana Suresh" userId="bc71b111-7738-4540-8e14-283f32eaf934" providerId="ADAL" clId="{FBAFBB5E-06B4-46DD-B6B3-4B5FCBB3B1B8}" dt="2019-04-02T21:38:53.522" v="2447" actId="29295"/>
          <ac:picMkLst>
            <pc:docMk/>
            <pc:sldMk cId="3750605536" sldId="322"/>
            <ac:picMk id="331" creationId="{7D976B5E-E2E1-4D21-836D-92FEA367B3DD}"/>
          </ac:picMkLst>
        </pc:picChg>
        <pc:cxnChg chg="add del">
          <ac:chgData name="Archana Suresh" userId="bc71b111-7738-4540-8e14-283f32eaf934" providerId="ADAL" clId="{FBAFBB5E-06B4-46DD-B6B3-4B5FCBB3B1B8}" dt="2019-03-28T22:25:10.920" v="408" actId="478"/>
          <ac:cxnSpMkLst>
            <pc:docMk/>
            <pc:sldMk cId="3750605536" sldId="322"/>
            <ac:cxnSpMk id="5" creationId="{EA015C02-EF79-4FE4-B428-D45A3C895752}"/>
          </ac:cxnSpMkLst>
        </pc:cxnChg>
      </pc:sldChg>
      <pc:sldChg chg="addSp delSp modSp">
        <pc:chgData name="Archana Suresh" userId="bc71b111-7738-4540-8e14-283f32eaf934" providerId="ADAL" clId="{FBAFBB5E-06B4-46DD-B6B3-4B5FCBB3B1B8}" dt="2019-04-09T21:31:00.481" v="8422" actId="20577"/>
        <pc:sldMkLst>
          <pc:docMk/>
          <pc:sldMk cId="3937775819" sldId="323"/>
        </pc:sldMkLst>
        <pc:spChg chg="del mod">
          <ac:chgData name="Archana Suresh" userId="bc71b111-7738-4540-8e14-283f32eaf934" providerId="ADAL" clId="{FBAFBB5E-06B4-46DD-B6B3-4B5FCBB3B1B8}" dt="2019-04-09T20:34:55.695" v="7866"/>
          <ac:spMkLst>
            <pc:docMk/>
            <pc:sldMk cId="3937775819" sldId="323"/>
            <ac:spMk id="2" creationId="{C51BDC87-E11D-4491-954C-BB2F932E9BD5}"/>
          </ac:spMkLst>
        </pc:spChg>
        <pc:spChg chg="del">
          <ac:chgData name="Archana Suresh" userId="bc71b111-7738-4540-8e14-283f32eaf934" providerId="ADAL" clId="{FBAFBB5E-06B4-46DD-B6B3-4B5FCBB3B1B8}" dt="2019-04-05T16:46:42.859" v="3947" actId="478"/>
          <ac:spMkLst>
            <pc:docMk/>
            <pc:sldMk cId="3937775819" sldId="323"/>
            <ac:spMk id="3" creationId="{2F06A74C-3262-D043-AE38-387865769D7B}"/>
          </ac:spMkLst>
        </pc:spChg>
        <pc:spChg chg="add mod">
          <ac:chgData name="Archana Suresh" userId="bc71b111-7738-4540-8e14-283f32eaf934" providerId="ADAL" clId="{FBAFBB5E-06B4-46DD-B6B3-4B5FCBB3B1B8}" dt="2019-04-08T18:38:02.471" v="7265" actId="20577"/>
          <ac:spMkLst>
            <pc:docMk/>
            <pc:sldMk cId="3937775819" sldId="323"/>
            <ac:spMk id="3" creationId="{3D12F680-8200-4EAF-9F10-186D1E3E6FCE}"/>
          </ac:spMkLst>
        </pc:spChg>
        <pc:spChg chg="add del mod">
          <ac:chgData name="Archana Suresh" userId="bc71b111-7738-4540-8e14-283f32eaf934" providerId="ADAL" clId="{FBAFBB5E-06B4-46DD-B6B3-4B5FCBB3B1B8}" dt="2019-03-28T23:00:12.801" v="488"/>
          <ac:spMkLst>
            <pc:docMk/>
            <pc:sldMk cId="3937775819" sldId="323"/>
            <ac:spMk id="5" creationId="{BADA08BD-F11D-4AF2-8767-B988A67C3F52}"/>
          </ac:spMkLst>
        </pc:spChg>
        <pc:spChg chg="add del mod">
          <ac:chgData name="Archana Suresh" userId="bc71b111-7738-4540-8e14-283f32eaf934" providerId="ADAL" clId="{FBAFBB5E-06B4-46DD-B6B3-4B5FCBB3B1B8}" dt="2019-04-09T20:34:55.695" v="7866"/>
          <ac:spMkLst>
            <pc:docMk/>
            <pc:sldMk cId="3937775819" sldId="323"/>
            <ac:spMk id="6" creationId="{4059796A-9F88-4AE0-83DC-6E52D3E5BF69}"/>
          </ac:spMkLst>
        </pc:spChg>
        <pc:spChg chg="add del mod">
          <ac:chgData name="Archana Suresh" userId="bc71b111-7738-4540-8e14-283f32eaf934" providerId="ADAL" clId="{FBAFBB5E-06B4-46DD-B6B3-4B5FCBB3B1B8}" dt="2019-03-28T23:02:33.439" v="505" actId="478"/>
          <ac:spMkLst>
            <pc:docMk/>
            <pc:sldMk cId="3937775819" sldId="323"/>
            <ac:spMk id="7" creationId="{268B03D1-CBEE-4F86-937E-401868297287}"/>
          </ac:spMkLst>
        </pc:spChg>
        <pc:spChg chg="add mod">
          <ac:chgData name="Archana Suresh" userId="bc71b111-7738-4540-8e14-283f32eaf934" providerId="ADAL" clId="{FBAFBB5E-06B4-46DD-B6B3-4B5FCBB3B1B8}" dt="2019-04-09T21:27:57.867" v="8411" actId="20577"/>
          <ac:spMkLst>
            <pc:docMk/>
            <pc:sldMk cId="3937775819" sldId="323"/>
            <ac:spMk id="7" creationId="{D8BAE22E-6FDC-4E7E-8BDD-FCFB18B38208}"/>
          </ac:spMkLst>
        </pc:spChg>
        <pc:spChg chg="add del mod">
          <ac:chgData name="Archana Suresh" userId="bc71b111-7738-4540-8e14-283f32eaf934" providerId="ADAL" clId="{FBAFBB5E-06B4-46DD-B6B3-4B5FCBB3B1B8}" dt="2019-03-28T23:02:30.603" v="504" actId="478"/>
          <ac:spMkLst>
            <pc:docMk/>
            <pc:sldMk cId="3937775819" sldId="323"/>
            <ac:spMk id="8" creationId="{A76FE4F1-7AAD-4DFA-AD9D-792BBD4B3919}"/>
          </ac:spMkLst>
        </pc:spChg>
        <pc:spChg chg="add del mod">
          <ac:chgData name="Archana Suresh" userId="bc71b111-7738-4540-8e14-283f32eaf934" providerId="ADAL" clId="{FBAFBB5E-06B4-46DD-B6B3-4B5FCBB3B1B8}" dt="2019-04-09T20:34:55.695" v="7866"/>
          <ac:spMkLst>
            <pc:docMk/>
            <pc:sldMk cId="3937775819" sldId="323"/>
            <ac:spMk id="9" creationId="{FE5A0014-2522-4B19-89AD-4FE562DE0348}"/>
          </ac:spMkLst>
        </pc:spChg>
        <pc:spChg chg="add del mod">
          <ac:chgData name="Archana Suresh" userId="bc71b111-7738-4540-8e14-283f32eaf934" providerId="ADAL" clId="{FBAFBB5E-06B4-46DD-B6B3-4B5FCBB3B1B8}" dt="2019-04-09T20:34:55.695" v="7866"/>
          <ac:spMkLst>
            <pc:docMk/>
            <pc:sldMk cId="3937775819" sldId="323"/>
            <ac:spMk id="10" creationId="{4F895282-5253-4D59-BFD2-BE4B526B1EC8}"/>
          </ac:spMkLst>
        </pc:spChg>
        <pc:spChg chg="add del mod">
          <ac:chgData name="Archana Suresh" userId="bc71b111-7738-4540-8e14-283f32eaf934" providerId="ADAL" clId="{FBAFBB5E-06B4-46DD-B6B3-4B5FCBB3B1B8}" dt="2019-04-09T20:34:55.695" v="7866"/>
          <ac:spMkLst>
            <pc:docMk/>
            <pc:sldMk cId="3937775819" sldId="323"/>
            <ac:spMk id="11" creationId="{2F573346-A38B-4C1E-B264-132140ED662E}"/>
          </ac:spMkLst>
        </pc:spChg>
        <pc:spChg chg="add del mod">
          <ac:chgData name="Archana Suresh" userId="bc71b111-7738-4540-8e14-283f32eaf934" providerId="ADAL" clId="{FBAFBB5E-06B4-46DD-B6B3-4B5FCBB3B1B8}" dt="2019-04-09T20:34:55.695" v="7866"/>
          <ac:spMkLst>
            <pc:docMk/>
            <pc:sldMk cId="3937775819" sldId="323"/>
            <ac:spMk id="12" creationId="{6E946E73-2E19-45AF-A522-272CF2E967BD}"/>
          </ac:spMkLst>
        </pc:spChg>
        <pc:spChg chg="add del mod">
          <ac:chgData name="Archana Suresh" userId="bc71b111-7738-4540-8e14-283f32eaf934" providerId="ADAL" clId="{FBAFBB5E-06B4-46DD-B6B3-4B5FCBB3B1B8}" dt="2019-04-09T20:34:55.695" v="7866"/>
          <ac:spMkLst>
            <pc:docMk/>
            <pc:sldMk cId="3937775819" sldId="323"/>
            <ac:spMk id="13" creationId="{65B76EDB-0A7F-47CD-BD7C-6E4A4D0C8BDB}"/>
          </ac:spMkLst>
        </pc:spChg>
        <pc:spChg chg="add del mod">
          <ac:chgData name="Archana Suresh" userId="bc71b111-7738-4540-8e14-283f32eaf934" providerId="ADAL" clId="{FBAFBB5E-06B4-46DD-B6B3-4B5FCBB3B1B8}" dt="2019-04-09T20:34:55.695" v="7866"/>
          <ac:spMkLst>
            <pc:docMk/>
            <pc:sldMk cId="3937775819" sldId="323"/>
            <ac:spMk id="20" creationId="{CD5D2BAE-129A-470D-8B0B-57F8462D68D2}"/>
          </ac:spMkLst>
        </pc:spChg>
        <pc:spChg chg="add del mod">
          <ac:chgData name="Archana Suresh" userId="bc71b111-7738-4540-8e14-283f32eaf934" providerId="ADAL" clId="{FBAFBB5E-06B4-46DD-B6B3-4B5FCBB3B1B8}" dt="2019-04-09T20:34:55.695" v="7866"/>
          <ac:spMkLst>
            <pc:docMk/>
            <pc:sldMk cId="3937775819" sldId="323"/>
            <ac:spMk id="21" creationId="{26AAAB3A-6571-45F8-A236-E69B906A42DC}"/>
          </ac:spMkLst>
        </pc:spChg>
        <pc:spChg chg="add del mod">
          <ac:chgData name="Archana Suresh" userId="bc71b111-7738-4540-8e14-283f32eaf934" providerId="ADAL" clId="{FBAFBB5E-06B4-46DD-B6B3-4B5FCBB3B1B8}" dt="2019-04-09T20:34:55.695" v="7866"/>
          <ac:spMkLst>
            <pc:docMk/>
            <pc:sldMk cId="3937775819" sldId="323"/>
            <ac:spMk id="22" creationId="{26C1FEF2-8F87-4B82-89F0-1E1C5B398FF1}"/>
          </ac:spMkLst>
        </pc:spChg>
        <pc:spChg chg="add del mod">
          <ac:chgData name="Archana Suresh" userId="bc71b111-7738-4540-8e14-283f32eaf934" providerId="ADAL" clId="{FBAFBB5E-06B4-46DD-B6B3-4B5FCBB3B1B8}" dt="2019-04-09T20:34:55.695" v="7866"/>
          <ac:spMkLst>
            <pc:docMk/>
            <pc:sldMk cId="3937775819" sldId="323"/>
            <ac:spMk id="23" creationId="{A7C01211-FF19-4162-8687-05E324531886}"/>
          </ac:spMkLst>
        </pc:spChg>
        <pc:spChg chg="add del mod">
          <ac:chgData name="Archana Suresh" userId="bc71b111-7738-4540-8e14-283f32eaf934" providerId="ADAL" clId="{FBAFBB5E-06B4-46DD-B6B3-4B5FCBB3B1B8}" dt="2019-04-09T20:34:55.695" v="7866"/>
          <ac:spMkLst>
            <pc:docMk/>
            <pc:sldMk cId="3937775819" sldId="323"/>
            <ac:spMk id="24" creationId="{48AADE93-833A-4290-9D6B-A604F300B71B}"/>
          </ac:spMkLst>
        </pc:spChg>
        <pc:spChg chg="add del mod">
          <ac:chgData name="Archana Suresh" userId="bc71b111-7738-4540-8e14-283f32eaf934" providerId="ADAL" clId="{FBAFBB5E-06B4-46DD-B6B3-4B5FCBB3B1B8}" dt="2019-04-09T20:34:55.695" v="7866"/>
          <ac:spMkLst>
            <pc:docMk/>
            <pc:sldMk cId="3937775819" sldId="323"/>
            <ac:spMk id="25" creationId="{812EF5B4-A4A1-405B-A11D-CDE58C3BC1C1}"/>
          </ac:spMkLst>
        </pc:spChg>
        <pc:spChg chg="add del mod">
          <ac:chgData name="Archana Suresh" userId="bc71b111-7738-4540-8e14-283f32eaf934" providerId="ADAL" clId="{FBAFBB5E-06B4-46DD-B6B3-4B5FCBB3B1B8}" dt="2019-04-09T20:34:55.695" v="7866"/>
          <ac:spMkLst>
            <pc:docMk/>
            <pc:sldMk cId="3937775819" sldId="323"/>
            <ac:spMk id="26" creationId="{B2134B87-734E-48E2-94F7-11EDFF819AF0}"/>
          </ac:spMkLst>
        </pc:spChg>
        <pc:spChg chg="add del mod">
          <ac:chgData name="Archana Suresh" userId="bc71b111-7738-4540-8e14-283f32eaf934" providerId="ADAL" clId="{FBAFBB5E-06B4-46DD-B6B3-4B5FCBB3B1B8}" dt="2019-04-09T20:34:55.695" v="7866"/>
          <ac:spMkLst>
            <pc:docMk/>
            <pc:sldMk cId="3937775819" sldId="323"/>
            <ac:spMk id="27" creationId="{A2320F82-2AD6-4493-9B38-BE7D925C657F}"/>
          </ac:spMkLst>
        </pc:spChg>
        <pc:spChg chg="add del mod">
          <ac:chgData name="Archana Suresh" userId="bc71b111-7738-4540-8e14-283f32eaf934" providerId="ADAL" clId="{FBAFBB5E-06B4-46DD-B6B3-4B5FCBB3B1B8}" dt="2019-04-09T20:34:55.695" v="7866"/>
          <ac:spMkLst>
            <pc:docMk/>
            <pc:sldMk cId="3937775819" sldId="323"/>
            <ac:spMk id="28" creationId="{DF7B895B-CFB3-4572-A925-9DC03DCA7FE1}"/>
          </ac:spMkLst>
        </pc:spChg>
        <pc:spChg chg="add del mod">
          <ac:chgData name="Archana Suresh" userId="bc71b111-7738-4540-8e14-283f32eaf934" providerId="ADAL" clId="{FBAFBB5E-06B4-46DD-B6B3-4B5FCBB3B1B8}" dt="2019-04-09T20:34:55.695" v="7866"/>
          <ac:spMkLst>
            <pc:docMk/>
            <pc:sldMk cId="3937775819" sldId="323"/>
            <ac:spMk id="29" creationId="{8623B2E1-CA47-4682-9277-5DE84172A4D6}"/>
          </ac:spMkLst>
        </pc:spChg>
        <pc:spChg chg="add del mod">
          <ac:chgData name="Archana Suresh" userId="bc71b111-7738-4540-8e14-283f32eaf934" providerId="ADAL" clId="{FBAFBB5E-06B4-46DD-B6B3-4B5FCBB3B1B8}" dt="2019-04-09T20:34:55.695" v="7866"/>
          <ac:spMkLst>
            <pc:docMk/>
            <pc:sldMk cId="3937775819" sldId="323"/>
            <ac:spMk id="30" creationId="{017E32F4-AAFE-4AE4-875E-929205A0D56E}"/>
          </ac:spMkLst>
        </pc:spChg>
        <pc:spChg chg="add del mod">
          <ac:chgData name="Archana Suresh" userId="bc71b111-7738-4540-8e14-283f32eaf934" providerId="ADAL" clId="{FBAFBB5E-06B4-46DD-B6B3-4B5FCBB3B1B8}" dt="2019-04-09T20:34:55.695" v="7866"/>
          <ac:spMkLst>
            <pc:docMk/>
            <pc:sldMk cId="3937775819" sldId="323"/>
            <ac:spMk id="31" creationId="{FC12C9DF-73C5-4800-BF67-D6C898D24A99}"/>
          </ac:spMkLst>
        </pc:spChg>
        <pc:spChg chg="add mod">
          <ac:chgData name="Archana Suresh" userId="bc71b111-7738-4540-8e14-283f32eaf934" providerId="ADAL" clId="{FBAFBB5E-06B4-46DD-B6B3-4B5FCBB3B1B8}" dt="2019-04-09T21:31:00.481" v="8422" actId="20577"/>
          <ac:spMkLst>
            <pc:docMk/>
            <pc:sldMk cId="3937775819" sldId="323"/>
            <ac:spMk id="32" creationId="{E8EF4A31-34CB-4638-AC0E-F6028287AD9F}"/>
          </ac:spMkLst>
        </pc:spChg>
        <pc:spChg chg="add del mod">
          <ac:chgData name="Archana Suresh" userId="bc71b111-7738-4540-8e14-283f32eaf934" providerId="ADAL" clId="{FBAFBB5E-06B4-46DD-B6B3-4B5FCBB3B1B8}" dt="2019-04-09T20:34:55.695" v="7866"/>
          <ac:spMkLst>
            <pc:docMk/>
            <pc:sldMk cId="3937775819" sldId="323"/>
            <ac:spMk id="36" creationId="{30FD5390-1C30-49BB-87DB-E32A7912A7EE}"/>
          </ac:spMkLst>
        </pc:spChg>
        <pc:spChg chg="add del mod">
          <ac:chgData name="Archana Suresh" userId="bc71b111-7738-4540-8e14-283f32eaf934" providerId="ADAL" clId="{FBAFBB5E-06B4-46DD-B6B3-4B5FCBB3B1B8}" dt="2019-04-09T20:36:13.201" v="7880" actId="1076"/>
          <ac:spMkLst>
            <pc:docMk/>
            <pc:sldMk cId="3937775819" sldId="323"/>
            <ac:spMk id="38" creationId="{20F4013E-CEBC-4963-AA76-59EAAA60D7DB}"/>
          </ac:spMkLst>
        </pc:spChg>
        <pc:spChg chg="add del mod">
          <ac:chgData name="Archana Suresh" userId="bc71b111-7738-4540-8e14-283f32eaf934" providerId="ADAL" clId="{FBAFBB5E-06B4-46DD-B6B3-4B5FCBB3B1B8}" dt="2019-04-08T18:39:02.885" v="7266" actId="478"/>
          <ac:spMkLst>
            <pc:docMk/>
            <pc:sldMk cId="3937775819" sldId="323"/>
            <ac:spMk id="48" creationId="{643C4D64-2D21-4523-88F2-394E10BF5896}"/>
          </ac:spMkLst>
        </pc:spChg>
        <pc:spChg chg="add mod">
          <ac:chgData name="Archana Suresh" userId="bc71b111-7738-4540-8e14-283f32eaf934" providerId="ADAL" clId="{FBAFBB5E-06B4-46DD-B6B3-4B5FCBB3B1B8}" dt="2019-04-01T22:19:15.479" v="1274" actId="20577"/>
          <ac:spMkLst>
            <pc:docMk/>
            <pc:sldMk cId="3937775819" sldId="323"/>
            <ac:spMk id="49" creationId="{B4F47F1B-9835-43E0-9810-4970647FA26F}"/>
          </ac:spMkLst>
        </pc:spChg>
        <pc:spChg chg="add mod">
          <ac:chgData name="Archana Suresh" userId="bc71b111-7738-4540-8e14-283f32eaf934" providerId="ADAL" clId="{FBAFBB5E-06B4-46DD-B6B3-4B5FCBB3B1B8}" dt="2019-04-01T23:08:57.206" v="1564" actId="20577"/>
          <ac:spMkLst>
            <pc:docMk/>
            <pc:sldMk cId="3937775819" sldId="323"/>
            <ac:spMk id="50" creationId="{98F4C033-1CBF-47CC-982F-3DB3989574CB}"/>
          </ac:spMkLst>
        </pc:spChg>
        <pc:spChg chg="mod topLvl">
          <ac:chgData name="Archana Suresh" userId="bc71b111-7738-4540-8e14-283f32eaf934" providerId="ADAL" clId="{FBAFBB5E-06B4-46DD-B6B3-4B5FCBB3B1B8}" dt="2019-04-05T21:31:25.299" v="5818" actId="164"/>
          <ac:spMkLst>
            <pc:docMk/>
            <pc:sldMk cId="3937775819" sldId="323"/>
            <ac:spMk id="54" creationId="{6CC4BD06-5B6E-478C-89B9-D14365F35711}"/>
          </ac:spMkLst>
        </pc:spChg>
        <pc:spChg chg="mod topLvl">
          <ac:chgData name="Archana Suresh" userId="bc71b111-7738-4540-8e14-283f32eaf934" providerId="ADAL" clId="{FBAFBB5E-06B4-46DD-B6B3-4B5FCBB3B1B8}" dt="2019-04-05T21:31:25.299" v="5818" actId="164"/>
          <ac:spMkLst>
            <pc:docMk/>
            <pc:sldMk cId="3937775819" sldId="323"/>
            <ac:spMk id="55" creationId="{D754F0C8-F6A6-4BB9-BF7A-9AE1C7732525}"/>
          </ac:spMkLst>
        </pc:spChg>
        <pc:spChg chg="mod topLvl">
          <ac:chgData name="Archana Suresh" userId="bc71b111-7738-4540-8e14-283f32eaf934" providerId="ADAL" clId="{FBAFBB5E-06B4-46DD-B6B3-4B5FCBB3B1B8}" dt="2019-04-05T21:31:25.299" v="5818" actId="164"/>
          <ac:spMkLst>
            <pc:docMk/>
            <pc:sldMk cId="3937775819" sldId="323"/>
            <ac:spMk id="56" creationId="{6D14556E-6654-44DD-A276-F2538931D6F2}"/>
          </ac:spMkLst>
        </pc:spChg>
        <pc:spChg chg="mod topLvl">
          <ac:chgData name="Archana Suresh" userId="bc71b111-7738-4540-8e14-283f32eaf934" providerId="ADAL" clId="{FBAFBB5E-06B4-46DD-B6B3-4B5FCBB3B1B8}" dt="2019-04-05T21:31:25.299" v="5818" actId="164"/>
          <ac:spMkLst>
            <pc:docMk/>
            <pc:sldMk cId="3937775819" sldId="323"/>
            <ac:spMk id="57" creationId="{7B819B14-17F1-4CEC-8D71-049A7DA40130}"/>
          </ac:spMkLst>
        </pc:spChg>
        <pc:spChg chg="mod topLvl">
          <ac:chgData name="Archana Suresh" userId="bc71b111-7738-4540-8e14-283f32eaf934" providerId="ADAL" clId="{FBAFBB5E-06B4-46DD-B6B3-4B5FCBB3B1B8}" dt="2019-04-05T21:31:28.313" v="5819" actId="164"/>
          <ac:spMkLst>
            <pc:docMk/>
            <pc:sldMk cId="3937775819" sldId="323"/>
            <ac:spMk id="72" creationId="{AD926F7D-F9B7-46A5-A0AE-858D0B59B904}"/>
          </ac:spMkLst>
        </pc:spChg>
        <pc:spChg chg="mod topLvl">
          <ac:chgData name="Archana Suresh" userId="bc71b111-7738-4540-8e14-283f32eaf934" providerId="ADAL" clId="{FBAFBB5E-06B4-46DD-B6B3-4B5FCBB3B1B8}" dt="2019-04-05T21:31:28.313" v="5819" actId="164"/>
          <ac:spMkLst>
            <pc:docMk/>
            <pc:sldMk cId="3937775819" sldId="323"/>
            <ac:spMk id="73" creationId="{53581F2B-3EEA-41BD-9694-C61DE20BFE67}"/>
          </ac:spMkLst>
        </pc:spChg>
        <pc:spChg chg="mod topLvl">
          <ac:chgData name="Archana Suresh" userId="bc71b111-7738-4540-8e14-283f32eaf934" providerId="ADAL" clId="{FBAFBB5E-06B4-46DD-B6B3-4B5FCBB3B1B8}" dt="2019-04-05T21:31:28.313" v="5819" actId="164"/>
          <ac:spMkLst>
            <pc:docMk/>
            <pc:sldMk cId="3937775819" sldId="323"/>
            <ac:spMk id="74" creationId="{68D5D1EA-819E-48FA-BB8D-481BA94089D7}"/>
          </ac:spMkLst>
        </pc:spChg>
        <pc:spChg chg="mod topLvl">
          <ac:chgData name="Archana Suresh" userId="bc71b111-7738-4540-8e14-283f32eaf934" providerId="ADAL" clId="{FBAFBB5E-06B4-46DD-B6B3-4B5FCBB3B1B8}" dt="2019-04-05T21:31:28.313" v="5819" actId="164"/>
          <ac:spMkLst>
            <pc:docMk/>
            <pc:sldMk cId="3937775819" sldId="323"/>
            <ac:spMk id="77" creationId="{8848AEE2-DE09-40EA-8E18-B43A4F3128AA}"/>
          </ac:spMkLst>
        </pc:spChg>
        <pc:spChg chg="add del mod">
          <ac:chgData name="Archana Suresh" userId="bc71b111-7738-4540-8e14-283f32eaf934" providerId="ADAL" clId="{FBAFBB5E-06B4-46DD-B6B3-4B5FCBB3B1B8}" dt="2019-04-09T20:38:51.396" v="7919" actId="255"/>
          <ac:spMkLst>
            <pc:docMk/>
            <pc:sldMk cId="3937775819" sldId="323"/>
            <ac:spMk id="98" creationId="{64934443-D544-4C9B-9993-272EC2C78005}"/>
          </ac:spMkLst>
        </pc:spChg>
        <pc:spChg chg="add del mod">
          <ac:chgData name="Archana Suresh" userId="bc71b111-7738-4540-8e14-283f32eaf934" providerId="ADAL" clId="{FBAFBB5E-06B4-46DD-B6B3-4B5FCBB3B1B8}" dt="2019-04-09T20:35:46.808" v="7877"/>
          <ac:spMkLst>
            <pc:docMk/>
            <pc:sldMk cId="3937775819" sldId="323"/>
            <ac:spMk id="99" creationId="{1A2FCD24-95B3-49D7-B49D-64ECA9F90377}"/>
          </ac:spMkLst>
        </pc:spChg>
        <pc:spChg chg="add mod">
          <ac:chgData name="Archana Suresh" userId="bc71b111-7738-4540-8e14-283f32eaf934" providerId="ADAL" clId="{FBAFBB5E-06B4-46DD-B6B3-4B5FCBB3B1B8}" dt="2019-04-09T21:00:21.573" v="8321" actId="1036"/>
          <ac:spMkLst>
            <pc:docMk/>
            <pc:sldMk cId="3937775819" sldId="323"/>
            <ac:spMk id="100" creationId="{3B5D4808-C8C6-40D0-91D8-F09BE2C10028}"/>
          </ac:spMkLst>
        </pc:spChg>
        <pc:spChg chg="add del mod">
          <ac:chgData name="Archana Suresh" userId="bc71b111-7738-4540-8e14-283f32eaf934" providerId="ADAL" clId="{FBAFBB5E-06B4-46DD-B6B3-4B5FCBB3B1B8}" dt="2019-04-04T22:59:47.684" v="3477" actId="478"/>
          <ac:spMkLst>
            <pc:docMk/>
            <pc:sldMk cId="3937775819" sldId="323"/>
            <ac:spMk id="100" creationId="{75FEA642-B141-4215-9CA1-99F54655C48A}"/>
          </ac:spMkLst>
        </pc:spChg>
        <pc:spChg chg="add del">
          <ac:chgData name="Archana Suresh" userId="bc71b111-7738-4540-8e14-283f32eaf934" providerId="ADAL" clId="{FBAFBB5E-06B4-46DD-B6B3-4B5FCBB3B1B8}" dt="2019-04-04T22:56:19.996" v="3352" actId="478"/>
          <ac:spMkLst>
            <pc:docMk/>
            <pc:sldMk cId="3937775819" sldId="323"/>
            <ac:spMk id="101" creationId="{2C4F45FC-5EB8-427C-A5EF-339F41B33573}"/>
          </ac:spMkLst>
        </pc:spChg>
        <pc:spChg chg="add del mod">
          <ac:chgData name="Archana Suresh" userId="bc71b111-7738-4540-8e14-283f32eaf934" providerId="ADAL" clId="{FBAFBB5E-06B4-46DD-B6B3-4B5FCBB3B1B8}" dt="2019-04-04T22:57:13.501" v="3362" actId="478"/>
          <ac:spMkLst>
            <pc:docMk/>
            <pc:sldMk cId="3937775819" sldId="323"/>
            <ac:spMk id="102" creationId="{CD5BC7B6-E14A-4715-8F6B-2E9A538D6E82}"/>
          </ac:spMkLst>
        </pc:spChg>
        <pc:spChg chg="add del mod">
          <ac:chgData name="Archana Suresh" userId="bc71b111-7738-4540-8e14-283f32eaf934" providerId="ADAL" clId="{FBAFBB5E-06B4-46DD-B6B3-4B5FCBB3B1B8}" dt="2019-04-04T22:57:11.023" v="3361" actId="478"/>
          <ac:spMkLst>
            <pc:docMk/>
            <pc:sldMk cId="3937775819" sldId="323"/>
            <ac:spMk id="103" creationId="{90770726-D199-4EA7-8243-255B469BE8D5}"/>
          </ac:spMkLst>
        </pc:spChg>
        <pc:spChg chg="add del mod">
          <ac:chgData name="Archana Suresh" userId="bc71b111-7738-4540-8e14-283f32eaf934" providerId="ADAL" clId="{FBAFBB5E-06B4-46DD-B6B3-4B5FCBB3B1B8}" dt="2019-04-09T20:35:46.808" v="7877"/>
          <ac:spMkLst>
            <pc:docMk/>
            <pc:sldMk cId="3937775819" sldId="323"/>
            <ac:spMk id="104" creationId="{EE93F365-DE6D-4AD9-9679-C0D1D681ECE2}"/>
          </ac:spMkLst>
        </pc:spChg>
        <pc:spChg chg="add del mod">
          <ac:chgData name="Archana Suresh" userId="bc71b111-7738-4540-8e14-283f32eaf934" providerId="ADAL" clId="{FBAFBB5E-06B4-46DD-B6B3-4B5FCBB3B1B8}" dt="2019-04-09T20:35:46.808" v="7877"/>
          <ac:spMkLst>
            <pc:docMk/>
            <pc:sldMk cId="3937775819" sldId="323"/>
            <ac:spMk id="105" creationId="{44C21894-E537-425B-A995-4E97466D8405}"/>
          </ac:spMkLst>
        </pc:spChg>
        <pc:grpChg chg="add del mod">
          <ac:chgData name="Archana Suresh" userId="bc71b111-7738-4540-8e14-283f32eaf934" providerId="ADAL" clId="{FBAFBB5E-06B4-46DD-B6B3-4B5FCBB3B1B8}" dt="2019-04-09T20:36:13.201" v="7880" actId="1076"/>
          <ac:grpSpMkLst>
            <pc:docMk/>
            <pc:sldMk cId="3937775819" sldId="323"/>
            <ac:grpSpMk id="4" creationId="{3C392E91-1D2C-40EA-A8B4-5F3613F068B1}"/>
          </ac:grpSpMkLst>
        </pc:grpChg>
        <pc:grpChg chg="add del mod">
          <ac:chgData name="Archana Suresh" userId="bc71b111-7738-4540-8e14-283f32eaf934" providerId="ADAL" clId="{FBAFBB5E-06B4-46DD-B6B3-4B5FCBB3B1B8}" dt="2019-04-09T20:36:13.201" v="7880" actId="1076"/>
          <ac:grpSpMkLst>
            <pc:docMk/>
            <pc:sldMk cId="3937775819" sldId="323"/>
            <ac:grpSpMk id="5" creationId="{39FD2BEC-0F07-4CC3-A2A3-FDFBB34E466B}"/>
          </ac:grpSpMkLst>
        </pc:grpChg>
        <pc:grpChg chg="add del mod">
          <ac:chgData name="Archana Suresh" userId="bc71b111-7738-4540-8e14-283f32eaf934" providerId="ADAL" clId="{FBAFBB5E-06B4-46DD-B6B3-4B5FCBB3B1B8}" dt="2019-04-09T20:36:13.201" v="7880" actId="1076"/>
          <ac:grpSpMkLst>
            <pc:docMk/>
            <pc:sldMk cId="3937775819" sldId="323"/>
            <ac:grpSpMk id="40" creationId="{7FCA6098-A1C1-412D-B62D-4F4D643B032E}"/>
          </ac:grpSpMkLst>
        </pc:grpChg>
        <pc:grpChg chg="add mod">
          <ac:chgData name="Archana Suresh" userId="bc71b111-7738-4540-8e14-283f32eaf934" providerId="ADAL" clId="{FBAFBB5E-06B4-46DD-B6B3-4B5FCBB3B1B8}" dt="2019-04-01T23:09:15.655" v="1566" actId="164"/>
          <ac:grpSpMkLst>
            <pc:docMk/>
            <pc:sldMk cId="3937775819" sldId="323"/>
            <ac:grpSpMk id="51" creationId="{952E3ACA-402E-4B03-B926-CC407B9E8406}"/>
          </ac:grpSpMkLst>
        </pc:grpChg>
        <pc:grpChg chg="add mod">
          <ac:chgData name="Archana Suresh" userId="bc71b111-7738-4540-8e14-283f32eaf934" providerId="ADAL" clId="{FBAFBB5E-06B4-46DD-B6B3-4B5FCBB3B1B8}" dt="2019-04-01T23:09:19.902" v="1567" actId="164"/>
          <ac:grpSpMkLst>
            <pc:docMk/>
            <pc:sldMk cId="3937775819" sldId="323"/>
            <ac:grpSpMk id="52" creationId="{AD8A0D09-CD3A-4242-B537-03DDD5CB9C87}"/>
          </ac:grpSpMkLst>
        </pc:grpChg>
        <pc:grpChg chg="add del mod">
          <ac:chgData name="Archana Suresh" userId="bc71b111-7738-4540-8e14-283f32eaf934" providerId="ADAL" clId="{FBAFBB5E-06B4-46DD-B6B3-4B5FCBB3B1B8}" dt="2019-04-05T21:30:46.965" v="5810" actId="165"/>
          <ac:grpSpMkLst>
            <pc:docMk/>
            <pc:sldMk cId="3937775819" sldId="323"/>
            <ac:grpSpMk id="53" creationId="{36ED046E-B5C4-4FDF-9F31-84617DBCE7A2}"/>
          </ac:grpSpMkLst>
        </pc:grpChg>
        <pc:grpChg chg="add mod">
          <ac:chgData name="Archana Suresh" userId="bc71b111-7738-4540-8e14-283f32eaf934" providerId="ADAL" clId="{FBAFBB5E-06B4-46DD-B6B3-4B5FCBB3B1B8}" dt="2019-04-01T23:09:24.464" v="1568" actId="164"/>
          <ac:grpSpMkLst>
            <pc:docMk/>
            <pc:sldMk cId="3937775819" sldId="323"/>
            <ac:grpSpMk id="53" creationId="{BC424629-8047-4A74-A675-8D699D88E52B}"/>
          </ac:grpSpMkLst>
        </pc:grpChg>
        <pc:grpChg chg="add mod">
          <ac:chgData name="Archana Suresh" userId="bc71b111-7738-4540-8e14-283f32eaf934" providerId="ADAL" clId="{FBAFBB5E-06B4-46DD-B6B3-4B5FCBB3B1B8}" dt="2019-04-01T23:09:29.204" v="1569" actId="164"/>
          <ac:grpSpMkLst>
            <pc:docMk/>
            <pc:sldMk cId="3937775819" sldId="323"/>
            <ac:grpSpMk id="54" creationId="{276B7318-C82E-4FD0-BB6D-9F07D07FE955}"/>
          </ac:grpSpMkLst>
        </pc:grpChg>
        <pc:grpChg chg="add mod">
          <ac:chgData name="Archana Suresh" userId="bc71b111-7738-4540-8e14-283f32eaf934" providerId="ADAL" clId="{FBAFBB5E-06B4-46DD-B6B3-4B5FCBB3B1B8}" dt="2019-04-01T23:09:33.942" v="1570" actId="164"/>
          <ac:grpSpMkLst>
            <pc:docMk/>
            <pc:sldMk cId="3937775819" sldId="323"/>
            <ac:grpSpMk id="55" creationId="{25FD8AD2-87F7-49EF-BA66-236E44A1D999}"/>
          </ac:grpSpMkLst>
        </pc:grpChg>
        <pc:grpChg chg="add mod">
          <ac:chgData name="Archana Suresh" userId="bc71b111-7738-4540-8e14-283f32eaf934" providerId="ADAL" clId="{FBAFBB5E-06B4-46DD-B6B3-4B5FCBB3B1B8}" dt="2019-04-01T23:09:38.139" v="1571" actId="164"/>
          <ac:grpSpMkLst>
            <pc:docMk/>
            <pc:sldMk cId="3937775819" sldId="323"/>
            <ac:grpSpMk id="56" creationId="{512FC372-F883-42B8-B443-4A33B666CD2D}"/>
          </ac:grpSpMkLst>
        </pc:grpChg>
        <pc:grpChg chg="mod topLvl">
          <ac:chgData name="Archana Suresh" userId="bc71b111-7738-4540-8e14-283f32eaf934" providerId="ADAL" clId="{FBAFBB5E-06B4-46DD-B6B3-4B5FCBB3B1B8}" dt="2019-04-05T21:31:25.299" v="5818" actId="164"/>
          <ac:grpSpMkLst>
            <pc:docMk/>
            <pc:sldMk cId="3937775819" sldId="323"/>
            <ac:grpSpMk id="58" creationId="{D1F83682-ECE3-43CF-AE26-DE8DE3D9EF3C}"/>
          </ac:grpSpMkLst>
        </pc:grpChg>
        <pc:grpChg chg="add del mod">
          <ac:chgData name="Archana Suresh" userId="bc71b111-7738-4540-8e14-283f32eaf934" providerId="ADAL" clId="{FBAFBB5E-06B4-46DD-B6B3-4B5FCBB3B1B8}" dt="2019-04-09T20:36:13.201" v="7880" actId="1076"/>
          <ac:grpSpMkLst>
            <pc:docMk/>
            <pc:sldMk cId="3937775819" sldId="323"/>
            <ac:grpSpMk id="62" creationId="{5421EE05-DC33-4DF6-A47F-D6161E925D73}"/>
          </ac:grpSpMkLst>
        </pc:grpChg>
        <pc:grpChg chg="add del mod">
          <ac:chgData name="Archana Suresh" userId="bc71b111-7738-4540-8e14-283f32eaf934" providerId="ADAL" clId="{FBAFBB5E-06B4-46DD-B6B3-4B5FCBB3B1B8}" dt="2019-04-05T21:30:50.526" v="5811" actId="165"/>
          <ac:grpSpMkLst>
            <pc:docMk/>
            <pc:sldMk cId="3937775819" sldId="323"/>
            <ac:grpSpMk id="71" creationId="{896631A1-732A-4033-B830-0DBF24CB2B3D}"/>
          </ac:grpSpMkLst>
        </pc:grpChg>
        <pc:grpChg chg="mod topLvl">
          <ac:chgData name="Archana Suresh" userId="bc71b111-7738-4540-8e14-283f32eaf934" providerId="ADAL" clId="{FBAFBB5E-06B4-46DD-B6B3-4B5FCBB3B1B8}" dt="2019-04-05T21:31:28.313" v="5819" actId="164"/>
          <ac:grpSpMkLst>
            <pc:docMk/>
            <pc:sldMk cId="3937775819" sldId="323"/>
            <ac:grpSpMk id="75" creationId="{3D08D6B3-F706-4E28-AC0E-1763D15CA8CA}"/>
          </ac:grpSpMkLst>
        </pc:grpChg>
        <pc:grpChg chg="add del mod">
          <ac:chgData name="Archana Suresh" userId="bc71b111-7738-4540-8e14-283f32eaf934" providerId="ADAL" clId="{FBAFBB5E-06B4-46DD-B6B3-4B5FCBB3B1B8}" dt="2019-04-09T20:36:13.201" v="7880" actId="1076"/>
          <ac:grpSpMkLst>
            <pc:docMk/>
            <pc:sldMk cId="3937775819" sldId="323"/>
            <ac:grpSpMk id="80" creationId="{A6355C36-24E7-4A88-BD6D-12613FA40464}"/>
          </ac:grpSpMkLst>
        </pc:grpChg>
        <pc:grpChg chg="add del mod">
          <ac:chgData name="Archana Suresh" userId="bc71b111-7738-4540-8e14-283f32eaf934" providerId="ADAL" clId="{FBAFBB5E-06B4-46DD-B6B3-4B5FCBB3B1B8}" dt="2019-04-09T20:36:13.201" v="7880" actId="1076"/>
          <ac:grpSpMkLst>
            <pc:docMk/>
            <pc:sldMk cId="3937775819" sldId="323"/>
            <ac:grpSpMk id="89" creationId="{FA1446FC-EF82-46DC-9B21-A23CB5CA4C1E}"/>
          </ac:grpSpMkLst>
        </pc:grpChg>
        <pc:picChg chg="del mod">
          <ac:chgData name="Archana Suresh" userId="bc71b111-7738-4540-8e14-283f32eaf934" providerId="ADAL" clId="{FBAFBB5E-06B4-46DD-B6B3-4B5FCBB3B1B8}" dt="2019-03-29T17:45:48.409" v="744" actId="478"/>
          <ac:picMkLst>
            <pc:docMk/>
            <pc:sldMk cId="3937775819" sldId="323"/>
            <ac:picMk id="2" creationId="{8BF8A4BB-4FF5-0C4C-9A37-C70ED04F3569}"/>
          </ac:picMkLst>
        </pc:picChg>
        <pc:picChg chg="add del mod">
          <ac:chgData name="Archana Suresh" userId="bc71b111-7738-4540-8e14-283f32eaf934" providerId="ADAL" clId="{FBAFBB5E-06B4-46DD-B6B3-4B5FCBB3B1B8}" dt="2019-03-28T22:59:12.832" v="484" actId="478"/>
          <ac:picMkLst>
            <pc:docMk/>
            <pc:sldMk cId="3937775819" sldId="323"/>
            <ac:picMk id="4" creationId="{C072140E-F357-43FB-BA81-97F818B57C81}"/>
          </ac:picMkLst>
        </pc:picChg>
        <pc:picChg chg="add del mod">
          <ac:chgData name="Archana Suresh" userId="bc71b111-7738-4540-8e14-283f32eaf934" providerId="ADAL" clId="{FBAFBB5E-06B4-46DD-B6B3-4B5FCBB3B1B8}" dt="2019-04-09T20:34:55.695" v="7866"/>
          <ac:picMkLst>
            <pc:docMk/>
            <pc:sldMk cId="3937775819" sldId="323"/>
            <ac:picMk id="14" creationId="{8B5F9EFB-653D-4A7A-86F4-F094DEE3BDB9}"/>
          </ac:picMkLst>
        </pc:picChg>
        <pc:picChg chg="add del mod">
          <ac:chgData name="Archana Suresh" userId="bc71b111-7738-4540-8e14-283f32eaf934" providerId="ADAL" clId="{FBAFBB5E-06B4-46DD-B6B3-4B5FCBB3B1B8}" dt="2019-04-09T20:34:55.695" v="7866"/>
          <ac:picMkLst>
            <pc:docMk/>
            <pc:sldMk cId="3937775819" sldId="323"/>
            <ac:picMk id="15" creationId="{E943C9B2-88C9-43F9-B999-A4D42C9C7BF4}"/>
          </ac:picMkLst>
        </pc:picChg>
        <pc:picChg chg="add del mod">
          <ac:chgData name="Archana Suresh" userId="bc71b111-7738-4540-8e14-283f32eaf934" providerId="ADAL" clId="{FBAFBB5E-06B4-46DD-B6B3-4B5FCBB3B1B8}" dt="2019-04-09T20:34:55.695" v="7866"/>
          <ac:picMkLst>
            <pc:docMk/>
            <pc:sldMk cId="3937775819" sldId="323"/>
            <ac:picMk id="16" creationId="{2334E0B1-BBAC-490F-AF15-951FF027B6EA}"/>
          </ac:picMkLst>
        </pc:picChg>
        <pc:picChg chg="add del mod">
          <ac:chgData name="Archana Suresh" userId="bc71b111-7738-4540-8e14-283f32eaf934" providerId="ADAL" clId="{FBAFBB5E-06B4-46DD-B6B3-4B5FCBB3B1B8}" dt="2019-04-09T20:34:55.695" v="7866"/>
          <ac:picMkLst>
            <pc:docMk/>
            <pc:sldMk cId="3937775819" sldId="323"/>
            <ac:picMk id="17" creationId="{F9E2FCE4-98D3-46FE-A304-C1F8080EEE5D}"/>
          </ac:picMkLst>
        </pc:picChg>
        <pc:picChg chg="add del mod">
          <ac:chgData name="Archana Suresh" userId="bc71b111-7738-4540-8e14-283f32eaf934" providerId="ADAL" clId="{FBAFBB5E-06B4-46DD-B6B3-4B5FCBB3B1B8}" dt="2019-04-09T20:34:55.695" v="7866"/>
          <ac:picMkLst>
            <pc:docMk/>
            <pc:sldMk cId="3937775819" sldId="323"/>
            <ac:picMk id="18" creationId="{3881A24E-3BC2-4A11-BA05-C19316F94745}"/>
          </ac:picMkLst>
        </pc:picChg>
        <pc:picChg chg="add del mod">
          <ac:chgData name="Archana Suresh" userId="bc71b111-7738-4540-8e14-283f32eaf934" providerId="ADAL" clId="{FBAFBB5E-06B4-46DD-B6B3-4B5FCBB3B1B8}" dt="2019-04-09T20:34:55.695" v="7866"/>
          <ac:picMkLst>
            <pc:docMk/>
            <pc:sldMk cId="3937775819" sldId="323"/>
            <ac:picMk id="19" creationId="{C5BE7A0B-15E0-42C8-B32B-9B9F45444272}"/>
          </ac:picMkLst>
        </pc:picChg>
        <pc:picChg chg="add del">
          <ac:chgData name="Archana Suresh" userId="bc71b111-7738-4540-8e14-283f32eaf934" providerId="ADAL" clId="{FBAFBB5E-06B4-46DD-B6B3-4B5FCBB3B1B8}" dt="2019-03-29T17:27:04.162" v="619" actId="478"/>
          <ac:picMkLst>
            <pc:docMk/>
            <pc:sldMk cId="3937775819" sldId="323"/>
            <ac:picMk id="32" creationId="{0AC0F11C-0259-405E-82D4-A6D405664580}"/>
          </ac:picMkLst>
        </pc:picChg>
        <pc:picChg chg="add del mod">
          <ac:chgData name="Archana Suresh" userId="bc71b111-7738-4540-8e14-283f32eaf934" providerId="ADAL" clId="{FBAFBB5E-06B4-46DD-B6B3-4B5FCBB3B1B8}" dt="2019-03-29T17:38:12.045" v="630" actId="478"/>
          <ac:picMkLst>
            <pc:docMk/>
            <pc:sldMk cId="3937775819" sldId="323"/>
            <ac:picMk id="33" creationId="{890E8A93-E75D-449D-85BA-E515F95FAAE0}"/>
          </ac:picMkLst>
        </pc:picChg>
        <pc:picChg chg="add del mod">
          <ac:chgData name="Archana Suresh" userId="bc71b111-7738-4540-8e14-283f32eaf934" providerId="ADAL" clId="{FBAFBB5E-06B4-46DD-B6B3-4B5FCBB3B1B8}" dt="2019-04-09T20:34:55.695" v="7866"/>
          <ac:picMkLst>
            <pc:docMk/>
            <pc:sldMk cId="3937775819" sldId="323"/>
            <ac:picMk id="35" creationId="{0BACF1DE-796F-4ED5-9C3E-CDA0D7B1F410}"/>
          </ac:picMkLst>
        </pc:picChg>
        <pc:picChg chg="add del mod">
          <ac:chgData name="Archana Suresh" userId="bc71b111-7738-4540-8e14-283f32eaf934" providerId="ADAL" clId="{FBAFBB5E-06B4-46DD-B6B3-4B5FCBB3B1B8}" dt="2019-04-09T20:34:55.695" v="7866"/>
          <ac:picMkLst>
            <pc:docMk/>
            <pc:sldMk cId="3937775819" sldId="323"/>
            <ac:picMk id="37" creationId="{7237D49C-94D8-482C-8888-2284DE4BAE45}"/>
          </ac:picMkLst>
        </pc:picChg>
        <pc:picChg chg="add del mod">
          <ac:chgData name="Archana Suresh" userId="bc71b111-7738-4540-8e14-283f32eaf934" providerId="ADAL" clId="{FBAFBB5E-06B4-46DD-B6B3-4B5FCBB3B1B8}" dt="2019-04-09T20:34:55.695" v="7866"/>
          <ac:picMkLst>
            <pc:docMk/>
            <pc:sldMk cId="3937775819" sldId="323"/>
            <ac:picMk id="39" creationId="{741B05E0-3F76-4EC7-B64F-6F56139CC26F}"/>
          </ac:picMkLst>
        </pc:picChg>
        <pc:picChg chg="add del mod">
          <ac:chgData name="Archana Suresh" userId="bc71b111-7738-4540-8e14-283f32eaf934" providerId="ADAL" clId="{FBAFBB5E-06B4-46DD-B6B3-4B5FCBB3B1B8}" dt="2019-04-09T20:34:55.695" v="7866"/>
          <ac:picMkLst>
            <pc:docMk/>
            <pc:sldMk cId="3937775819" sldId="323"/>
            <ac:picMk id="41" creationId="{525C155E-930F-4037-93E4-1DEE7E70C08D}"/>
          </ac:picMkLst>
        </pc:picChg>
        <pc:picChg chg="add del mod">
          <ac:chgData name="Archana Suresh" userId="bc71b111-7738-4540-8e14-283f32eaf934" providerId="ADAL" clId="{FBAFBB5E-06B4-46DD-B6B3-4B5FCBB3B1B8}" dt="2019-04-09T20:34:55.695" v="7866"/>
          <ac:picMkLst>
            <pc:docMk/>
            <pc:sldMk cId="3937775819" sldId="323"/>
            <ac:picMk id="43" creationId="{3A4C7B01-98A9-47F7-929A-EAB636BB6FA4}"/>
          </ac:picMkLst>
        </pc:picChg>
        <pc:picChg chg="add del mod">
          <ac:chgData name="Archana Suresh" userId="bc71b111-7738-4540-8e14-283f32eaf934" providerId="ADAL" clId="{FBAFBB5E-06B4-46DD-B6B3-4B5FCBB3B1B8}" dt="2019-03-29T17:41:41.859" v="688" actId="478"/>
          <ac:picMkLst>
            <pc:docMk/>
            <pc:sldMk cId="3937775819" sldId="323"/>
            <ac:picMk id="45" creationId="{F3307D6C-09E2-4FFF-BDFF-3A1B9A578BFB}"/>
          </ac:picMkLst>
        </pc:picChg>
        <pc:picChg chg="add del mod">
          <ac:chgData name="Archana Suresh" userId="bc71b111-7738-4540-8e14-283f32eaf934" providerId="ADAL" clId="{FBAFBB5E-06B4-46DD-B6B3-4B5FCBB3B1B8}" dt="2019-04-09T20:34:55.695" v="7866"/>
          <ac:picMkLst>
            <pc:docMk/>
            <pc:sldMk cId="3937775819" sldId="323"/>
            <ac:picMk id="47" creationId="{6A5E1838-F7FD-4B66-B9D3-B21D37BB4A93}"/>
          </ac:picMkLst>
        </pc:picChg>
        <pc:picChg chg="del">
          <ac:chgData name="Archana Suresh" userId="bc71b111-7738-4540-8e14-283f32eaf934" providerId="ADAL" clId="{FBAFBB5E-06B4-46DD-B6B3-4B5FCBB3B1B8}" dt="2019-04-05T21:30:27.655" v="5806" actId="478"/>
          <ac:picMkLst>
            <pc:docMk/>
            <pc:sldMk cId="3937775819" sldId="323"/>
            <ac:picMk id="59" creationId="{75E59023-CAA7-456E-B5DA-E53F3F4C04AE}"/>
          </ac:picMkLst>
        </pc:picChg>
        <pc:picChg chg="del mod topLvl">
          <ac:chgData name="Archana Suresh" userId="bc71b111-7738-4540-8e14-283f32eaf934" providerId="ADAL" clId="{FBAFBB5E-06B4-46DD-B6B3-4B5FCBB3B1B8}" dt="2019-04-05T21:30:56.801" v="5812" actId="478"/>
          <ac:picMkLst>
            <pc:docMk/>
            <pc:sldMk cId="3937775819" sldId="323"/>
            <ac:picMk id="76" creationId="{AF97FFAE-AB93-42E2-B460-4DDDD82BE085}"/>
          </ac:picMkLst>
        </pc:picChg>
        <pc:picChg chg="add del mod">
          <ac:chgData name="Archana Suresh" userId="bc71b111-7738-4540-8e14-283f32eaf934" providerId="ADAL" clId="{FBAFBB5E-06B4-46DD-B6B3-4B5FCBB3B1B8}" dt="2019-04-05T21:30:39.326" v="5809"/>
          <ac:picMkLst>
            <pc:docMk/>
            <pc:sldMk cId="3937775819" sldId="323"/>
            <ac:picMk id="100" creationId="{7CCEE4C9-F19B-4FE6-A2B6-01B452F1674E}"/>
          </ac:picMkLst>
        </pc:picChg>
        <pc:picChg chg="add mod">
          <ac:chgData name="Archana Suresh" userId="bc71b111-7738-4540-8e14-283f32eaf934" providerId="ADAL" clId="{FBAFBB5E-06B4-46DD-B6B3-4B5FCBB3B1B8}" dt="2019-04-05T21:31:25.299" v="5818" actId="164"/>
          <ac:picMkLst>
            <pc:docMk/>
            <pc:sldMk cId="3937775819" sldId="323"/>
            <ac:picMk id="101" creationId="{EF0E9C1D-0AEA-4451-AE8E-038B0B649061}"/>
          </ac:picMkLst>
        </pc:picChg>
        <pc:picChg chg="add mod">
          <ac:chgData name="Archana Suresh" userId="bc71b111-7738-4540-8e14-283f32eaf934" providerId="ADAL" clId="{FBAFBB5E-06B4-46DD-B6B3-4B5FCBB3B1B8}" dt="2019-04-05T21:31:28.313" v="5819" actId="164"/>
          <ac:picMkLst>
            <pc:docMk/>
            <pc:sldMk cId="3937775819" sldId="323"/>
            <ac:picMk id="102" creationId="{D33E9527-4FCF-4302-8A99-DB4490E32273}"/>
          </ac:picMkLst>
        </pc:picChg>
        <pc:cxnChg chg="add del mod">
          <ac:chgData name="Archana Suresh" userId="bc71b111-7738-4540-8e14-283f32eaf934" providerId="ADAL" clId="{FBAFBB5E-06B4-46DD-B6B3-4B5FCBB3B1B8}" dt="2019-04-04T22:56:39.207" v="3354" actId="478"/>
          <ac:cxnSpMkLst>
            <pc:docMk/>
            <pc:sldMk cId="3937775819" sldId="323"/>
            <ac:cxnSpMk id="5" creationId="{638F3B28-48B2-4CF2-97C9-7B60B0A9E4F4}"/>
          </ac:cxnSpMkLst>
        </pc:cxnChg>
        <pc:cxnChg chg="add del mod">
          <ac:chgData name="Archana Suresh" userId="bc71b111-7738-4540-8e14-283f32eaf934" providerId="ADAL" clId="{FBAFBB5E-06B4-46DD-B6B3-4B5FCBB3B1B8}" dt="2019-04-09T20:35:46.808" v="7877"/>
          <ac:cxnSpMkLst>
            <pc:docMk/>
            <pc:sldMk cId="3937775819" sldId="323"/>
            <ac:cxnSpMk id="8" creationId="{08ADC207-AEFE-406B-ADC6-F72428FF7E7B}"/>
          </ac:cxnSpMkLst>
        </pc:cxnChg>
      </pc:sldChg>
      <pc:sldChg chg="addSp delSp modSp">
        <pc:chgData name="Archana Suresh" userId="bc71b111-7738-4540-8e14-283f32eaf934" providerId="ADAL" clId="{FBAFBB5E-06B4-46DD-B6B3-4B5FCBB3B1B8}" dt="2019-04-05T22:57:08.809" v="6400" actId="14100"/>
        <pc:sldMkLst>
          <pc:docMk/>
          <pc:sldMk cId="219479720" sldId="324"/>
        </pc:sldMkLst>
        <pc:spChg chg="del">
          <ac:chgData name="Archana Suresh" userId="bc71b111-7738-4540-8e14-283f32eaf934" providerId="ADAL" clId="{FBAFBB5E-06B4-46DD-B6B3-4B5FCBB3B1B8}" dt="2019-04-05T22:45:07.153" v="6283" actId="478"/>
          <ac:spMkLst>
            <pc:docMk/>
            <pc:sldMk cId="219479720" sldId="324"/>
            <ac:spMk id="2" creationId="{BA374A19-40CD-6E47-955C-2F976B5D11A8}"/>
          </ac:spMkLst>
        </pc:spChg>
        <pc:spChg chg="add mod">
          <ac:chgData name="Archana Suresh" userId="bc71b111-7738-4540-8e14-283f32eaf934" providerId="ADAL" clId="{FBAFBB5E-06B4-46DD-B6B3-4B5FCBB3B1B8}" dt="2019-04-05T22:47:03.852" v="6325" actId="20577"/>
          <ac:spMkLst>
            <pc:docMk/>
            <pc:sldMk cId="219479720" sldId="324"/>
            <ac:spMk id="10" creationId="{3942C103-D1B2-4914-BD73-5A24D351C34B}"/>
          </ac:spMkLst>
        </pc:spChg>
        <pc:spChg chg="add mod">
          <ac:chgData name="Archana Suresh" userId="bc71b111-7738-4540-8e14-283f32eaf934" providerId="ADAL" clId="{FBAFBB5E-06B4-46DD-B6B3-4B5FCBB3B1B8}" dt="2019-04-05T22:47:39.899" v="6329" actId="1076"/>
          <ac:spMkLst>
            <pc:docMk/>
            <pc:sldMk cId="219479720" sldId="324"/>
            <ac:spMk id="11" creationId="{5D502804-5F14-4960-BED7-7B1A7E69BA1E}"/>
          </ac:spMkLst>
        </pc:spChg>
        <pc:spChg chg="add mod">
          <ac:chgData name="Archana Suresh" userId="bc71b111-7738-4540-8e14-283f32eaf934" providerId="ADAL" clId="{FBAFBB5E-06B4-46DD-B6B3-4B5FCBB3B1B8}" dt="2019-04-05T22:47:39.899" v="6329" actId="1076"/>
          <ac:spMkLst>
            <pc:docMk/>
            <pc:sldMk cId="219479720" sldId="324"/>
            <ac:spMk id="12" creationId="{D0F4769B-A143-401A-9154-6D709971AE97}"/>
          </ac:spMkLst>
        </pc:spChg>
        <pc:spChg chg="add mod">
          <ac:chgData name="Archana Suresh" userId="bc71b111-7738-4540-8e14-283f32eaf934" providerId="ADAL" clId="{FBAFBB5E-06B4-46DD-B6B3-4B5FCBB3B1B8}" dt="2019-04-05T22:49:35.201" v="6369" actId="1036"/>
          <ac:spMkLst>
            <pc:docMk/>
            <pc:sldMk cId="219479720" sldId="324"/>
            <ac:spMk id="13" creationId="{C2321FC1-B73A-431D-95AE-08FD5B425E7C}"/>
          </ac:spMkLst>
        </pc:spChg>
        <pc:spChg chg="add mod">
          <ac:chgData name="Archana Suresh" userId="bc71b111-7738-4540-8e14-283f32eaf934" providerId="ADAL" clId="{FBAFBB5E-06B4-46DD-B6B3-4B5FCBB3B1B8}" dt="2019-04-05T22:49:35.201" v="6369" actId="1036"/>
          <ac:spMkLst>
            <pc:docMk/>
            <pc:sldMk cId="219479720" sldId="324"/>
            <ac:spMk id="14" creationId="{5B8AF1E0-0A13-4F2B-93D4-A3A02B79C800}"/>
          </ac:spMkLst>
        </pc:spChg>
        <pc:spChg chg="add mod">
          <ac:chgData name="Archana Suresh" userId="bc71b111-7738-4540-8e14-283f32eaf934" providerId="ADAL" clId="{FBAFBB5E-06B4-46DD-B6B3-4B5FCBB3B1B8}" dt="2019-04-05T22:57:08.809" v="6400" actId="14100"/>
          <ac:spMkLst>
            <pc:docMk/>
            <pc:sldMk cId="219479720" sldId="324"/>
            <ac:spMk id="15" creationId="{F8C816FF-9697-45B8-B015-660304C1FE27}"/>
          </ac:spMkLst>
        </pc:spChg>
        <pc:picChg chg="add del">
          <ac:chgData name="Archana Suresh" userId="bc71b111-7738-4540-8e14-283f32eaf934" providerId="ADAL" clId="{FBAFBB5E-06B4-46DD-B6B3-4B5FCBB3B1B8}" dt="2019-04-05T22:29:43.823" v="6226"/>
          <ac:picMkLst>
            <pc:docMk/>
            <pc:sldMk cId="219479720" sldId="324"/>
            <ac:picMk id="3" creationId="{9087947D-559A-4D37-A78D-171ED7DD00EA}"/>
          </ac:picMkLst>
        </pc:picChg>
        <pc:picChg chg="add del mod">
          <ac:chgData name="Archana Suresh" userId="bc71b111-7738-4540-8e14-283f32eaf934" providerId="ADAL" clId="{FBAFBB5E-06B4-46DD-B6B3-4B5FCBB3B1B8}" dt="2019-04-05T22:29:43.823" v="6226"/>
          <ac:picMkLst>
            <pc:docMk/>
            <pc:sldMk cId="219479720" sldId="324"/>
            <ac:picMk id="4" creationId="{8E67060B-DADB-4DC7-91B8-8C128A61E785}"/>
          </ac:picMkLst>
        </pc:picChg>
        <pc:picChg chg="add del mod">
          <ac:chgData name="Archana Suresh" userId="bc71b111-7738-4540-8e14-283f32eaf934" providerId="ADAL" clId="{FBAFBB5E-06B4-46DD-B6B3-4B5FCBB3B1B8}" dt="2019-04-05T22:29:43.823" v="6226"/>
          <ac:picMkLst>
            <pc:docMk/>
            <pc:sldMk cId="219479720" sldId="324"/>
            <ac:picMk id="5" creationId="{A4A1A80B-E44C-426B-9D29-3EEB1B3F2F3F}"/>
          </ac:picMkLst>
        </pc:picChg>
        <pc:picChg chg="add mod ord">
          <ac:chgData name="Archana Suresh" userId="bc71b111-7738-4540-8e14-283f32eaf934" providerId="ADAL" clId="{FBAFBB5E-06B4-46DD-B6B3-4B5FCBB3B1B8}" dt="2019-04-05T22:48:31.403" v="6342" actId="1076"/>
          <ac:picMkLst>
            <pc:docMk/>
            <pc:sldMk cId="219479720" sldId="324"/>
            <ac:picMk id="7" creationId="{A48FC368-7273-4537-A4B0-063285F8C7E4}"/>
          </ac:picMkLst>
        </pc:picChg>
        <pc:picChg chg="add mod">
          <ac:chgData name="Archana Suresh" userId="bc71b111-7738-4540-8e14-283f32eaf934" providerId="ADAL" clId="{FBAFBB5E-06B4-46DD-B6B3-4B5FCBB3B1B8}" dt="2019-04-05T22:46:37.063" v="6299" actId="1076"/>
          <ac:picMkLst>
            <pc:docMk/>
            <pc:sldMk cId="219479720" sldId="324"/>
            <ac:picMk id="9" creationId="{2AD8EBBF-9C00-4314-9725-644D4E001466}"/>
          </ac:picMkLst>
        </pc:picChg>
      </pc:sldChg>
      <pc:sldChg chg="addSp delSp modSp add">
        <pc:chgData name="Archana Suresh" userId="bc71b111-7738-4540-8e14-283f32eaf934" providerId="ADAL" clId="{FBAFBB5E-06B4-46DD-B6B3-4B5FCBB3B1B8}" dt="2019-04-09T22:45:03.889" v="9361" actId="1076"/>
        <pc:sldMkLst>
          <pc:docMk/>
          <pc:sldMk cId="2216782257" sldId="325"/>
        </pc:sldMkLst>
        <pc:spChg chg="mod">
          <ac:chgData name="Archana Suresh" userId="bc71b111-7738-4540-8e14-283f32eaf934" providerId="ADAL" clId="{FBAFBB5E-06B4-46DD-B6B3-4B5FCBB3B1B8}" dt="2019-04-08T18:37:41.156" v="7250" actId="20577"/>
          <ac:spMkLst>
            <pc:docMk/>
            <pc:sldMk cId="2216782257" sldId="325"/>
            <ac:spMk id="2" creationId="{B0EFE50A-DB74-402D-AD81-95932F1BFE97}"/>
          </ac:spMkLst>
        </pc:spChg>
        <pc:spChg chg="add mod">
          <ac:chgData name="Archana Suresh" userId="bc71b111-7738-4540-8e14-283f32eaf934" providerId="ADAL" clId="{FBAFBB5E-06B4-46DD-B6B3-4B5FCBB3B1B8}" dt="2019-04-09T20:58:08.211" v="8286" actId="1037"/>
          <ac:spMkLst>
            <pc:docMk/>
            <pc:sldMk cId="2216782257" sldId="325"/>
            <ac:spMk id="3" creationId="{DCC535F6-D3D3-4ED5-9885-FF4FB30453FE}"/>
          </ac:spMkLst>
        </pc:spChg>
        <pc:spChg chg="add mod">
          <ac:chgData name="Archana Suresh" userId="bc71b111-7738-4540-8e14-283f32eaf934" providerId="ADAL" clId="{FBAFBB5E-06B4-46DD-B6B3-4B5FCBB3B1B8}" dt="2019-04-05T00:10:26.920" v="3899" actId="1036"/>
          <ac:spMkLst>
            <pc:docMk/>
            <pc:sldMk cId="2216782257" sldId="325"/>
            <ac:spMk id="4" creationId="{E9F7EBED-2A3A-4FC7-BC0A-E058C190B459}"/>
          </ac:spMkLst>
        </pc:spChg>
        <pc:spChg chg="add mod">
          <ac:chgData name="Archana Suresh" userId="bc71b111-7738-4540-8e14-283f32eaf934" providerId="ADAL" clId="{FBAFBB5E-06B4-46DD-B6B3-4B5FCBB3B1B8}" dt="2019-04-05T00:10:26.920" v="3899" actId="1036"/>
          <ac:spMkLst>
            <pc:docMk/>
            <pc:sldMk cId="2216782257" sldId="325"/>
            <ac:spMk id="6" creationId="{FE8C475F-0EF6-49C8-A4CA-429AD56C844A}"/>
          </ac:spMkLst>
        </pc:spChg>
        <pc:spChg chg="add mod">
          <ac:chgData name="Archana Suresh" userId="bc71b111-7738-4540-8e14-283f32eaf934" providerId="ADAL" clId="{FBAFBB5E-06B4-46DD-B6B3-4B5FCBB3B1B8}" dt="2019-04-05T00:10:26.920" v="3899" actId="1036"/>
          <ac:spMkLst>
            <pc:docMk/>
            <pc:sldMk cId="2216782257" sldId="325"/>
            <ac:spMk id="9" creationId="{42E23000-A2F8-42D9-92BB-EB7723413C8F}"/>
          </ac:spMkLst>
        </pc:spChg>
        <pc:spChg chg="add mod">
          <ac:chgData name="Archana Suresh" userId="bc71b111-7738-4540-8e14-283f32eaf934" providerId="ADAL" clId="{FBAFBB5E-06B4-46DD-B6B3-4B5FCBB3B1B8}" dt="2019-04-09T20:58:08.211" v="8286" actId="1037"/>
          <ac:spMkLst>
            <pc:docMk/>
            <pc:sldMk cId="2216782257" sldId="325"/>
            <ac:spMk id="10" creationId="{4729F0A4-B4B5-460F-BCA8-66C2F2B70ACE}"/>
          </ac:spMkLst>
        </pc:spChg>
        <pc:spChg chg="add mod">
          <ac:chgData name="Archana Suresh" userId="bc71b111-7738-4540-8e14-283f32eaf934" providerId="ADAL" clId="{FBAFBB5E-06B4-46DD-B6B3-4B5FCBB3B1B8}" dt="2019-04-05T00:10:50.578" v="3903" actId="1076"/>
          <ac:spMkLst>
            <pc:docMk/>
            <pc:sldMk cId="2216782257" sldId="325"/>
            <ac:spMk id="11" creationId="{4F9BDF2D-0079-45CE-820B-E00EDC23FE8C}"/>
          </ac:spMkLst>
        </pc:spChg>
        <pc:spChg chg="add mod">
          <ac:chgData name="Archana Suresh" userId="bc71b111-7738-4540-8e14-283f32eaf934" providerId="ADAL" clId="{FBAFBB5E-06B4-46DD-B6B3-4B5FCBB3B1B8}" dt="2019-04-05T00:10:50.578" v="3903" actId="1076"/>
          <ac:spMkLst>
            <pc:docMk/>
            <pc:sldMk cId="2216782257" sldId="325"/>
            <ac:spMk id="13" creationId="{8C620BFA-00AA-4546-978A-EAD0BA8F3645}"/>
          </ac:spMkLst>
        </pc:spChg>
        <pc:spChg chg="add mod">
          <ac:chgData name="Archana Suresh" userId="bc71b111-7738-4540-8e14-283f32eaf934" providerId="ADAL" clId="{FBAFBB5E-06B4-46DD-B6B3-4B5FCBB3B1B8}" dt="2019-04-05T00:10:50.578" v="3903" actId="1076"/>
          <ac:spMkLst>
            <pc:docMk/>
            <pc:sldMk cId="2216782257" sldId="325"/>
            <ac:spMk id="16" creationId="{65C1B8DD-96E7-4112-B6C6-4098BD3690EE}"/>
          </ac:spMkLst>
        </pc:spChg>
        <pc:spChg chg="add mod">
          <ac:chgData name="Archana Suresh" userId="bc71b111-7738-4540-8e14-283f32eaf934" providerId="ADAL" clId="{FBAFBB5E-06B4-46DD-B6B3-4B5FCBB3B1B8}" dt="2019-04-08T18:37:31.557" v="7226" actId="20577"/>
          <ac:spMkLst>
            <pc:docMk/>
            <pc:sldMk cId="2216782257" sldId="325"/>
            <ac:spMk id="22" creationId="{65945DC0-30A6-4E8F-995F-3145C33E9BFB}"/>
          </ac:spMkLst>
        </pc:spChg>
        <pc:spChg chg="mod">
          <ac:chgData name="Archana Suresh" userId="bc71b111-7738-4540-8e14-283f32eaf934" providerId="ADAL" clId="{FBAFBB5E-06B4-46DD-B6B3-4B5FCBB3B1B8}" dt="2019-04-09T20:58:08.211" v="8286" actId="1037"/>
          <ac:spMkLst>
            <pc:docMk/>
            <pc:sldMk cId="2216782257" sldId="325"/>
            <ac:spMk id="39" creationId="{3F892D89-F9F7-4856-B3DA-BB0287257380}"/>
          </ac:spMkLst>
        </pc:spChg>
        <pc:spChg chg="mod">
          <ac:chgData name="Archana Suresh" userId="bc71b111-7738-4540-8e14-283f32eaf934" providerId="ADAL" clId="{FBAFBB5E-06B4-46DD-B6B3-4B5FCBB3B1B8}" dt="2019-04-09T20:58:13.531" v="8295" actId="1036"/>
          <ac:spMkLst>
            <pc:docMk/>
            <pc:sldMk cId="2216782257" sldId="325"/>
            <ac:spMk id="40" creationId="{F817BA1A-3A7F-4306-8D8F-4DB72BFAD569}"/>
          </ac:spMkLst>
        </pc:spChg>
        <pc:spChg chg="add mod">
          <ac:chgData name="Archana Suresh" userId="bc71b111-7738-4540-8e14-283f32eaf934" providerId="ADAL" clId="{FBAFBB5E-06B4-46DD-B6B3-4B5FCBB3B1B8}" dt="2019-04-09T22:35:09.910" v="9150" actId="14100"/>
          <ac:spMkLst>
            <pc:docMk/>
            <pc:sldMk cId="2216782257" sldId="325"/>
            <ac:spMk id="42" creationId="{96AAE80A-1F62-4CB5-AD69-CAED4820EEBF}"/>
          </ac:spMkLst>
        </pc:spChg>
        <pc:spChg chg="add mod">
          <ac:chgData name="Archana Suresh" userId="bc71b111-7738-4540-8e14-283f32eaf934" providerId="ADAL" clId="{FBAFBB5E-06B4-46DD-B6B3-4B5FCBB3B1B8}" dt="2019-04-09T22:45:03.889" v="9361" actId="1076"/>
          <ac:spMkLst>
            <pc:docMk/>
            <pc:sldMk cId="2216782257" sldId="325"/>
            <ac:spMk id="50" creationId="{F385AAE1-3100-4C90-A1AF-B0066BCB8DB2}"/>
          </ac:spMkLst>
        </pc:spChg>
        <pc:spChg chg="add mod">
          <ac:chgData name="Archana Suresh" userId="bc71b111-7738-4540-8e14-283f32eaf934" providerId="ADAL" clId="{FBAFBB5E-06B4-46DD-B6B3-4B5FCBB3B1B8}" dt="2019-04-09T22:45:03.889" v="9361" actId="1076"/>
          <ac:spMkLst>
            <pc:docMk/>
            <pc:sldMk cId="2216782257" sldId="325"/>
            <ac:spMk id="51" creationId="{BF833525-6342-441A-B920-D5B020D7E030}"/>
          </ac:spMkLst>
        </pc:spChg>
        <pc:spChg chg="add mod">
          <ac:chgData name="Archana Suresh" userId="bc71b111-7738-4540-8e14-283f32eaf934" providerId="ADAL" clId="{FBAFBB5E-06B4-46DD-B6B3-4B5FCBB3B1B8}" dt="2019-04-09T22:45:03.889" v="9361" actId="1076"/>
          <ac:spMkLst>
            <pc:docMk/>
            <pc:sldMk cId="2216782257" sldId="325"/>
            <ac:spMk id="52" creationId="{4B090637-A453-4223-A1B2-1AAA5E7CBCBE}"/>
          </ac:spMkLst>
        </pc:spChg>
        <pc:spChg chg="add mod">
          <ac:chgData name="Archana Suresh" userId="bc71b111-7738-4540-8e14-283f32eaf934" providerId="ADAL" clId="{FBAFBB5E-06B4-46DD-B6B3-4B5FCBB3B1B8}" dt="2019-04-09T22:45:03.889" v="9361" actId="1076"/>
          <ac:spMkLst>
            <pc:docMk/>
            <pc:sldMk cId="2216782257" sldId="325"/>
            <ac:spMk id="53" creationId="{7AAEEC1E-F9C6-454E-93A7-0B15FC03E37E}"/>
          </ac:spMkLst>
        </pc:spChg>
        <pc:spChg chg="add mod">
          <ac:chgData name="Archana Suresh" userId="bc71b111-7738-4540-8e14-283f32eaf934" providerId="ADAL" clId="{FBAFBB5E-06B4-46DD-B6B3-4B5FCBB3B1B8}" dt="2019-04-09T22:45:03.889" v="9361" actId="1076"/>
          <ac:spMkLst>
            <pc:docMk/>
            <pc:sldMk cId="2216782257" sldId="325"/>
            <ac:spMk id="55" creationId="{0756C0C0-0AB2-44C2-95D1-D6D02C827B91}"/>
          </ac:spMkLst>
        </pc:spChg>
        <pc:spChg chg="del">
          <ac:chgData name="Archana Suresh" userId="bc71b111-7738-4540-8e14-283f32eaf934" providerId="ADAL" clId="{FBAFBB5E-06B4-46DD-B6B3-4B5FCBB3B1B8}" dt="2019-04-09T22:41:50.751" v="9342" actId="478"/>
          <ac:spMkLst>
            <pc:docMk/>
            <pc:sldMk cId="2216782257" sldId="325"/>
            <ac:spMk id="57" creationId="{6ED04BCB-1F2A-4EAD-B44E-2B16E97FCDE5}"/>
          </ac:spMkLst>
        </pc:spChg>
        <pc:spChg chg="mod topLvl">
          <ac:chgData name="Archana Suresh" userId="bc71b111-7738-4540-8e14-283f32eaf934" providerId="ADAL" clId="{FBAFBB5E-06B4-46DD-B6B3-4B5FCBB3B1B8}" dt="2019-04-09T22:44:33.579" v="9351" actId="164"/>
          <ac:spMkLst>
            <pc:docMk/>
            <pc:sldMk cId="2216782257" sldId="325"/>
            <ac:spMk id="58" creationId="{C543A24F-F6B8-4B58-B530-4B1CEF7E1DC8}"/>
          </ac:spMkLst>
        </pc:spChg>
        <pc:spChg chg="mod topLvl">
          <ac:chgData name="Archana Suresh" userId="bc71b111-7738-4540-8e14-283f32eaf934" providerId="ADAL" clId="{FBAFBB5E-06B4-46DD-B6B3-4B5FCBB3B1B8}" dt="2019-04-09T22:44:33.579" v="9351" actId="164"/>
          <ac:spMkLst>
            <pc:docMk/>
            <pc:sldMk cId="2216782257" sldId="325"/>
            <ac:spMk id="59" creationId="{91E36358-AA11-4867-8D70-9482DF3B92B5}"/>
          </ac:spMkLst>
        </pc:spChg>
        <pc:spChg chg="mod topLvl">
          <ac:chgData name="Archana Suresh" userId="bc71b111-7738-4540-8e14-283f32eaf934" providerId="ADAL" clId="{FBAFBB5E-06B4-46DD-B6B3-4B5FCBB3B1B8}" dt="2019-04-09T22:44:33.579" v="9351" actId="164"/>
          <ac:spMkLst>
            <pc:docMk/>
            <pc:sldMk cId="2216782257" sldId="325"/>
            <ac:spMk id="60" creationId="{15F7CD5D-A200-4CE0-A763-B8D598C141E0}"/>
          </ac:spMkLst>
        </pc:spChg>
        <pc:spChg chg="mod topLvl">
          <ac:chgData name="Archana Suresh" userId="bc71b111-7738-4540-8e14-283f32eaf934" providerId="ADAL" clId="{FBAFBB5E-06B4-46DD-B6B3-4B5FCBB3B1B8}" dt="2019-04-09T22:44:33.579" v="9351" actId="164"/>
          <ac:spMkLst>
            <pc:docMk/>
            <pc:sldMk cId="2216782257" sldId="325"/>
            <ac:spMk id="61" creationId="{0A99972A-FB92-497C-A479-58957C23053B}"/>
          </ac:spMkLst>
        </pc:spChg>
        <pc:spChg chg="mod topLvl">
          <ac:chgData name="Archana Suresh" userId="bc71b111-7738-4540-8e14-283f32eaf934" providerId="ADAL" clId="{FBAFBB5E-06B4-46DD-B6B3-4B5FCBB3B1B8}" dt="2019-04-09T22:44:33.579" v="9351" actId="164"/>
          <ac:spMkLst>
            <pc:docMk/>
            <pc:sldMk cId="2216782257" sldId="325"/>
            <ac:spMk id="62" creationId="{7730CCE6-5E49-4A6C-BD1E-BA091387F367}"/>
          </ac:spMkLst>
        </pc:spChg>
        <pc:spChg chg="mod topLvl">
          <ac:chgData name="Archana Suresh" userId="bc71b111-7738-4540-8e14-283f32eaf934" providerId="ADAL" clId="{FBAFBB5E-06B4-46DD-B6B3-4B5FCBB3B1B8}" dt="2019-04-09T22:44:33.579" v="9351" actId="164"/>
          <ac:spMkLst>
            <pc:docMk/>
            <pc:sldMk cId="2216782257" sldId="325"/>
            <ac:spMk id="63" creationId="{EE45E2E5-A64F-4B53-8F0D-372F9D77D869}"/>
          </ac:spMkLst>
        </pc:spChg>
        <pc:grpChg chg="mod">
          <ac:chgData name="Archana Suresh" userId="bc71b111-7738-4540-8e14-283f32eaf934" providerId="ADAL" clId="{FBAFBB5E-06B4-46DD-B6B3-4B5FCBB3B1B8}" dt="2019-04-09T20:58:08.211" v="8286" actId="1037"/>
          <ac:grpSpMkLst>
            <pc:docMk/>
            <pc:sldMk cId="2216782257" sldId="325"/>
            <ac:grpSpMk id="14" creationId="{14E51E37-CB5F-44AE-89EA-B1F8174328D4}"/>
          </ac:grpSpMkLst>
        </pc:grpChg>
        <pc:grpChg chg="add mod">
          <ac:chgData name="Archana Suresh" userId="bc71b111-7738-4540-8e14-283f32eaf934" providerId="ADAL" clId="{FBAFBB5E-06B4-46DD-B6B3-4B5FCBB3B1B8}" dt="2019-04-09T22:45:03.889" v="9361" actId="1076"/>
          <ac:grpSpMkLst>
            <pc:docMk/>
            <pc:sldMk cId="2216782257" sldId="325"/>
            <ac:grpSpMk id="23" creationId="{F68A4DF9-4C40-411E-9895-FE5026DA6B08}"/>
          </ac:grpSpMkLst>
        </pc:grpChg>
        <pc:grpChg chg="mod">
          <ac:chgData name="Archana Suresh" userId="bc71b111-7738-4540-8e14-283f32eaf934" providerId="ADAL" clId="{FBAFBB5E-06B4-46DD-B6B3-4B5FCBB3B1B8}" dt="2019-04-09T20:58:13.531" v="8295" actId="1036"/>
          <ac:grpSpMkLst>
            <pc:docMk/>
            <pc:sldMk cId="2216782257" sldId="325"/>
            <ac:grpSpMk id="28" creationId="{BA96351D-DCA1-4D19-8756-74C7D5A2A3CF}"/>
          </ac:grpSpMkLst>
        </pc:grpChg>
        <pc:grpChg chg="mod">
          <ac:chgData name="Archana Suresh" userId="bc71b111-7738-4540-8e14-283f32eaf934" providerId="ADAL" clId="{FBAFBB5E-06B4-46DD-B6B3-4B5FCBB3B1B8}" dt="2019-04-09T20:58:08.211" v="8286" actId="1037"/>
          <ac:grpSpMkLst>
            <pc:docMk/>
            <pc:sldMk cId="2216782257" sldId="325"/>
            <ac:grpSpMk id="36" creationId="{51B13FB0-D506-4D86-8D1F-5EE1EE1E4BEB}"/>
          </ac:grpSpMkLst>
        </pc:grpChg>
        <pc:grpChg chg="mod">
          <ac:chgData name="Archana Suresh" userId="bc71b111-7738-4540-8e14-283f32eaf934" providerId="ADAL" clId="{FBAFBB5E-06B4-46DD-B6B3-4B5FCBB3B1B8}" dt="2019-04-09T20:58:08.211" v="8286" actId="1037"/>
          <ac:grpSpMkLst>
            <pc:docMk/>
            <pc:sldMk cId="2216782257" sldId="325"/>
            <ac:grpSpMk id="41" creationId="{2CC34C10-05C1-4C54-AF29-603E0BC51998}"/>
          </ac:grpSpMkLst>
        </pc:grpChg>
        <pc:grpChg chg="add del mod">
          <ac:chgData name="Archana Suresh" userId="bc71b111-7738-4540-8e14-283f32eaf934" providerId="ADAL" clId="{FBAFBB5E-06B4-46DD-B6B3-4B5FCBB3B1B8}" dt="2019-04-09T22:43:17.450" v="9347" actId="165"/>
          <ac:grpSpMkLst>
            <pc:docMk/>
            <pc:sldMk cId="2216782257" sldId="325"/>
            <ac:grpSpMk id="56" creationId="{FD262FDA-6271-41BF-A761-E64351945CE8}"/>
          </ac:grpSpMkLst>
        </pc:grpChg>
        <pc:picChg chg="add mod">
          <ac:chgData name="Archana Suresh" userId="bc71b111-7738-4540-8e14-283f32eaf934" providerId="ADAL" clId="{FBAFBB5E-06B4-46DD-B6B3-4B5FCBB3B1B8}" dt="2019-04-05T00:10:26.920" v="3899" actId="1036"/>
          <ac:picMkLst>
            <pc:docMk/>
            <pc:sldMk cId="2216782257" sldId="325"/>
            <ac:picMk id="5" creationId="{EE695BA3-778A-407A-9CE3-51FABAC4B626}"/>
          </ac:picMkLst>
        </pc:picChg>
        <pc:picChg chg="add mod">
          <ac:chgData name="Archana Suresh" userId="bc71b111-7738-4540-8e14-283f32eaf934" providerId="ADAL" clId="{FBAFBB5E-06B4-46DD-B6B3-4B5FCBB3B1B8}" dt="2019-04-05T00:10:26.920" v="3899" actId="1036"/>
          <ac:picMkLst>
            <pc:docMk/>
            <pc:sldMk cId="2216782257" sldId="325"/>
            <ac:picMk id="7" creationId="{B7E4365D-9065-4367-8B7A-3DD29311F380}"/>
          </ac:picMkLst>
        </pc:picChg>
        <pc:picChg chg="add mod">
          <ac:chgData name="Archana Suresh" userId="bc71b111-7738-4540-8e14-283f32eaf934" providerId="ADAL" clId="{FBAFBB5E-06B4-46DD-B6B3-4B5FCBB3B1B8}" dt="2019-04-05T00:10:26.920" v="3899" actId="1036"/>
          <ac:picMkLst>
            <pc:docMk/>
            <pc:sldMk cId="2216782257" sldId="325"/>
            <ac:picMk id="8" creationId="{CADA4E4E-7383-4086-9984-3191F3893FAA}"/>
          </ac:picMkLst>
        </pc:picChg>
        <pc:picChg chg="add mod">
          <ac:chgData name="Archana Suresh" userId="bc71b111-7738-4540-8e14-283f32eaf934" providerId="ADAL" clId="{FBAFBB5E-06B4-46DD-B6B3-4B5FCBB3B1B8}" dt="2019-04-05T00:14:14.022" v="3938" actId="1035"/>
          <ac:picMkLst>
            <pc:docMk/>
            <pc:sldMk cId="2216782257" sldId="325"/>
            <ac:picMk id="12" creationId="{B7F0C0EF-E2C9-425E-95D4-65B2528A7D16}"/>
          </ac:picMkLst>
        </pc:picChg>
        <pc:picChg chg="add del mod">
          <ac:chgData name="Archana Suresh" userId="bc71b111-7738-4540-8e14-283f32eaf934" providerId="ADAL" clId="{FBAFBB5E-06B4-46DD-B6B3-4B5FCBB3B1B8}" dt="2019-04-05T00:13:56.611" v="3929" actId="478"/>
          <ac:picMkLst>
            <pc:docMk/>
            <pc:sldMk cId="2216782257" sldId="325"/>
            <ac:picMk id="14" creationId="{03C7ADB0-2998-4683-A2B8-47AC5D4D4B25}"/>
          </ac:picMkLst>
        </pc:picChg>
        <pc:picChg chg="add mod">
          <ac:chgData name="Archana Suresh" userId="bc71b111-7738-4540-8e14-283f32eaf934" providerId="ADAL" clId="{FBAFBB5E-06B4-46DD-B6B3-4B5FCBB3B1B8}" dt="2019-04-05T00:10:50.578" v="3903" actId="1076"/>
          <ac:picMkLst>
            <pc:docMk/>
            <pc:sldMk cId="2216782257" sldId="325"/>
            <ac:picMk id="15" creationId="{67363F25-58DF-45E7-810F-53C2E2421DD8}"/>
          </ac:picMkLst>
        </pc:picChg>
        <pc:picChg chg="add mod">
          <ac:chgData name="Archana Suresh" userId="bc71b111-7738-4540-8e14-283f32eaf934" providerId="ADAL" clId="{FBAFBB5E-06B4-46DD-B6B3-4B5FCBB3B1B8}" dt="2019-04-05T00:14:14.022" v="3938" actId="1035"/>
          <ac:picMkLst>
            <pc:docMk/>
            <pc:sldMk cId="2216782257" sldId="325"/>
            <ac:picMk id="17" creationId="{2AE678AD-E9EF-412B-B61A-D4C21EA00732}"/>
          </ac:picMkLst>
        </pc:picChg>
        <pc:picChg chg="add mod">
          <ac:chgData name="Archana Suresh" userId="bc71b111-7738-4540-8e14-283f32eaf934" providerId="ADAL" clId="{FBAFBB5E-06B4-46DD-B6B3-4B5FCBB3B1B8}" dt="2019-04-05T00:14:14.022" v="3938" actId="1035"/>
          <ac:picMkLst>
            <pc:docMk/>
            <pc:sldMk cId="2216782257" sldId="325"/>
            <ac:picMk id="18" creationId="{46BE869F-1CE4-48CC-B704-9FB4BB061C68}"/>
          </ac:picMkLst>
        </pc:picChg>
        <pc:picChg chg="add mod">
          <ac:chgData name="Archana Suresh" userId="bc71b111-7738-4540-8e14-283f32eaf934" providerId="ADAL" clId="{FBAFBB5E-06B4-46DD-B6B3-4B5FCBB3B1B8}" dt="2019-04-05T00:14:24.272" v="3940" actId="1076"/>
          <ac:picMkLst>
            <pc:docMk/>
            <pc:sldMk cId="2216782257" sldId="325"/>
            <ac:picMk id="19" creationId="{84582783-E7F1-4035-B6E4-F30BFF3E7F34}"/>
          </ac:picMkLst>
        </pc:picChg>
        <pc:picChg chg="add mod">
          <ac:chgData name="Archana Suresh" userId="bc71b111-7738-4540-8e14-283f32eaf934" providerId="ADAL" clId="{FBAFBB5E-06B4-46DD-B6B3-4B5FCBB3B1B8}" dt="2019-04-05T00:14:24.272" v="3940" actId="1076"/>
          <ac:picMkLst>
            <pc:docMk/>
            <pc:sldMk cId="2216782257" sldId="325"/>
            <ac:picMk id="20" creationId="{B36F5DD5-987C-4382-BDF0-8C16728F9D7C}"/>
          </ac:picMkLst>
        </pc:picChg>
        <pc:picChg chg="add mod">
          <ac:chgData name="Archana Suresh" userId="bc71b111-7738-4540-8e14-283f32eaf934" providerId="ADAL" clId="{FBAFBB5E-06B4-46DD-B6B3-4B5FCBB3B1B8}" dt="2019-04-05T00:14:24.272" v="3940" actId="1076"/>
          <ac:picMkLst>
            <pc:docMk/>
            <pc:sldMk cId="2216782257" sldId="325"/>
            <ac:picMk id="21" creationId="{7C0831AD-7DA7-4684-AED1-0E5C8AEAB5C7}"/>
          </ac:picMkLst>
        </pc:picChg>
        <pc:picChg chg="add del mod">
          <ac:chgData name="Archana Suresh" userId="bc71b111-7738-4540-8e14-283f32eaf934" providerId="ADAL" clId="{FBAFBB5E-06B4-46DD-B6B3-4B5FCBB3B1B8}" dt="2019-04-09T22:36:47.452" v="9163" actId="478"/>
          <ac:picMkLst>
            <pc:docMk/>
            <pc:sldMk cId="2216782257" sldId="325"/>
            <ac:picMk id="43" creationId="{1530B6BB-9BA0-4655-BEA9-3241C3CEAEDE}"/>
          </ac:picMkLst>
        </pc:picChg>
        <pc:picChg chg="add mod">
          <ac:chgData name="Archana Suresh" userId="bc71b111-7738-4540-8e14-283f32eaf934" providerId="ADAL" clId="{FBAFBB5E-06B4-46DD-B6B3-4B5FCBB3B1B8}" dt="2019-04-09T22:45:03.889" v="9361" actId="1076"/>
          <ac:picMkLst>
            <pc:docMk/>
            <pc:sldMk cId="2216782257" sldId="325"/>
            <ac:picMk id="44" creationId="{F3533937-18EC-40F2-B192-21A84E34550E}"/>
          </ac:picMkLst>
        </pc:picChg>
        <pc:picChg chg="add mod">
          <ac:chgData name="Archana Suresh" userId="bc71b111-7738-4540-8e14-283f32eaf934" providerId="ADAL" clId="{FBAFBB5E-06B4-46DD-B6B3-4B5FCBB3B1B8}" dt="2019-04-09T22:45:03.889" v="9361" actId="1076"/>
          <ac:picMkLst>
            <pc:docMk/>
            <pc:sldMk cId="2216782257" sldId="325"/>
            <ac:picMk id="45" creationId="{F872A555-C465-46A5-81C4-46D040580237}"/>
          </ac:picMkLst>
        </pc:picChg>
        <pc:picChg chg="add del mod">
          <ac:chgData name="Archana Suresh" userId="bc71b111-7738-4540-8e14-283f32eaf934" providerId="ADAL" clId="{FBAFBB5E-06B4-46DD-B6B3-4B5FCBB3B1B8}" dt="2019-04-09T22:36:07.895" v="9158" actId="478"/>
          <ac:picMkLst>
            <pc:docMk/>
            <pc:sldMk cId="2216782257" sldId="325"/>
            <ac:picMk id="46" creationId="{31553A2D-69E9-4994-87E4-9327B8ABF6DE}"/>
          </ac:picMkLst>
        </pc:picChg>
        <pc:picChg chg="add mod">
          <ac:chgData name="Archana Suresh" userId="bc71b111-7738-4540-8e14-283f32eaf934" providerId="ADAL" clId="{FBAFBB5E-06B4-46DD-B6B3-4B5FCBB3B1B8}" dt="2019-04-09T22:45:03.889" v="9361" actId="1076"/>
          <ac:picMkLst>
            <pc:docMk/>
            <pc:sldMk cId="2216782257" sldId="325"/>
            <ac:picMk id="47" creationId="{E85DF499-D1B4-46CB-9BAA-23FC143D42C6}"/>
          </ac:picMkLst>
        </pc:picChg>
        <pc:picChg chg="add del mod">
          <ac:chgData name="Archana Suresh" userId="bc71b111-7738-4540-8e14-283f32eaf934" providerId="ADAL" clId="{FBAFBB5E-06B4-46DD-B6B3-4B5FCBB3B1B8}" dt="2019-04-09T22:36:40.553" v="9162" actId="478"/>
          <ac:picMkLst>
            <pc:docMk/>
            <pc:sldMk cId="2216782257" sldId="325"/>
            <ac:picMk id="48" creationId="{A967142D-21CE-41EE-8147-3CC688694051}"/>
          </ac:picMkLst>
        </pc:picChg>
        <pc:picChg chg="add mod">
          <ac:chgData name="Archana Suresh" userId="bc71b111-7738-4540-8e14-283f32eaf934" providerId="ADAL" clId="{FBAFBB5E-06B4-46DD-B6B3-4B5FCBB3B1B8}" dt="2019-04-09T22:45:03.889" v="9361" actId="1076"/>
          <ac:picMkLst>
            <pc:docMk/>
            <pc:sldMk cId="2216782257" sldId="325"/>
            <ac:picMk id="49" creationId="{1ACCB827-CDA7-4E31-946C-CC0667817F93}"/>
          </ac:picMkLst>
        </pc:picChg>
        <pc:picChg chg="add del mod">
          <ac:chgData name="Archana Suresh" userId="bc71b111-7738-4540-8e14-283f32eaf934" providerId="ADAL" clId="{FBAFBB5E-06B4-46DD-B6B3-4B5FCBB3B1B8}" dt="2019-04-09T22:42:01.671" v="9345" actId="478"/>
          <ac:picMkLst>
            <pc:docMk/>
            <pc:sldMk cId="2216782257" sldId="325"/>
            <ac:picMk id="54" creationId="{65DF7571-743C-4357-8DF2-3B8CC088101F}"/>
          </ac:picMkLst>
        </pc:picChg>
      </pc:sldChg>
      <pc:sldChg chg="addSp modSp">
        <pc:chgData name="Archana Suresh" userId="bc71b111-7738-4540-8e14-283f32eaf934" providerId="ADAL" clId="{FBAFBB5E-06B4-46DD-B6B3-4B5FCBB3B1B8}" dt="2019-04-08T18:35:24.294" v="7178" actId="20577"/>
        <pc:sldMkLst>
          <pc:docMk/>
          <pc:sldMk cId="523449528" sldId="327"/>
        </pc:sldMkLst>
        <pc:spChg chg="add mod">
          <ac:chgData name="Archana Suresh" userId="bc71b111-7738-4540-8e14-283f32eaf934" providerId="ADAL" clId="{FBAFBB5E-06B4-46DD-B6B3-4B5FCBB3B1B8}" dt="2019-04-08T18:35:24.294" v="7178" actId="20577"/>
          <ac:spMkLst>
            <pc:docMk/>
            <pc:sldMk cId="523449528" sldId="327"/>
            <ac:spMk id="2" creationId="{8FE6999B-5047-4294-9385-DF14B902070A}"/>
          </ac:spMkLst>
        </pc:spChg>
      </pc:sldChg>
      <pc:sldChg chg="modSp">
        <pc:chgData name="Archana Suresh" userId="bc71b111-7738-4540-8e14-283f32eaf934" providerId="ADAL" clId="{FBAFBB5E-06B4-46DD-B6B3-4B5FCBB3B1B8}" dt="2019-04-09T22:26:24.930" v="9108" actId="20577"/>
        <pc:sldMkLst>
          <pc:docMk/>
          <pc:sldMk cId="1489774159" sldId="329"/>
        </pc:sldMkLst>
        <pc:spChg chg="mod">
          <ac:chgData name="Archana Suresh" userId="bc71b111-7738-4540-8e14-283f32eaf934" providerId="ADAL" clId="{FBAFBB5E-06B4-46DD-B6B3-4B5FCBB3B1B8}" dt="2019-04-09T22:26:24.930" v="9108" actId="20577"/>
          <ac:spMkLst>
            <pc:docMk/>
            <pc:sldMk cId="1489774159" sldId="329"/>
            <ac:spMk id="71" creationId="{49BFD6A9-8CE4-41DD-8843-A3AE59805923}"/>
          </ac:spMkLst>
        </pc:spChg>
      </pc:sldChg>
      <pc:sldChg chg="modSp">
        <pc:chgData name="Archana Suresh" userId="bc71b111-7738-4540-8e14-283f32eaf934" providerId="ADAL" clId="{FBAFBB5E-06B4-46DD-B6B3-4B5FCBB3B1B8}" dt="2019-04-09T21:13:59.463" v="8409" actId="20577"/>
        <pc:sldMkLst>
          <pc:docMk/>
          <pc:sldMk cId="1159775682" sldId="330"/>
        </pc:sldMkLst>
        <pc:spChg chg="mod">
          <ac:chgData name="Archana Suresh" userId="bc71b111-7738-4540-8e14-283f32eaf934" providerId="ADAL" clId="{FBAFBB5E-06B4-46DD-B6B3-4B5FCBB3B1B8}" dt="2019-04-09T21:13:59.463" v="8409" actId="20577"/>
          <ac:spMkLst>
            <pc:docMk/>
            <pc:sldMk cId="1159775682" sldId="330"/>
            <ac:spMk id="71" creationId="{49BFD6A9-8CE4-41DD-8843-A3AE59805923}"/>
          </ac:spMkLst>
        </pc:spChg>
      </pc:sldChg>
      <pc:sldChg chg="addSp delSp modSp add">
        <pc:chgData name="Archana Suresh" userId="bc71b111-7738-4540-8e14-283f32eaf934" providerId="ADAL" clId="{FBAFBB5E-06B4-46DD-B6B3-4B5FCBB3B1B8}" dt="2019-04-09T21:45:47.123" v="8537" actId="478"/>
        <pc:sldMkLst>
          <pc:docMk/>
          <pc:sldMk cId="3613805174" sldId="331"/>
        </pc:sldMkLst>
        <pc:spChg chg="add del mod">
          <ac:chgData name="Archana Suresh" userId="bc71b111-7738-4540-8e14-283f32eaf934" providerId="ADAL" clId="{FBAFBB5E-06B4-46DD-B6B3-4B5FCBB3B1B8}" dt="2019-04-05T23:24:50.416" v="6838" actId="478"/>
          <ac:spMkLst>
            <pc:docMk/>
            <pc:sldMk cId="3613805174" sldId="331"/>
            <ac:spMk id="16" creationId="{D4F6C466-A621-4A0C-BF59-0D01C1789553}"/>
          </ac:spMkLst>
        </pc:spChg>
        <pc:spChg chg="add del mod">
          <ac:chgData name="Archana Suresh" userId="bc71b111-7738-4540-8e14-283f32eaf934" providerId="ADAL" clId="{FBAFBB5E-06B4-46DD-B6B3-4B5FCBB3B1B8}" dt="2019-04-05T23:24:47.421" v="6837" actId="478"/>
          <ac:spMkLst>
            <pc:docMk/>
            <pc:sldMk cId="3613805174" sldId="331"/>
            <ac:spMk id="17" creationId="{8133E4EF-8EC4-47EB-96E7-5E3CEF86C252}"/>
          </ac:spMkLst>
        </pc:spChg>
        <pc:spChg chg="add del mod">
          <ac:chgData name="Archana Suresh" userId="bc71b111-7738-4540-8e14-283f32eaf934" providerId="ADAL" clId="{FBAFBB5E-06B4-46DD-B6B3-4B5FCBB3B1B8}" dt="2019-04-05T23:25:03.602" v="6846" actId="478"/>
          <ac:spMkLst>
            <pc:docMk/>
            <pc:sldMk cId="3613805174" sldId="331"/>
            <ac:spMk id="18" creationId="{C82C082C-412F-4DFA-AEC8-6E1345EA2991}"/>
          </ac:spMkLst>
        </pc:spChg>
        <pc:spChg chg="add del mod">
          <ac:chgData name="Archana Suresh" userId="bc71b111-7738-4540-8e14-283f32eaf934" providerId="ADAL" clId="{FBAFBB5E-06B4-46DD-B6B3-4B5FCBB3B1B8}" dt="2019-04-05T23:24:55.367" v="6840" actId="478"/>
          <ac:spMkLst>
            <pc:docMk/>
            <pc:sldMk cId="3613805174" sldId="331"/>
            <ac:spMk id="28" creationId="{840C423B-59BC-4D16-B843-BEB4EDFF0886}"/>
          </ac:spMkLst>
        </pc:spChg>
        <pc:spChg chg="add">
          <ac:chgData name="Archana Suresh" userId="bc71b111-7738-4540-8e14-283f32eaf934" providerId="ADAL" clId="{FBAFBB5E-06B4-46DD-B6B3-4B5FCBB3B1B8}" dt="2019-04-05T23:25:05.188" v="6847"/>
          <ac:spMkLst>
            <pc:docMk/>
            <pc:sldMk cId="3613805174" sldId="331"/>
            <ac:spMk id="29" creationId="{5FE11AD4-9AA5-4C95-AC96-ACB3559C03B8}"/>
          </ac:spMkLst>
        </pc:spChg>
        <pc:spChg chg="add del mod">
          <ac:chgData name="Archana Suresh" userId="bc71b111-7738-4540-8e14-283f32eaf934" providerId="ADAL" clId="{FBAFBB5E-06B4-46DD-B6B3-4B5FCBB3B1B8}" dt="2019-04-09T21:45:47.123" v="8537" actId="478"/>
          <ac:spMkLst>
            <pc:docMk/>
            <pc:sldMk cId="3613805174" sldId="331"/>
            <ac:spMk id="70" creationId="{51513C5E-778F-49AD-8DF4-BFC59354843E}"/>
          </ac:spMkLst>
        </pc:spChg>
        <pc:grpChg chg="add">
          <ac:chgData name="Archana Suresh" userId="bc71b111-7738-4540-8e14-283f32eaf934" providerId="ADAL" clId="{FBAFBB5E-06B4-46DD-B6B3-4B5FCBB3B1B8}" dt="2019-04-05T23:25:05.188" v="6847"/>
          <ac:grpSpMkLst>
            <pc:docMk/>
            <pc:sldMk cId="3613805174" sldId="331"/>
            <ac:grpSpMk id="30" creationId="{41D4873A-C5EF-490F-8762-8706FAA62F05}"/>
          </ac:grpSpMkLst>
        </pc:grpChg>
        <pc:picChg chg="add del">
          <ac:chgData name="Archana Suresh" userId="bc71b111-7738-4540-8e14-283f32eaf934" providerId="ADAL" clId="{FBAFBB5E-06B4-46DD-B6B3-4B5FCBB3B1B8}" dt="2019-04-05T23:02:12.863" v="6437" actId="478"/>
          <ac:picMkLst>
            <pc:docMk/>
            <pc:sldMk cId="3613805174" sldId="331"/>
            <ac:picMk id="2" creationId="{064A10E7-DE43-4F6F-B418-C447E9D5F44C}"/>
          </ac:picMkLst>
        </pc:picChg>
        <pc:picChg chg="add del mod">
          <ac:chgData name="Archana Suresh" userId="bc71b111-7738-4540-8e14-283f32eaf934" providerId="ADAL" clId="{FBAFBB5E-06B4-46DD-B6B3-4B5FCBB3B1B8}" dt="2019-04-05T23:24:45.125" v="6836" actId="478"/>
          <ac:picMkLst>
            <pc:docMk/>
            <pc:sldMk cId="3613805174" sldId="331"/>
            <ac:picMk id="3" creationId="{CD65D3AC-E3A1-4262-B208-781F902732AF}"/>
          </ac:picMkLst>
        </pc:picChg>
        <pc:picChg chg="add del mod">
          <ac:chgData name="Archana Suresh" userId="bc71b111-7738-4540-8e14-283f32eaf934" providerId="ADAL" clId="{FBAFBB5E-06B4-46DD-B6B3-4B5FCBB3B1B8}" dt="2019-04-05T23:24:56.282" v="6841" actId="478"/>
          <ac:picMkLst>
            <pc:docMk/>
            <pc:sldMk cId="3613805174" sldId="331"/>
            <ac:picMk id="5" creationId="{EE849782-AF25-42A3-B763-813EEAF34079}"/>
          </ac:picMkLst>
        </pc:picChg>
        <pc:picChg chg="add del mod">
          <ac:chgData name="Archana Suresh" userId="bc71b111-7738-4540-8e14-283f32eaf934" providerId="ADAL" clId="{FBAFBB5E-06B4-46DD-B6B3-4B5FCBB3B1B8}" dt="2019-04-05T23:25:00.242" v="6845" actId="478"/>
          <ac:picMkLst>
            <pc:docMk/>
            <pc:sldMk cId="3613805174" sldId="331"/>
            <ac:picMk id="8" creationId="{0E70B601-E3B1-4B1A-BCAA-A69AE2D99921}"/>
          </ac:picMkLst>
        </pc:picChg>
        <pc:picChg chg="add del mod">
          <ac:chgData name="Archana Suresh" userId="bc71b111-7738-4540-8e14-283f32eaf934" providerId="ADAL" clId="{FBAFBB5E-06B4-46DD-B6B3-4B5FCBB3B1B8}" dt="2019-04-05T23:07:50.011" v="6456" actId="478"/>
          <ac:picMkLst>
            <pc:docMk/>
            <pc:sldMk cId="3613805174" sldId="331"/>
            <ac:picMk id="20" creationId="{9781D21F-47A0-4B21-856E-0704B9D219B5}"/>
          </ac:picMkLst>
        </pc:picChg>
        <pc:picChg chg="add del mod">
          <ac:chgData name="Archana Suresh" userId="bc71b111-7738-4540-8e14-283f32eaf934" providerId="ADAL" clId="{FBAFBB5E-06B4-46DD-B6B3-4B5FCBB3B1B8}" dt="2019-04-05T23:24:59.443" v="6844" actId="478"/>
          <ac:picMkLst>
            <pc:docMk/>
            <pc:sldMk cId="3613805174" sldId="331"/>
            <ac:picMk id="22" creationId="{4F0A81E7-9C41-4575-865E-4D06E83D8DCD}"/>
          </ac:picMkLst>
        </pc:picChg>
        <pc:picChg chg="add del mod">
          <ac:chgData name="Archana Suresh" userId="bc71b111-7738-4540-8e14-283f32eaf934" providerId="ADAL" clId="{FBAFBB5E-06B4-46DD-B6B3-4B5FCBB3B1B8}" dt="2019-04-05T23:24:57.138" v="6842" actId="478"/>
          <ac:picMkLst>
            <pc:docMk/>
            <pc:sldMk cId="3613805174" sldId="331"/>
            <ac:picMk id="24" creationId="{09002380-E0D4-4CEE-A0C8-F7C50C6E44A8}"/>
          </ac:picMkLst>
        </pc:picChg>
        <pc:picChg chg="add del mod">
          <ac:chgData name="Archana Suresh" userId="bc71b111-7738-4540-8e14-283f32eaf934" providerId="ADAL" clId="{FBAFBB5E-06B4-46DD-B6B3-4B5FCBB3B1B8}" dt="2019-04-05T23:24:57.977" v="6843" actId="478"/>
          <ac:picMkLst>
            <pc:docMk/>
            <pc:sldMk cId="3613805174" sldId="331"/>
            <ac:picMk id="25" creationId="{280F4F8B-4DAB-457A-AFE5-43FAB48A2FD8}"/>
          </ac:picMkLst>
        </pc:picChg>
        <pc:picChg chg="add del mod">
          <ac:chgData name="Archana Suresh" userId="bc71b111-7738-4540-8e14-283f32eaf934" providerId="ADAL" clId="{FBAFBB5E-06B4-46DD-B6B3-4B5FCBB3B1B8}" dt="2019-04-05T23:24:53.704" v="6839" actId="478"/>
          <ac:picMkLst>
            <pc:docMk/>
            <pc:sldMk cId="3613805174" sldId="331"/>
            <ac:picMk id="26" creationId="{F11044AA-2D88-4E33-BB1C-B60A6344C460}"/>
          </ac:picMkLst>
        </pc:picChg>
        <pc:picChg chg="add del">
          <ac:chgData name="Archana Suresh" userId="bc71b111-7738-4540-8e14-283f32eaf934" providerId="ADAL" clId="{FBAFBB5E-06B4-46DD-B6B3-4B5FCBB3B1B8}" dt="2019-04-05T23:08:24.809" v="6458" actId="478"/>
          <ac:picMkLst>
            <pc:docMk/>
            <pc:sldMk cId="3613805174" sldId="331"/>
            <ac:picMk id="27" creationId="{A28CE423-BF04-4C16-AC1A-D57B2B8B9CB8}"/>
          </ac:picMkLst>
        </pc:picChg>
      </pc:sldChg>
      <pc:sldChg chg="addSp delSp modSp">
        <pc:chgData name="Archana Suresh" userId="bc71b111-7738-4540-8e14-283f32eaf934" providerId="ADAL" clId="{FBAFBB5E-06B4-46DD-B6B3-4B5FCBB3B1B8}" dt="2019-04-09T20:54:16.005" v="8240" actId="1036"/>
        <pc:sldMkLst>
          <pc:docMk/>
          <pc:sldMk cId="1089421510" sldId="332"/>
        </pc:sldMkLst>
        <pc:spChg chg="add mod">
          <ac:chgData name="Archana Suresh" userId="bc71b111-7738-4540-8e14-283f32eaf934" providerId="ADAL" clId="{FBAFBB5E-06B4-46DD-B6B3-4B5FCBB3B1B8}" dt="2019-04-08T18:35:53.426" v="7192" actId="20577"/>
          <ac:spMkLst>
            <pc:docMk/>
            <pc:sldMk cId="1089421510" sldId="332"/>
            <ac:spMk id="8" creationId="{E5442548-5788-4C43-BBC2-CB65631A9E81}"/>
          </ac:spMkLst>
        </pc:spChg>
        <pc:spChg chg="mod">
          <ac:chgData name="Archana Suresh" userId="bc71b111-7738-4540-8e14-283f32eaf934" providerId="ADAL" clId="{FBAFBB5E-06B4-46DD-B6B3-4B5FCBB3B1B8}" dt="2019-04-08T18:37:17.021" v="7204" actId="20577"/>
          <ac:spMkLst>
            <pc:docMk/>
            <pc:sldMk cId="1089421510" sldId="332"/>
            <ac:spMk id="33" creationId="{F622932C-C427-43B9-AD2D-34CBBA9C279A}"/>
          </ac:spMkLst>
        </pc:spChg>
        <pc:spChg chg="mod topLvl">
          <ac:chgData name="Archana Suresh" userId="bc71b111-7738-4540-8e14-283f32eaf934" providerId="ADAL" clId="{FBAFBB5E-06B4-46DD-B6B3-4B5FCBB3B1B8}" dt="2019-04-09T20:50:27.978" v="8142" actId="1036"/>
          <ac:spMkLst>
            <pc:docMk/>
            <pc:sldMk cId="1089421510" sldId="332"/>
            <ac:spMk id="242" creationId="{7BE8E1A7-7C00-4794-9FE7-C434E1E5F91B}"/>
          </ac:spMkLst>
        </pc:spChg>
        <pc:spChg chg="mod topLvl">
          <ac:chgData name="Archana Suresh" userId="bc71b111-7738-4540-8e14-283f32eaf934" providerId="ADAL" clId="{FBAFBB5E-06B4-46DD-B6B3-4B5FCBB3B1B8}" dt="2019-04-09T20:50:27.978" v="8142" actId="1036"/>
          <ac:spMkLst>
            <pc:docMk/>
            <pc:sldMk cId="1089421510" sldId="332"/>
            <ac:spMk id="243" creationId="{648C0E1F-BFB6-404B-8D8A-0191048732BF}"/>
          </ac:spMkLst>
        </pc:spChg>
        <pc:spChg chg="mod topLvl">
          <ac:chgData name="Archana Suresh" userId="bc71b111-7738-4540-8e14-283f32eaf934" providerId="ADAL" clId="{FBAFBB5E-06B4-46DD-B6B3-4B5FCBB3B1B8}" dt="2019-04-09T20:50:27.978" v="8142" actId="1036"/>
          <ac:spMkLst>
            <pc:docMk/>
            <pc:sldMk cId="1089421510" sldId="332"/>
            <ac:spMk id="244" creationId="{78FC5BA7-FED5-4F86-B323-2C8224BD4B8E}"/>
          </ac:spMkLst>
        </pc:spChg>
        <pc:spChg chg="mod topLvl">
          <ac:chgData name="Archana Suresh" userId="bc71b111-7738-4540-8e14-283f32eaf934" providerId="ADAL" clId="{FBAFBB5E-06B4-46DD-B6B3-4B5FCBB3B1B8}" dt="2019-04-09T20:50:27.978" v="8142" actId="1036"/>
          <ac:spMkLst>
            <pc:docMk/>
            <pc:sldMk cId="1089421510" sldId="332"/>
            <ac:spMk id="245" creationId="{76A6D134-24A4-4FF2-ABA8-AF6329BD5C3A}"/>
          </ac:spMkLst>
        </pc:spChg>
        <pc:spChg chg="mod topLvl">
          <ac:chgData name="Archana Suresh" userId="bc71b111-7738-4540-8e14-283f32eaf934" providerId="ADAL" clId="{FBAFBB5E-06B4-46DD-B6B3-4B5FCBB3B1B8}" dt="2019-04-09T20:50:27.978" v="8142" actId="1036"/>
          <ac:spMkLst>
            <pc:docMk/>
            <pc:sldMk cId="1089421510" sldId="332"/>
            <ac:spMk id="246" creationId="{1B239EE6-AC50-4B39-849A-E560F9E6F983}"/>
          </ac:spMkLst>
        </pc:spChg>
        <pc:spChg chg="mod topLvl">
          <ac:chgData name="Archana Suresh" userId="bc71b111-7738-4540-8e14-283f32eaf934" providerId="ADAL" clId="{FBAFBB5E-06B4-46DD-B6B3-4B5FCBB3B1B8}" dt="2019-04-09T20:50:27.978" v="8142" actId="1036"/>
          <ac:spMkLst>
            <pc:docMk/>
            <pc:sldMk cId="1089421510" sldId="332"/>
            <ac:spMk id="247" creationId="{995A7668-D837-4A45-9F51-E8AF320A289D}"/>
          </ac:spMkLst>
        </pc:spChg>
        <pc:spChg chg="mod topLvl">
          <ac:chgData name="Archana Suresh" userId="bc71b111-7738-4540-8e14-283f32eaf934" providerId="ADAL" clId="{FBAFBB5E-06B4-46DD-B6B3-4B5FCBB3B1B8}" dt="2019-04-09T20:50:27.978" v="8142" actId="1036"/>
          <ac:spMkLst>
            <pc:docMk/>
            <pc:sldMk cId="1089421510" sldId="332"/>
            <ac:spMk id="248" creationId="{CB9B8DA4-95E6-457D-B3F8-13A5EFD62180}"/>
          </ac:spMkLst>
        </pc:spChg>
        <pc:spChg chg="mod topLvl">
          <ac:chgData name="Archana Suresh" userId="bc71b111-7738-4540-8e14-283f32eaf934" providerId="ADAL" clId="{FBAFBB5E-06B4-46DD-B6B3-4B5FCBB3B1B8}" dt="2019-04-09T20:50:27.978" v="8142" actId="1036"/>
          <ac:spMkLst>
            <pc:docMk/>
            <pc:sldMk cId="1089421510" sldId="332"/>
            <ac:spMk id="249" creationId="{1D2EE844-A156-460E-9901-AEE0F21D566B}"/>
          </ac:spMkLst>
        </pc:spChg>
        <pc:spChg chg="mod topLvl">
          <ac:chgData name="Archana Suresh" userId="bc71b111-7738-4540-8e14-283f32eaf934" providerId="ADAL" clId="{FBAFBB5E-06B4-46DD-B6B3-4B5FCBB3B1B8}" dt="2019-04-09T20:50:27.978" v="8142" actId="1036"/>
          <ac:spMkLst>
            <pc:docMk/>
            <pc:sldMk cId="1089421510" sldId="332"/>
            <ac:spMk id="250" creationId="{42A8EDAC-6D69-4A33-BFF3-127EFA9CCBC6}"/>
          </ac:spMkLst>
        </pc:spChg>
        <pc:spChg chg="mod topLvl">
          <ac:chgData name="Archana Suresh" userId="bc71b111-7738-4540-8e14-283f32eaf934" providerId="ADAL" clId="{FBAFBB5E-06B4-46DD-B6B3-4B5FCBB3B1B8}" dt="2019-04-09T20:50:27.978" v="8142" actId="1036"/>
          <ac:spMkLst>
            <pc:docMk/>
            <pc:sldMk cId="1089421510" sldId="332"/>
            <ac:spMk id="251" creationId="{1EF37211-02B3-486E-976A-0978211FA758}"/>
          </ac:spMkLst>
        </pc:spChg>
        <pc:spChg chg="mod topLvl">
          <ac:chgData name="Archana Suresh" userId="bc71b111-7738-4540-8e14-283f32eaf934" providerId="ADAL" clId="{FBAFBB5E-06B4-46DD-B6B3-4B5FCBB3B1B8}" dt="2019-04-09T20:50:27.978" v="8142" actId="1036"/>
          <ac:spMkLst>
            <pc:docMk/>
            <pc:sldMk cId="1089421510" sldId="332"/>
            <ac:spMk id="252" creationId="{92ED21D8-B743-41E5-B69A-4380D12E28CC}"/>
          </ac:spMkLst>
        </pc:spChg>
        <pc:spChg chg="mod topLvl">
          <ac:chgData name="Archana Suresh" userId="bc71b111-7738-4540-8e14-283f32eaf934" providerId="ADAL" clId="{FBAFBB5E-06B4-46DD-B6B3-4B5FCBB3B1B8}" dt="2019-04-09T20:50:27.978" v="8142" actId="1036"/>
          <ac:spMkLst>
            <pc:docMk/>
            <pc:sldMk cId="1089421510" sldId="332"/>
            <ac:spMk id="253" creationId="{AF96A822-5F9E-4C7D-BD8C-AE100493B17B}"/>
          </ac:spMkLst>
        </pc:spChg>
        <pc:spChg chg="mod topLvl">
          <ac:chgData name="Archana Suresh" userId="bc71b111-7738-4540-8e14-283f32eaf934" providerId="ADAL" clId="{FBAFBB5E-06B4-46DD-B6B3-4B5FCBB3B1B8}" dt="2019-04-09T20:50:27.978" v="8142" actId="1036"/>
          <ac:spMkLst>
            <pc:docMk/>
            <pc:sldMk cId="1089421510" sldId="332"/>
            <ac:spMk id="254" creationId="{641B3124-25D0-4D40-BF46-2F521467DDD2}"/>
          </ac:spMkLst>
        </pc:spChg>
        <pc:spChg chg="mod topLvl">
          <ac:chgData name="Archana Suresh" userId="bc71b111-7738-4540-8e14-283f32eaf934" providerId="ADAL" clId="{FBAFBB5E-06B4-46DD-B6B3-4B5FCBB3B1B8}" dt="2019-04-09T20:50:27.978" v="8142" actId="1036"/>
          <ac:spMkLst>
            <pc:docMk/>
            <pc:sldMk cId="1089421510" sldId="332"/>
            <ac:spMk id="255" creationId="{DD2DD234-2A34-4E94-9E4A-DEC481E46D50}"/>
          </ac:spMkLst>
        </pc:spChg>
        <pc:spChg chg="mod topLvl">
          <ac:chgData name="Archana Suresh" userId="bc71b111-7738-4540-8e14-283f32eaf934" providerId="ADAL" clId="{FBAFBB5E-06B4-46DD-B6B3-4B5FCBB3B1B8}" dt="2019-04-09T20:50:27.978" v="8142" actId="1036"/>
          <ac:spMkLst>
            <pc:docMk/>
            <pc:sldMk cId="1089421510" sldId="332"/>
            <ac:spMk id="258" creationId="{27C6E101-D3EC-4EDF-AA0E-109F27B48AD4}"/>
          </ac:spMkLst>
        </pc:spChg>
        <pc:spChg chg="mod">
          <ac:chgData name="Archana Suresh" userId="bc71b111-7738-4540-8e14-283f32eaf934" providerId="ADAL" clId="{FBAFBB5E-06B4-46DD-B6B3-4B5FCBB3B1B8}" dt="2019-04-09T20:52:40.052" v="8215" actId="1035"/>
          <ac:spMkLst>
            <pc:docMk/>
            <pc:sldMk cId="1089421510" sldId="332"/>
            <ac:spMk id="259" creationId="{F2E42608-D8BF-41AC-A7AE-DADD3A263B58}"/>
          </ac:spMkLst>
        </pc:spChg>
        <pc:spChg chg="mod">
          <ac:chgData name="Archana Suresh" userId="bc71b111-7738-4540-8e14-283f32eaf934" providerId="ADAL" clId="{FBAFBB5E-06B4-46DD-B6B3-4B5FCBB3B1B8}" dt="2019-04-09T20:54:16.005" v="8240" actId="1036"/>
          <ac:spMkLst>
            <pc:docMk/>
            <pc:sldMk cId="1089421510" sldId="332"/>
            <ac:spMk id="261" creationId="{F79FDABD-FAA9-4FE0-8FC1-26CCED219765}"/>
          </ac:spMkLst>
        </pc:spChg>
        <pc:spChg chg="mod">
          <ac:chgData name="Archana Suresh" userId="bc71b111-7738-4540-8e14-283f32eaf934" providerId="ADAL" clId="{FBAFBB5E-06B4-46DD-B6B3-4B5FCBB3B1B8}" dt="2019-04-09T20:54:16.005" v="8240" actId="1036"/>
          <ac:spMkLst>
            <pc:docMk/>
            <pc:sldMk cId="1089421510" sldId="332"/>
            <ac:spMk id="262" creationId="{9D7D103A-C2C0-44BD-A7E6-684473AE8DAB}"/>
          </ac:spMkLst>
        </pc:spChg>
        <pc:spChg chg="mod">
          <ac:chgData name="Archana Suresh" userId="bc71b111-7738-4540-8e14-283f32eaf934" providerId="ADAL" clId="{FBAFBB5E-06B4-46DD-B6B3-4B5FCBB3B1B8}" dt="2019-04-09T20:54:01.285" v="8229" actId="1076"/>
          <ac:spMkLst>
            <pc:docMk/>
            <pc:sldMk cId="1089421510" sldId="332"/>
            <ac:spMk id="263" creationId="{2ED3993B-332E-41B6-96FF-E0F4F8D0A5E9}"/>
          </ac:spMkLst>
        </pc:spChg>
        <pc:spChg chg="mod">
          <ac:chgData name="Archana Suresh" userId="bc71b111-7738-4540-8e14-283f32eaf934" providerId="ADAL" clId="{FBAFBB5E-06B4-46DD-B6B3-4B5FCBB3B1B8}" dt="2019-04-09T20:52:52.738" v="8226" actId="1035"/>
          <ac:spMkLst>
            <pc:docMk/>
            <pc:sldMk cId="1089421510" sldId="332"/>
            <ac:spMk id="271" creationId="{22BDDC65-25C8-4B4C-96FA-710A5E766F8D}"/>
          </ac:spMkLst>
        </pc:spChg>
        <pc:spChg chg="mod">
          <ac:chgData name="Archana Suresh" userId="bc71b111-7738-4540-8e14-283f32eaf934" providerId="ADAL" clId="{FBAFBB5E-06B4-46DD-B6B3-4B5FCBB3B1B8}" dt="2019-04-09T20:47:00.729" v="8104" actId="6549"/>
          <ac:spMkLst>
            <pc:docMk/>
            <pc:sldMk cId="1089421510" sldId="332"/>
            <ac:spMk id="392" creationId="{2D78CAD3-DF05-4C9C-8391-58D91DFEA664}"/>
          </ac:spMkLst>
        </pc:spChg>
        <pc:spChg chg="mod topLvl">
          <ac:chgData name="Archana Suresh" userId="bc71b111-7738-4540-8e14-283f32eaf934" providerId="ADAL" clId="{FBAFBB5E-06B4-46DD-B6B3-4B5FCBB3B1B8}" dt="2019-04-09T20:53:46.564" v="8227" actId="165"/>
          <ac:spMkLst>
            <pc:docMk/>
            <pc:sldMk cId="1089421510" sldId="332"/>
            <ac:spMk id="412" creationId="{6DC5E1E3-6BB9-4536-859C-950DB071D390}"/>
          </ac:spMkLst>
        </pc:spChg>
        <pc:spChg chg="mod topLvl">
          <ac:chgData name="Archana Suresh" userId="bc71b111-7738-4540-8e14-283f32eaf934" providerId="ADAL" clId="{FBAFBB5E-06B4-46DD-B6B3-4B5FCBB3B1B8}" dt="2019-04-09T20:45:51.911" v="8101" actId="165"/>
          <ac:spMkLst>
            <pc:docMk/>
            <pc:sldMk cId="1089421510" sldId="332"/>
            <ac:spMk id="414" creationId="{1EE91736-C7C2-48B6-8C24-4AF8425A270F}"/>
          </ac:spMkLst>
        </pc:spChg>
        <pc:spChg chg="mod">
          <ac:chgData name="Archana Suresh" userId="bc71b111-7738-4540-8e14-283f32eaf934" providerId="ADAL" clId="{FBAFBB5E-06B4-46DD-B6B3-4B5FCBB3B1B8}" dt="2019-04-09T20:52:35.104" v="8207" actId="1036"/>
          <ac:spMkLst>
            <pc:docMk/>
            <pc:sldMk cId="1089421510" sldId="332"/>
            <ac:spMk id="415" creationId="{1C6553C4-3DDF-4661-9B89-A0B361B06F08}"/>
          </ac:spMkLst>
        </pc:spChg>
        <pc:grpChg chg="del">
          <ac:chgData name="Archana Suresh" userId="bc71b111-7738-4540-8e14-283f32eaf934" providerId="ADAL" clId="{FBAFBB5E-06B4-46DD-B6B3-4B5FCBB3B1B8}" dt="2019-04-09T20:45:51.911" v="8101" actId="165"/>
          <ac:grpSpMkLst>
            <pc:docMk/>
            <pc:sldMk cId="1089421510" sldId="332"/>
            <ac:grpSpMk id="2" creationId="{46C88344-99E1-4609-87AF-26B456A60C63}"/>
          </ac:grpSpMkLst>
        </pc:grpChg>
        <pc:grpChg chg="del mod">
          <ac:chgData name="Archana Suresh" userId="bc71b111-7738-4540-8e14-283f32eaf934" providerId="ADAL" clId="{FBAFBB5E-06B4-46DD-B6B3-4B5FCBB3B1B8}" dt="2019-04-09T20:53:46.564" v="8227" actId="165"/>
          <ac:grpSpMkLst>
            <pc:docMk/>
            <pc:sldMk cId="1089421510" sldId="332"/>
            <ac:grpSpMk id="4" creationId="{24AE75E7-3394-4089-A3F6-70A53591AC19}"/>
          </ac:grpSpMkLst>
        </pc:grpChg>
        <pc:grpChg chg="mod">
          <ac:chgData name="Archana Suresh" userId="bc71b111-7738-4540-8e14-283f32eaf934" providerId="ADAL" clId="{FBAFBB5E-06B4-46DD-B6B3-4B5FCBB3B1B8}" dt="2019-04-09T20:54:01.285" v="8229" actId="1076"/>
          <ac:grpSpMkLst>
            <pc:docMk/>
            <pc:sldMk cId="1089421510" sldId="332"/>
            <ac:grpSpMk id="5" creationId="{DE816E3D-DAAE-4E38-B551-6BBB232E0BB2}"/>
          </ac:grpSpMkLst>
        </pc:grpChg>
        <pc:grpChg chg="mod">
          <ac:chgData name="Archana Suresh" userId="bc71b111-7738-4540-8e14-283f32eaf934" providerId="ADAL" clId="{FBAFBB5E-06B4-46DD-B6B3-4B5FCBB3B1B8}" dt="2019-04-09T20:52:40.052" v="8215" actId="1035"/>
          <ac:grpSpMkLst>
            <pc:docMk/>
            <pc:sldMk cId="1089421510" sldId="332"/>
            <ac:grpSpMk id="6" creationId="{F46CDF91-08AE-460A-B8F4-D8D33FDF6F80}"/>
          </ac:grpSpMkLst>
        </pc:grpChg>
        <pc:grpChg chg="mod">
          <ac:chgData name="Archana Suresh" userId="bc71b111-7738-4540-8e14-283f32eaf934" providerId="ADAL" clId="{FBAFBB5E-06B4-46DD-B6B3-4B5FCBB3B1B8}" dt="2019-04-09T20:52:35.104" v="8207" actId="1036"/>
          <ac:grpSpMkLst>
            <pc:docMk/>
            <pc:sldMk cId="1089421510" sldId="332"/>
            <ac:grpSpMk id="7" creationId="{6ED4199E-B49B-46DA-BB27-E41624C484F9}"/>
          </ac:grpSpMkLst>
        </pc:grpChg>
        <pc:grpChg chg="mod topLvl">
          <ac:chgData name="Archana Suresh" userId="bc71b111-7738-4540-8e14-283f32eaf934" providerId="ADAL" clId="{FBAFBB5E-06B4-46DD-B6B3-4B5FCBB3B1B8}" dt="2019-04-09T20:53:50.988" v="8228" actId="1076"/>
          <ac:grpSpMkLst>
            <pc:docMk/>
            <pc:sldMk cId="1089421510" sldId="332"/>
            <ac:grpSpMk id="450" creationId="{5D9E5BE5-9447-4C0F-9156-1A22CF01AFD2}"/>
          </ac:grpSpMkLst>
        </pc:grpChg>
        <pc:grpChg chg="mod topLvl">
          <ac:chgData name="Archana Suresh" userId="bc71b111-7738-4540-8e14-283f32eaf934" providerId="ADAL" clId="{FBAFBB5E-06B4-46DD-B6B3-4B5FCBB3B1B8}" dt="2019-04-09T20:53:50.988" v="8228" actId="1076"/>
          <ac:grpSpMkLst>
            <pc:docMk/>
            <pc:sldMk cId="1089421510" sldId="332"/>
            <ac:grpSpMk id="457" creationId="{140A13F4-7E03-4563-B5D2-44133D3BB9C9}"/>
          </ac:grpSpMkLst>
        </pc:grpChg>
        <pc:grpChg chg="mod topLvl">
          <ac:chgData name="Archana Suresh" userId="bc71b111-7738-4540-8e14-283f32eaf934" providerId="ADAL" clId="{FBAFBB5E-06B4-46DD-B6B3-4B5FCBB3B1B8}" dt="2019-04-09T20:53:50.988" v="8228" actId="1076"/>
          <ac:grpSpMkLst>
            <pc:docMk/>
            <pc:sldMk cId="1089421510" sldId="332"/>
            <ac:grpSpMk id="467" creationId="{067972CB-475D-4AA0-8803-80A9C3CF5C88}"/>
          </ac:grpSpMkLst>
        </pc:grpChg>
        <pc:grpChg chg="mod topLvl">
          <ac:chgData name="Archana Suresh" userId="bc71b111-7738-4540-8e14-283f32eaf934" providerId="ADAL" clId="{FBAFBB5E-06B4-46DD-B6B3-4B5FCBB3B1B8}" dt="2019-04-09T20:53:50.988" v="8228" actId="1076"/>
          <ac:grpSpMkLst>
            <pc:docMk/>
            <pc:sldMk cId="1089421510" sldId="332"/>
            <ac:grpSpMk id="478" creationId="{57DE8A24-B31C-4959-9A63-CA8B5A971AEE}"/>
          </ac:grpSpMkLst>
        </pc:grpChg>
        <pc:grpChg chg="mod topLvl">
          <ac:chgData name="Archana Suresh" userId="bc71b111-7738-4540-8e14-283f32eaf934" providerId="ADAL" clId="{FBAFBB5E-06B4-46DD-B6B3-4B5FCBB3B1B8}" dt="2019-04-09T20:53:50.988" v="8228" actId="1076"/>
          <ac:grpSpMkLst>
            <pc:docMk/>
            <pc:sldMk cId="1089421510" sldId="332"/>
            <ac:grpSpMk id="485" creationId="{A217EFFF-A28C-4EDD-B5BB-1F181EFF35D1}"/>
          </ac:grpSpMkLst>
        </pc:grpChg>
      </pc:sldChg>
      <pc:sldChg chg="add del">
        <pc:chgData name="Archana Suresh" userId="bc71b111-7738-4540-8e14-283f32eaf934" providerId="ADAL" clId="{FBAFBB5E-06B4-46DD-B6B3-4B5FCBB3B1B8}" dt="2019-04-08T18:02:17.159" v="6852" actId="2696"/>
        <pc:sldMkLst>
          <pc:docMk/>
          <pc:sldMk cId="804220957" sldId="336"/>
        </pc:sldMkLst>
      </pc:sldChg>
      <pc:sldChg chg="addSp delSp modSp add">
        <pc:chgData name="Archana Suresh" userId="bc71b111-7738-4540-8e14-283f32eaf934" providerId="ADAL" clId="{FBAFBB5E-06B4-46DD-B6B3-4B5FCBB3B1B8}" dt="2019-04-09T22:46:25.796" v="9425" actId="20577"/>
        <pc:sldMkLst>
          <pc:docMk/>
          <pc:sldMk cId="1303556726" sldId="336"/>
        </pc:sldMkLst>
        <pc:spChg chg="add del mod">
          <ac:chgData name="Archana Suresh" userId="bc71b111-7738-4540-8e14-283f32eaf934" providerId="ADAL" clId="{FBAFBB5E-06B4-46DD-B6B3-4B5FCBB3B1B8}" dt="2019-04-09T22:45:36.146" v="9378" actId="1038"/>
          <ac:spMkLst>
            <pc:docMk/>
            <pc:sldMk cId="1303556726" sldId="336"/>
            <ac:spMk id="3" creationId="{0A1F491E-683B-450F-86BA-E7F9555452CF}"/>
          </ac:spMkLst>
        </pc:spChg>
        <pc:spChg chg="add del">
          <ac:chgData name="Archana Suresh" userId="bc71b111-7738-4540-8e14-283f32eaf934" providerId="ADAL" clId="{FBAFBB5E-06B4-46DD-B6B3-4B5FCBB3B1B8}" dt="2019-04-08T18:04:08.908" v="6857" actId="478"/>
          <ac:spMkLst>
            <pc:docMk/>
            <pc:sldMk cId="1303556726" sldId="336"/>
            <ac:spMk id="4" creationId="{A484EB38-8FE8-4CC9-B9FB-A8B8F31C84D9}"/>
          </ac:spMkLst>
        </pc:spChg>
        <pc:spChg chg="add del">
          <ac:chgData name="Archana Suresh" userId="bc71b111-7738-4540-8e14-283f32eaf934" providerId="ADAL" clId="{FBAFBB5E-06B4-46DD-B6B3-4B5FCBB3B1B8}" dt="2019-04-08T18:04:05.647" v="6856" actId="478"/>
          <ac:spMkLst>
            <pc:docMk/>
            <pc:sldMk cId="1303556726" sldId="336"/>
            <ac:spMk id="5" creationId="{D6FA89A3-2B8F-464C-BB04-E7DE0B6E597E}"/>
          </ac:spMkLst>
        </pc:spChg>
        <pc:spChg chg="add del">
          <ac:chgData name="Archana Suresh" userId="bc71b111-7738-4540-8e14-283f32eaf934" providerId="ADAL" clId="{FBAFBB5E-06B4-46DD-B6B3-4B5FCBB3B1B8}" dt="2019-04-08T18:04:05.647" v="6856" actId="478"/>
          <ac:spMkLst>
            <pc:docMk/>
            <pc:sldMk cId="1303556726" sldId="336"/>
            <ac:spMk id="6" creationId="{BACFEDA2-B8D9-482A-85A7-DE69BA5EF316}"/>
          </ac:spMkLst>
        </pc:spChg>
        <pc:spChg chg="add mod">
          <ac:chgData name="Archana Suresh" userId="bc71b111-7738-4540-8e14-283f32eaf934" providerId="ADAL" clId="{FBAFBB5E-06B4-46DD-B6B3-4B5FCBB3B1B8}" dt="2019-04-09T22:46:25.796" v="9425" actId="20577"/>
          <ac:spMkLst>
            <pc:docMk/>
            <pc:sldMk cId="1303556726" sldId="336"/>
            <ac:spMk id="7" creationId="{CFFC58A9-4A1F-468F-AC4E-2D108276B46C}"/>
          </ac:spMkLst>
        </pc:spChg>
        <pc:spChg chg="add mod">
          <ac:chgData name="Archana Suresh" userId="bc71b111-7738-4540-8e14-283f32eaf934" providerId="ADAL" clId="{FBAFBB5E-06B4-46DD-B6B3-4B5FCBB3B1B8}" dt="2019-04-09T22:45:57.684" v="9415" actId="1035"/>
          <ac:spMkLst>
            <pc:docMk/>
            <pc:sldMk cId="1303556726" sldId="336"/>
            <ac:spMk id="11" creationId="{6E3ED2DA-5C1A-44BC-99EA-47274CE43BF7}"/>
          </ac:spMkLst>
        </pc:spChg>
        <pc:spChg chg="add mod">
          <ac:chgData name="Archana Suresh" userId="bc71b111-7738-4540-8e14-283f32eaf934" providerId="ADAL" clId="{FBAFBB5E-06B4-46DD-B6B3-4B5FCBB3B1B8}" dt="2019-04-09T22:45:57.684" v="9415" actId="1035"/>
          <ac:spMkLst>
            <pc:docMk/>
            <pc:sldMk cId="1303556726" sldId="336"/>
            <ac:spMk id="13" creationId="{198BB9C4-1057-477F-8062-0BA1E8AFCC9C}"/>
          </ac:spMkLst>
        </pc:spChg>
        <pc:spChg chg="add mod">
          <ac:chgData name="Archana Suresh" userId="bc71b111-7738-4540-8e14-283f32eaf934" providerId="ADAL" clId="{FBAFBB5E-06B4-46DD-B6B3-4B5FCBB3B1B8}" dt="2019-04-09T22:45:57.684" v="9415" actId="1035"/>
          <ac:spMkLst>
            <pc:docMk/>
            <pc:sldMk cId="1303556726" sldId="336"/>
            <ac:spMk id="14" creationId="{D6703A5B-38F5-44F5-BFC3-6E2798DEA612}"/>
          </ac:spMkLst>
        </pc:spChg>
        <pc:spChg chg="add mod">
          <ac:chgData name="Archana Suresh" userId="bc71b111-7738-4540-8e14-283f32eaf934" providerId="ADAL" clId="{FBAFBB5E-06B4-46DD-B6B3-4B5FCBB3B1B8}" dt="2019-04-09T22:45:57.684" v="9415" actId="1035"/>
          <ac:spMkLst>
            <pc:docMk/>
            <pc:sldMk cId="1303556726" sldId="336"/>
            <ac:spMk id="18" creationId="{8811EFEC-0EFF-4AD7-9A8A-219BF53726AA}"/>
          </ac:spMkLst>
        </pc:spChg>
        <pc:spChg chg="add mod">
          <ac:chgData name="Archana Suresh" userId="bc71b111-7738-4540-8e14-283f32eaf934" providerId="ADAL" clId="{FBAFBB5E-06B4-46DD-B6B3-4B5FCBB3B1B8}" dt="2019-04-09T22:45:57.684" v="9415" actId="1035"/>
          <ac:spMkLst>
            <pc:docMk/>
            <pc:sldMk cId="1303556726" sldId="336"/>
            <ac:spMk id="19" creationId="{B9419CDC-E694-4B8A-8D33-3C14ADE88AF3}"/>
          </ac:spMkLst>
        </pc:spChg>
        <pc:spChg chg="add del mod">
          <ac:chgData name="Archana Suresh" userId="bc71b111-7738-4540-8e14-283f32eaf934" providerId="ADAL" clId="{FBAFBB5E-06B4-46DD-B6B3-4B5FCBB3B1B8}" dt="2019-04-08T19:03:12.025" v="7527" actId="478"/>
          <ac:spMkLst>
            <pc:docMk/>
            <pc:sldMk cId="1303556726" sldId="336"/>
            <ac:spMk id="21" creationId="{E02A3FFA-05EC-4A93-8388-183CD116A6BF}"/>
          </ac:spMkLst>
        </pc:spChg>
        <pc:spChg chg="add del mod">
          <ac:chgData name="Archana Suresh" userId="bc71b111-7738-4540-8e14-283f32eaf934" providerId="ADAL" clId="{FBAFBB5E-06B4-46DD-B6B3-4B5FCBB3B1B8}" dt="2019-04-08T19:03:12.025" v="7527" actId="478"/>
          <ac:spMkLst>
            <pc:docMk/>
            <pc:sldMk cId="1303556726" sldId="336"/>
            <ac:spMk id="22" creationId="{1C0BF17D-092F-4BF4-A60C-B2DDDEFA4775}"/>
          </ac:spMkLst>
        </pc:spChg>
        <pc:spChg chg="add mod">
          <ac:chgData name="Archana Suresh" userId="bc71b111-7738-4540-8e14-283f32eaf934" providerId="ADAL" clId="{FBAFBB5E-06B4-46DD-B6B3-4B5FCBB3B1B8}" dt="2019-04-09T22:45:57.684" v="9415" actId="1035"/>
          <ac:spMkLst>
            <pc:docMk/>
            <pc:sldMk cId="1303556726" sldId="336"/>
            <ac:spMk id="24" creationId="{F586166C-A878-45D8-AE98-A5EDD9112C0E}"/>
          </ac:spMkLst>
        </pc:spChg>
        <pc:spChg chg="add mod">
          <ac:chgData name="Archana Suresh" userId="bc71b111-7738-4540-8e14-283f32eaf934" providerId="ADAL" clId="{FBAFBB5E-06B4-46DD-B6B3-4B5FCBB3B1B8}" dt="2019-04-09T22:45:57.684" v="9415" actId="1035"/>
          <ac:spMkLst>
            <pc:docMk/>
            <pc:sldMk cId="1303556726" sldId="336"/>
            <ac:spMk id="26" creationId="{C95F3EF3-80DA-4530-B60F-2D487CC93965}"/>
          </ac:spMkLst>
        </pc:spChg>
        <pc:spChg chg="add mod">
          <ac:chgData name="Archana Suresh" userId="bc71b111-7738-4540-8e14-283f32eaf934" providerId="ADAL" clId="{FBAFBB5E-06B4-46DD-B6B3-4B5FCBB3B1B8}" dt="2019-04-09T22:45:57.684" v="9415" actId="1035"/>
          <ac:spMkLst>
            <pc:docMk/>
            <pc:sldMk cId="1303556726" sldId="336"/>
            <ac:spMk id="27" creationId="{9DF077EF-4528-425E-9A49-363698A685E3}"/>
          </ac:spMkLst>
        </pc:spChg>
        <pc:spChg chg="add mod">
          <ac:chgData name="Archana Suresh" userId="bc71b111-7738-4540-8e14-283f32eaf934" providerId="ADAL" clId="{FBAFBB5E-06B4-46DD-B6B3-4B5FCBB3B1B8}" dt="2019-04-09T22:45:57.684" v="9415" actId="1035"/>
          <ac:spMkLst>
            <pc:docMk/>
            <pc:sldMk cId="1303556726" sldId="336"/>
            <ac:spMk id="29" creationId="{8109C9FD-F563-41E1-AE95-2382C2E8D7F5}"/>
          </ac:spMkLst>
        </pc:spChg>
        <pc:spChg chg="add mod">
          <ac:chgData name="Archana Suresh" userId="bc71b111-7738-4540-8e14-283f32eaf934" providerId="ADAL" clId="{FBAFBB5E-06B4-46DD-B6B3-4B5FCBB3B1B8}" dt="2019-04-09T22:45:57.684" v="9415" actId="1035"/>
          <ac:spMkLst>
            <pc:docMk/>
            <pc:sldMk cId="1303556726" sldId="336"/>
            <ac:spMk id="30" creationId="{348CB3C8-A7CB-47E7-9A5F-6987967A31BF}"/>
          </ac:spMkLst>
        </pc:spChg>
        <pc:spChg chg="add mod">
          <ac:chgData name="Archana Suresh" userId="bc71b111-7738-4540-8e14-283f32eaf934" providerId="ADAL" clId="{FBAFBB5E-06B4-46DD-B6B3-4B5FCBB3B1B8}" dt="2019-04-09T22:45:57.684" v="9415" actId="1035"/>
          <ac:spMkLst>
            <pc:docMk/>
            <pc:sldMk cId="1303556726" sldId="336"/>
            <ac:spMk id="32" creationId="{82AAF7FA-6877-4A50-8052-37B1A9067518}"/>
          </ac:spMkLst>
        </pc:spChg>
        <pc:spChg chg="add mod">
          <ac:chgData name="Archana Suresh" userId="bc71b111-7738-4540-8e14-283f32eaf934" providerId="ADAL" clId="{FBAFBB5E-06B4-46DD-B6B3-4B5FCBB3B1B8}" dt="2019-04-09T22:46:07.173" v="9416" actId="6549"/>
          <ac:spMkLst>
            <pc:docMk/>
            <pc:sldMk cId="1303556726" sldId="336"/>
            <ac:spMk id="33" creationId="{2256C339-8215-4AD6-A00D-75187491E68C}"/>
          </ac:spMkLst>
        </pc:spChg>
        <pc:cxnChg chg="add mod">
          <ac:chgData name="Archana Suresh" userId="bc71b111-7738-4540-8e14-283f32eaf934" providerId="ADAL" clId="{FBAFBB5E-06B4-46DD-B6B3-4B5FCBB3B1B8}" dt="2019-04-09T22:45:57.684" v="9415" actId="1035"/>
          <ac:cxnSpMkLst>
            <pc:docMk/>
            <pc:sldMk cId="1303556726" sldId="336"/>
            <ac:cxnSpMk id="9" creationId="{52E3D973-270E-4046-A4EA-968AB33059C8}"/>
          </ac:cxnSpMkLst>
        </pc:cxnChg>
        <pc:cxnChg chg="add del mod">
          <ac:chgData name="Archana Suresh" userId="bc71b111-7738-4540-8e14-283f32eaf934" providerId="ADAL" clId="{FBAFBB5E-06B4-46DD-B6B3-4B5FCBB3B1B8}" dt="2019-04-08T18:57:00.080" v="7488" actId="478"/>
          <ac:cxnSpMkLst>
            <pc:docMk/>
            <pc:sldMk cId="1303556726" sldId="336"/>
            <ac:cxnSpMk id="12" creationId="{94CF374D-CBB0-494C-9094-0CF9554AF708}"/>
          </ac:cxnSpMkLst>
        </pc:cxnChg>
        <pc:cxnChg chg="add mod">
          <ac:chgData name="Archana Suresh" userId="bc71b111-7738-4540-8e14-283f32eaf934" providerId="ADAL" clId="{FBAFBB5E-06B4-46DD-B6B3-4B5FCBB3B1B8}" dt="2019-04-09T22:45:57.684" v="9415" actId="1035"/>
          <ac:cxnSpMkLst>
            <pc:docMk/>
            <pc:sldMk cId="1303556726" sldId="336"/>
            <ac:cxnSpMk id="17" creationId="{E99567C3-BF17-45E1-898D-1D74538AE9A3}"/>
          </ac:cxnSpMkLst>
        </pc:cxnChg>
        <pc:cxnChg chg="add mod">
          <ac:chgData name="Archana Suresh" userId="bc71b111-7738-4540-8e14-283f32eaf934" providerId="ADAL" clId="{FBAFBB5E-06B4-46DD-B6B3-4B5FCBB3B1B8}" dt="2019-04-09T22:45:57.684" v="9415" actId="1035"/>
          <ac:cxnSpMkLst>
            <pc:docMk/>
            <pc:sldMk cId="1303556726" sldId="336"/>
            <ac:cxnSpMk id="20" creationId="{1B22E8FE-955B-4624-B84D-FA172DAC8AC7}"/>
          </ac:cxnSpMkLst>
        </pc:cxnChg>
        <pc:cxnChg chg="add del mod">
          <ac:chgData name="Archana Suresh" userId="bc71b111-7738-4540-8e14-283f32eaf934" providerId="ADAL" clId="{FBAFBB5E-06B4-46DD-B6B3-4B5FCBB3B1B8}" dt="2019-04-08T19:03:12.025" v="7527" actId="478"/>
          <ac:cxnSpMkLst>
            <pc:docMk/>
            <pc:sldMk cId="1303556726" sldId="336"/>
            <ac:cxnSpMk id="23" creationId="{A50FC3F3-9C25-4B36-A7C4-62A5502E9C6C}"/>
          </ac:cxnSpMkLst>
        </pc:cxnChg>
        <pc:cxnChg chg="add mod">
          <ac:chgData name="Archana Suresh" userId="bc71b111-7738-4540-8e14-283f32eaf934" providerId="ADAL" clId="{FBAFBB5E-06B4-46DD-B6B3-4B5FCBB3B1B8}" dt="2019-04-09T22:45:57.684" v="9415" actId="1035"/>
          <ac:cxnSpMkLst>
            <pc:docMk/>
            <pc:sldMk cId="1303556726" sldId="336"/>
            <ac:cxnSpMk id="25" creationId="{3DC6969F-DE0D-4E8A-895A-2C2192198FC0}"/>
          </ac:cxnSpMkLst>
        </pc:cxnChg>
        <pc:cxnChg chg="add mod">
          <ac:chgData name="Archana Suresh" userId="bc71b111-7738-4540-8e14-283f32eaf934" providerId="ADAL" clId="{FBAFBB5E-06B4-46DD-B6B3-4B5FCBB3B1B8}" dt="2019-04-09T22:45:57.684" v="9415" actId="1035"/>
          <ac:cxnSpMkLst>
            <pc:docMk/>
            <pc:sldMk cId="1303556726" sldId="336"/>
            <ac:cxnSpMk id="28" creationId="{D36BAF3D-E0B2-430C-B62F-629FFEB0CB38}"/>
          </ac:cxnSpMkLst>
        </pc:cxnChg>
        <pc:cxnChg chg="add mod">
          <ac:chgData name="Archana Suresh" userId="bc71b111-7738-4540-8e14-283f32eaf934" providerId="ADAL" clId="{FBAFBB5E-06B4-46DD-B6B3-4B5FCBB3B1B8}" dt="2019-04-09T22:45:57.684" v="9415" actId="1035"/>
          <ac:cxnSpMkLst>
            <pc:docMk/>
            <pc:sldMk cId="1303556726" sldId="336"/>
            <ac:cxnSpMk id="31" creationId="{380BA0A4-92CB-403B-8EBC-B3713EDAB8B0}"/>
          </ac:cxnSpMkLst>
        </pc:cxnChg>
      </pc:sldChg>
      <pc:sldChg chg="modSp add del">
        <pc:chgData name="Archana Suresh" userId="bc71b111-7738-4540-8e14-283f32eaf934" providerId="ADAL" clId="{FBAFBB5E-06B4-46DD-B6B3-4B5FCBB3B1B8}" dt="2019-04-09T21:14:59.890" v="8410" actId="2696"/>
        <pc:sldMkLst>
          <pc:docMk/>
          <pc:sldMk cId="3533802932" sldId="337"/>
        </pc:sldMkLst>
        <pc:spChg chg="mod">
          <ac:chgData name="Archana Suresh" userId="bc71b111-7738-4540-8e14-283f32eaf934" providerId="ADAL" clId="{FBAFBB5E-06B4-46DD-B6B3-4B5FCBB3B1B8}" dt="2019-04-09T21:13:45.674" v="8395" actId="20577"/>
          <ac:spMkLst>
            <pc:docMk/>
            <pc:sldMk cId="3533802932" sldId="337"/>
            <ac:spMk id="2" creationId="{152F99E5-0AEF-4FFA-B0BF-A770CBE99651}"/>
          </ac:spMkLst>
        </pc:spChg>
        <pc:spChg chg="mod">
          <ac:chgData name="Archana Suresh" userId="bc71b111-7738-4540-8e14-283f32eaf934" providerId="ADAL" clId="{FBAFBB5E-06B4-46DD-B6B3-4B5FCBB3B1B8}" dt="2019-04-09T21:12:16.634" v="8368" actId="20577"/>
          <ac:spMkLst>
            <pc:docMk/>
            <pc:sldMk cId="3533802932" sldId="337"/>
            <ac:spMk id="3" creationId="{F394D59B-9194-4C1E-BB75-4088620CBB97}"/>
          </ac:spMkLst>
        </pc:spChg>
      </pc:sldChg>
      <pc:sldChg chg="addSp modSp add ord">
        <pc:chgData name="Archana Suresh" userId="bc71b111-7738-4540-8e14-283f32eaf934" providerId="ADAL" clId="{FBAFBB5E-06B4-46DD-B6B3-4B5FCBB3B1B8}" dt="2019-04-09T22:59:07.468" v="9929" actId="552"/>
        <pc:sldMkLst>
          <pc:docMk/>
          <pc:sldMk cId="4005360852" sldId="337"/>
        </pc:sldMkLst>
        <pc:spChg chg="add mod">
          <ac:chgData name="Archana Suresh" userId="bc71b111-7738-4540-8e14-283f32eaf934" providerId="ADAL" clId="{FBAFBB5E-06B4-46DD-B6B3-4B5FCBB3B1B8}" dt="2019-04-09T21:37:19.596" v="8512" actId="20577"/>
          <ac:spMkLst>
            <pc:docMk/>
            <pc:sldMk cId="4005360852" sldId="337"/>
            <ac:spMk id="2" creationId="{44E674E4-A030-4745-A158-FD3C3D2B835C}"/>
          </ac:spMkLst>
        </pc:spChg>
        <pc:spChg chg="add mod">
          <ac:chgData name="Archana Suresh" userId="bc71b111-7738-4540-8e14-283f32eaf934" providerId="ADAL" clId="{FBAFBB5E-06B4-46DD-B6B3-4B5FCBB3B1B8}" dt="2019-04-09T21:37:28.339" v="8520" actId="20577"/>
          <ac:spMkLst>
            <pc:docMk/>
            <pc:sldMk cId="4005360852" sldId="337"/>
            <ac:spMk id="3" creationId="{83BF5848-26B9-4EE7-AB47-CC4BBFAB73D1}"/>
          </ac:spMkLst>
        </pc:spChg>
        <pc:spChg chg="add mod">
          <ac:chgData name="Archana Suresh" userId="bc71b111-7738-4540-8e14-283f32eaf934" providerId="ADAL" clId="{FBAFBB5E-06B4-46DD-B6B3-4B5FCBB3B1B8}" dt="2019-04-09T22:59:07.468" v="9929" actId="552"/>
          <ac:spMkLst>
            <pc:docMk/>
            <pc:sldMk cId="4005360852" sldId="337"/>
            <ac:spMk id="4" creationId="{4C4E9A84-0289-4870-94FB-977E56AA36A8}"/>
          </ac:spMkLst>
        </pc:spChg>
        <pc:spChg chg="add mod">
          <ac:chgData name="Archana Suresh" userId="bc71b111-7738-4540-8e14-283f32eaf934" providerId="ADAL" clId="{FBAFBB5E-06B4-46DD-B6B3-4B5FCBB3B1B8}" dt="2019-04-09T22:59:07.468" v="9929" actId="552"/>
          <ac:spMkLst>
            <pc:docMk/>
            <pc:sldMk cId="4005360852" sldId="337"/>
            <ac:spMk id="5" creationId="{60AD2481-1858-4D2F-856C-DBC114A54F3D}"/>
          </ac:spMkLst>
        </pc:spChg>
      </pc:sldChg>
      <pc:sldChg chg="delSp modSp add del">
        <pc:chgData name="Archana Suresh" userId="bc71b111-7738-4540-8e14-283f32eaf934" providerId="ADAL" clId="{FBAFBB5E-06B4-46DD-B6B3-4B5FCBB3B1B8}" dt="2019-04-08T23:20:44.942" v="7845" actId="2696"/>
        <pc:sldMkLst>
          <pc:docMk/>
          <pc:sldMk cId="4203063400" sldId="337"/>
        </pc:sldMkLst>
        <pc:spChg chg="mod">
          <ac:chgData name="Archana Suresh" userId="bc71b111-7738-4540-8e14-283f32eaf934" providerId="ADAL" clId="{FBAFBB5E-06B4-46DD-B6B3-4B5FCBB3B1B8}" dt="2019-04-08T23:20:09.341" v="7839" actId="1076"/>
          <ac:spMkLst>
            <pc:docMk/>
            <pc:sldMk cId="4203063400" sldId="337"/>
            <ac:spMk id="7" creationId="{CFFC58A9-4A1F-468F-AC4E-2D108276B46C}"/>
          </ac:spMkLst>
        </pc:spChg>
        <pc:spChg chg="mod">
          <ac:chgData name="Archana Suresh" userId="bc71b111-7738-4540-8e14-283f32eaf934" providerId="ADAL" clId="{FBAFBB5E-06B4-46DD-B6B3-4B5FCBB3B1B8}" dt="2019-04-08T23:20:15.925" v="7840" actId="1076"/>
          <ac:spMkLst>
            <pc:docMk/>
            <pc:sldMk cId="4203063400" sldId="337"/>
            <ac:spMk id="14" creationId="{D6703A5B-38F5-44F5-BFC3-6E2798DEA612}"/>
          </ac:spMkLst>
        </pc:spChg>
        <pc:spChg chg="mod">
          <ac:chgData name="Archana Suresh" userId="bc71b111-7738-4540-8e14-283f32eaf934" providerId="ADAL" clId="{FBAFBB5E-06B4-46DD-B6B3-4B5FCBB3B1B8}" dt="2019-04-08T23:20:30.374" v="7843" actId="552"/>
          <ac:spMkLst>
            <pc:docMk/>
            <pc:sldMk cId="4203063400" sldId="337"/>
            <ac:spMk id="18" creationId="{8811EFEC-0EFF-4AD7-9A8A-219BF53726AA}"/>
          </ac:spMkLst>
        </pc:spChg>
        <pc:spChg chg="mod">
          <ac:chgData name="Archana Suresh" userId="bc71b111-7738-4540-8e14-283f32eaf934" providerId="ADAL" clId="{FBAFBB5E-06B4-46DD-B6B3-4B5FCBB3B1B8}" dt="2019-04-08T23:20:37.376" v="7844" actId="1076"/>
          <ac:spMkLst>
            <pc:docMk/>
            <pc:sldMk cId="4203063400" sldId="337"/>
            <ac:spMk id="19" creationId="{B9419CDC-E694-4B8A-8D33-3C14ADE88AF3}"/>
          </ac:spMkLst>
        </pc:spChg>
        <pc:spChg chg="mod">
          <ac:chgData name="Archana Suresh" userId="bc71b111-7738-4540-8e14-283f32eaf934" providerId="ADAL" clId="{FBAFBB5E-06B4-46DD-B6B3-4B5FCBB3B1B8}" dt="2019-04-08T23:20:30.374" v="7843" actId="552"/>
          <ac:spMkLst>
            <pc:docMk/>
            <pc:sldMk cId="4203063400" sldId="337"/>
            <ac:spMk id="24" creationId="{F586166C-A878-45D8-AE98-A5EDD9112C0E}"/>
          </ac:spMkLst>
        </pc:spChg>
        <pc:spChg chg="mod">
          <ac:chgData name="Archana Suresh" userId="bc71b111-7738-4540-8e14-283f32eaf934" providerId="ADAL" clId="{FBAFBB5E-06B4-46DD-B6B3-4B5FCBB3B1B8}" dt="2019-04-08T23:20:30.374" v="7843" actId="552"/>
          <ac:spMkLst>
            <pc:docMk/>
            <pc:sldMk cId="4203063400" sldId="337"/>
            <ac:spMk id="26" creationId="{C95F3EF3-80DA-4530-B60F-2D487CC93965}"/>
          </ac:spMkLst>
        </pc:spChg>
        <pc:spChg chg="mod">
          <ac:chgData name="Archana Suresh" userId="bc71b111-7738-4540-8e14-283f32eaf934" providerId="ADAL" clId="{FBAFBB5E-06B4-46DD-B6B3-4B5FCBB3B1B8}" dt="2019-04-08T23:20:30.374" v="7843" actId="552"/>
          <ac:spMkLst>
            <pc:docMk/>
            <pc:sldMk cId="4203063400" sldId="337"/>
            <ac:spMk id="27" creationId="{9DF077EF-4528-425E-9A49-363698A685E3}"/>
          </ac:spMkLst>
        </pc:spChg>
        <pc:spChg chg="mod">
          <ac:chgData name="Archana Suresh" userId="bc71b111-7738-4540-8e14-283f32eaf934" providerId="ADAL" clId="{FBAFBB5E-06B4-46DD-B6B3-4B5FCBB3B1B8}" dt="2019-04-08T23:20:30.374" v="7843" actId="552"/>
          <ac:spMkLst>
            <pc:docMk/>
            <pc:sldMk cId="4203063400" sldId="337"/>
            <ac:spMk id="29" creationId="{8109C9FD-F563-41E1-AE95-2382C2E8D7F5}"/>
          </ac:spMkLst>
        </pc:spChg>
        <pc:cxnChg chg="del">
          <ac:chgData name="Archana Suresh" userId="bc71b111-7738-4540-8e14-283f32eaf934" providerId="ADAL" clId="{FBAFBB5E-06B4-46DD-B6B3-4B5FCBB3B1B8}" dt="2019-04-08T23:19:53.311" v="7833" actId="478"/>
          <ac:cxnSpMkLst>
            <pc:docMk/>
            <pc:sldMk cId="4203063400" sldId="337"/>
            <ac:cxnSpMk id="9" creationId="{52E3D973-270E-4046-A4EA-968AB33059C8}"/>
          </ac:cxnSpMkLst>
        </pc:cxnChg>
        <pc:cxnChg chg="del">
          <ac:chgData name="Archana Suresh" userId="bc71b111-7738-4540-8e14-283f32eaf934" providerId="ADAL" clId="{FBAFBB5E-06B4-46DD-B6B3-4B5FCBB3B1B8}" dt="2019-04-08T23:19:55.023" v="7834" actId="478"/>
          <ac:cxnSpMkLst>
            <pc:docMk/>
            <pc:sldMk cId="4203063400" sldId="337"/>
            <ac:cxnSpMk id="17" creationId="{E99567C3-BF17-45E1-898D-1D74538AE9A3}"/>
          </ac:cxnSpMkLst>
        </pc:cxnChg>
        <pc:cxnChg chg="del">
          <ac:chgData name="Archana Suresh" userId="bc71b111-7738-4540-8e14-283f32eaf934" providerId="ADAL" clId="{FBAFBB5E-06B4-46DD-B6B3-4B5FCBB3B1B8}" dt="2019-04-08T23:19:55.690" v="7835" actId="478"/>
          <ac:cxnSpMkLst>
            <pc:docMk/>
            <pc:sldMk cId="4203063400" sldId="337"/>
            <ac:cxnSpMk id="20" creationId="{1B22E8FE-955B-4624-B84D-FA172DAC8AC7}"/>
          </ac:cxnSpMkLst>
        </pc:cxnChg>
        <pc:cxnChg chg="del">
          <ac:chgData name="Archana Suresh" userId="bc71b111-7738-4540-8e14-283f32eaf934" providerId="ADAL" clId="{FBAFBB5E-06B4-46DD-B6B3-4B5FCBB3B1B8}" dt="2019-04-08T23:19:57.705" v="7836" actId="478"/>
          <ac:cxnSpMkLst>
            <pc:docMk/>
            <pc:sldMk cId="4203063400" sldId="337"/>
            <ac:cxnSpMk id="25" creationId="{3DC6969F-DE0D-4E8A-895A-2C2192198FC0}"/>
          </ac:cxnSpMkLst>
        </pc:cxnChg>
        <pc:cxnChg chg="del">
          <ac:chgData name="Archana Suresh" userId="bc71b111-7738-4540-8e14-283f32eaf934" providerId="ADAL" clId="{FBAFBB5E-06B4-46DD-B6B3-4B5FCBB3B1B8}" dt="2019-04-08T23:19:59.655" v="7837" actId="478"/>
          <ac:cxnSpMkLst>
            <pc:docMk/>
            <pc:sldMk cId="4203063400" sldId="337"/>
            <ac:cxnSpMk id="28" creationId="{D36BAF3D-E0B2-430C-B62F-629FFEB0CB38}"/>
          </ac:cxnSpMkLst>
        </pc:cxnChg>
        <pc:cxnChg chg="del">
          <ac:chgData name="Archana Suresh" userId="bc71b111-7738-4540-8e14-283f32eaf934" providerId="ADAL" clId="{FBAFBB5E-06B4-46DD-B6B3-4B5FCBB3B1B8}" dt="2019-04-08T23:20:01.494" v="7838" actId="478"/>
          <ac:cxnSpMkLst>
            <pc:docMk/>
            <pc:sldMk cId="4203063400" sldId="337"/>
            <ac:cxnSpMk id="31" creationId="{380BA0A4-92CB-403B-8EBC-B3713EDAB8B0}"/>
          </ac:cxnSpMkLst>
        </pc:cxnChg>
      </pc:sldChg>
      <pc:sldChg chg="addSp modSp add">
        <pc:chgData name="Archana Suresh" userId="bc71b111-7738-4540-8e14-283f32eaf934" providerId="ADAL" clId="{FBAFBB5E-06B4-46DD-B6B3-4B5FCBB3B1B8}" dt="2019-04-09T22:56:18.189" v="9903" actId="2710"/>
        <pc:sldMkLst>
          <pc:docMk/>
          <pc:sldMk cId="3644049891" sldId="338"/>
        </pc:sldMkLst>
        <pc:spChg chg="add mod">
          <ac:chgData name="Archana Suresh" userId="bc71b111-7738-4540-8e14-283f32eaf934" providerId="ADAL" clId="{FBAFBB5E-06B4-46DD-B6B3-4B5FCBB3B1B8}" dt="2019-04-09T22:52:02.192" v="9644" actId="20577"/>
          <ac:spMkLst>
            <pc:docMk/>
            <pc:sldMk cId="3644049891" sldId="338"/>
            <ac:spMk id="2" creationId="{9CD66009-4FA5-432E-9550-30C45F665C80}"/>
          </ac:spMkLst>
        </pc:spChg>
        <pc:spChg chg="add mod">
          <ac:chgData name="Archana Suresh" userId="bc71b111-7738-4540-8e14-283f32eaf934" providerId="ADAL" clId="{FBAFBB5E-06B4-46DD-B6B3-4B5FCBB3B1B8}" dt="2019-04-09T22:51:55.724" v="9627" actId="20577"/>
          <ac:spMkLst>
            <pc:docMk/>
            <pc:sldMk cId="3644049891" sldId="338"/>
            <ac:spMk id="3" creationId="{B33EA207-56C6-4944-B925-5E624924D2F2}"/>
          </ac:spMkLst>
        </pc:spChg>
        <pc:spChg chg="add mod">
          <ac:chgData name="Archana Suresh" userId="bc71b111-7738-4540-8e14-283f32eaf934" providerId="ADAL" clId="{FBAFBB5E-06B4-46DD-B6B3-4B5FCBB3B1B8}" dt="2019-04-09T22:56:18.189" v="9903" actId="2710"/>
          <ac:spMkLst>
            <pc:docMk/>
            <pc:sldMk cId="3644049891" sldId="338"/>
            <ac:spMk id="4" creationId="{10C4B2C6-620A-4163-BC5D-A69DB67BEAEB}"/>
          </ac:spMkLst>
        </pc:spChg>
      </pc:sldChg>
      <pc:sldChg chg="add del">
        <pc:chgData name="Archana Suresh" userId="bc71b111-7738-4540-8e14-283f32eaf934" providerId="ADAL" clId="{FBAFBB5E-06B4-46DD-B6B3-4B5FCBB3B1B8}" dt="2019-04-09T21:55:36.420" v="8544" actId="2696"/>
        <pc:sldMkLst>
          <pc:docMk/>
          <pc:sldMk cId="3843783913" sldId="339"/>
        </pc:sldMkLst>
      </pc:sldChg>
      <pc:sldMasterChg chg="delSldLayout modSldLayout">
        <pc:chgData name="Archana Suresh" userId="bc71b111-7738-4540-8e14-283f32eaf934" providerId="ADAL" clId="{FBAFBB5E-06B4-46DD-B6B3-4B5FCBB3B1B8}" dt="2019-04-09T22:13:53.971" v="8633" actId="1035"/>
        <pc:sldMasterMkLst>
          <pc:docMk/>
          <pc:sldMasterMk cId="4247556354" sldId="2147483660"/>
        </pc:sldMasterMkLst>
        <pc:sldLayoutChg chg="addSp delSp">
          <pc:chgData name="Archana Suresh" userId="bc71b111-7738-4540-8e14-283f32eaf934" providerId="ADAL" clId="{FBAFBB5E-06B4-46DD-B6B3-4B5FCBB3B1B8}" dt="2019-04-05T22:31:24.500" v="6238" actId="478"/>
          <pc:sldLayoutMkLst>
            <pc:docMk/>
            <pc:sldMasterMk cId="4247556354" sldId="2147483660"/>
            <pc:sldLayoutMk cId="374694466" sldId="2147483669"/>
          </pc:sldLayoutMkLst>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0" creationId="{10872FFF-9C00-434C-92B4-FB815ECA98C5}"/>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1" creationId="{D5D059FC-2F99-45EA-9214-51C680DA8D6C}"/>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2" creationId="{46AB3D97-F1E5-4595-9386-BA54CC072FF7}"/>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3" creationId="{03472DFC-E881-4508-A4A6-565F250FC7E7}"/>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4" creationId="{5F00C1D0-541B-40E1-921D-A68C9124C50B}"/>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5" creationId="{F88C33F5-5DCC-4643-8E41-AF3704AD5071}"/>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6" creationId="{834E9388-5A05-444E-AF89-2C6D47DC24D5}"/>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7" creationId="{ED4045DC-1AA8-46A1-BAEB-9B750D570DB7}"/>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8" creationId="{BAB41BE4-70B2-434D-A700-9507ABF8267B}"/>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9" creationId="{9AC08F71-56D8-44F5-89F5-E93CB78798B6}"/>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20" creationId="{4EA68D40-DA70-4CF8-8D34-5FDA9BEE2916}"/>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21" creationId="{848E7B9A-37B9-42DB-AA63-9E908C265FB4}"/>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22" creationId="{F0114CD7-A5EF-4252-916E-9C620722FB42}"/>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23" creationId="{7F96FF9E-6CB5-4F93-89E8-783BC32555BA}"/>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24" creationId="{EDB32674-D5BB-424D-B856-87C35295EA6E}"/>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25" creationId="{1013661F-EE38-4C1E-A839-41E2755F998B}"/>
            </ac:picMkLst>
          </pc:picChg>
          <pc:picChg chg="add del">
            <ac:chgData name="Archana Suresh" userId="bc71b111-7738-4540-8e14-283f32eaf934" providerId="ADAL" clId="{FBAFBB5E-06B4-46DD-B6B3-4B5FCBB3B1B8}" dt="2019-04-05T22:31:24.500" v="6238" actId="478"/>
            <ac:picMkLst>
              <pc:docMk/>
              <pc:sldMasterMk cId="4247556354" sldId="2147483660"/>
              <pc:sldLayoutMk cId="374694466" sldId="2147483669"/>
              <ac:picMk id="47" creationId="{86FD7B72-B652-40DD-9A53-F540F361D45E}"/>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48" creationId="{A221C60D-0B01-4AC3-9749-74426D3F1349}"/>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49" creationId="{84E1F9B1-445C-4EC9-A2C5-5F2DF8C44610}"/>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0" creationId="{C0D0DF4A-96DB-4C56-9AD3-D15AB1C992FD}"/>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1" creationId="{3F1CF48D-C549-4D39-AB34-A48F8BC6E433}"/>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2" creationId="{37D02B4F-77B5-4C6F-954D-0BED33C97447}"/>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3" creationId="{D084AEC0-2A1B-45CE-B669-D18AA6DDFBD3}"/>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4" creationId="{AC787B32-1336-4CD8-851B-D0D6DEEBF9A2}"/>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5" creationId="{A548E572-2EB7-49FA-9FA2-4883A20F6BFB}"/>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6" creationId="{EA208294-D858-4845-9FC5-7155F9E523EC}"/>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7" creationId="{87C01798-9C61-4106-8DE6-CB0D6C332A52}"/>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8" creationId="{A521321E-62CA-4399-AFB3-336D5F77C962}"/>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9" creationId="{03DEE7C1-1A49-4E07-A660-8CBB2FBED2BF}"/>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60" creationId="{440458AF-BFEE-48D6-830D-EE5F43D50E18}"/>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61" creationId="{E33C68A2-3AED-4DA8-98F3-62BFDE266624}"/>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62" creationId="{3CA80506-BAD8-45D7-8034-ADF9FA2C9407}"/>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63" creationId="{A9C9FF99-4440-4D60-87E3-6FBF6985E1BB}"/>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64" creationId="{01A305B3-D540-47AA-A6A3-6EE96CAD2F2B}"/>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65" creationId="{A90A8852-F576-4A5D-929F-B8DB96A28A20}"/>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66" creationId="{E1E3A7DF-8B4E-4DCF-93E8-A704FBFD0153}"/>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67" creationId="{AE7EF767-87B2-41FC-B20C-7387ED81B514}"/>
            </ac:picMkLst>
          </pc:picChg>
        </pc:sldLayoutChg>
        <pc:sldLayoutChg chg="addSp delSp modSp">
          <pc:chgData name="Archana Suresh" userId="bc71b111-7738-4540-8e14-283f32eaf934" providerId="ADAL" clId="{FBAFBB5E-06B4-46DD-B6B3-4B5FCBB3B1B8}" dt="2019-04-05T22:47:13.571" v="6327" actId="20577"/>
          <pc:sldLayoutMkLst>
            <pc:docMk/>
            <pc:sldMasterMk cId="4247556354" sldId="2147483660"/>
            <pc:sldLayoutMk cId="4153951684" sldId="2147483670"/>
          </pc:sldLayoutMkLst>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8" creationId="{57C0B837-77F1-4B65-9716-161D01ECD540}"/>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9" creationId="{EC51AB60-411E-4372-AFD7-23994D2A43BA}"/>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0" creationId="{12E198F5-5FCC-406E-BF4B-6B14B2DD3EAE}"/>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1" creationId="{FBBE7964-E714-4B3C-BF3B-F21B0694FD61}"/>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2" creationId="{830F1C64-202E-4F77-B1F2-60E571BAE57B}"/>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3" creationId="{CE7FE096-0506-4B52-A3FC-D62E8EA9AF35}"/>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4" creationId="{6617ED4E-2EAE-4171-B0D6-EED79CCE1A88}"/>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5" creationId="{55B62123-428E-4E64-AEBF-978B19E25231}"/>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6" creationId="{9DA75D06-6016-4F92-B0BF-406CA43A37C7}"/>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7" creationId="{AD2C89A5-AD7F-4B72-AE4E-D581E971BFAB}"/>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8" creationId="{C9989627-837B-4D72-AA89-6D5FAC6369C0}"/>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9" creationId="{B4EF0B85-9E07-4418-B87C-E010CD824C03}"/>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20" creationId="{2665D9AE-18D1-47B3-B4AE-7E4F7ADD1FF2}"/>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21" creationId="{81B8C298-B848-4E18-9C1F-4FF21D549D4F}"/>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22" creationId="{CE2C0856-409A-4472-9A1B-D3DAA357A5DF}"/>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23" creationId="{3F04DD5A-E9B4-43BC-A928-F2F3F6F76473}"/>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46" creationId="{665DD356-E77B-42CB-AC7F-A0985A94BF56}"/>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47" creationId="{92902061-450A-4A27-9718-4DE069FE84D3}"/>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48" creationId="{23D3A836-593E-49F3-83E3-661232F45200}"/>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49" creationId="{222B5BE4-BB76-4DA8-899E-BEE4DD73DA92}"/>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0" creationId="{6855A504-95DC-409E-9BB7-D6D2F47F3FB0}"/>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1" creationId="{696275DC-69CF-4362-A39E-6BB0BAD8BD3C}"/>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2" creationId="{71389CB3-8546-41A3-AFB6-FC2C70E802F8}"/>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3" creationId="{9EA89141-C201-4B8A-A147-2ACDF542D0CB}"/>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4" creationId="{76C0FA50-3753-410A-B5C4-7EB1179961CB}"/>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5" creationId="{2DEC3227-3535-4F99-BF85-A0E289B25DEB}"/>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6" creationId="{32763D9A-DEA7-4002-856F-C21B67A080EA}"/>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7" creationId="{AC124A9A-F45A-4479-8AE9-273334DCA25D}"/>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8" creationId="{2EB5732D-22C1-4DDE-A3DF-DF16BD78A8DD}"/>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9" creationId="{709E5634-C407-40BF-9496-854524317EAD}"/>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60" creationId="{3D3C771F-69DC-4E05-8221-90679049099E}"/>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61" creationId="{43095FF0-F1C7-415F-BC4E-85515E45022B}"/>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62" creationId="{290B2082-96C1-43BB-9DB2-3A8B78AD0029}"/>
            </ac:spMkLst>
          </pc:spChg>
          <pc:spChg chg="add del mod">
            <ac:chgData name="Archana Suresh" userId="bc71b111-7738-4540-8e14-283f32eaf934" providerId="ADAL" clId="{FBAFBB5E-06B4-46DD-B6B3-4B5FCBB3B1B8}" dt="2019-04-05T22:04:26.174" v="5917"/>
            <ac:spMkLst>
              <pc:docMk/>
              <pc:sldMasterMk cId="4247556354" sldId="2147483660"/>
              <pc:sldLayoutMk cId="4153951684" sldId="2147483670"/>
              <ac:spMk id="82" creationId="{0EACDF28-77E2-4DB5-95AF-92120BAED6C4}"/>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84" creationId="{7313D487-42C4-41E3-A224-B9754CCF69D1}"/>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87" creationId="{C7DC8B88-1433-434E-8A73-0EB5FF1A47EF}"/>
            </ac:spMkLst>
          </pc:spChg>
          <pc:spChg chg="add mod">
            <ac:chgData name="Archana Suresh" userId="bc71b111-7738-4540-8e14-283f32eaf934" providerId="ADAL" clId="{FBAFBB5E-06B4-46DD-B6B3-4B5FCBB3B1B8}" dt="2019-04-05T22:47:13.571" v="6327" actId="20577"/>
            <ac:spMkLst>
              <pc:docMk/>
              <pc:sldMasterMk cId="4247556354" sldId="2147483660"/>
              <pc:sldLayoutMk cId="4153951684" sldId="2147483670"/>
              <ac:spMk id="89" creationId="{FFED6E3C-405E-452B-B1E4-981750CFBAAE}"/>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90" creationId="{BE458AE7-0C27-419B-A7FA-8C30AB845CEE}"/>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91" creationId="{C664B37A-4B84-42AC-BDCD-4D6A2509F003}"/>
            </ac:spMkLst>
          </pc:spChg>
          <pc:spChg chg="add del mod">
            <ac:chgData name="Archana Suresh" userId="bc71b111-7738-4540-8e14-283f32eaf934" providerId="ADAL" clId="{FBAFBB5E-06B4-46DD-B6B3-4B5FCBB3B1B8}" dt="2019-04-05T22:18:50.343" v="6091" actId="478"/>
            <ac:spMkLst>
              <pc:docMk/>
              <pc:sldMasterMk cId="4247556354" sldId="2147483660"/>
              <pc:sldLayoutMk cId="4153951684" sldId="2147483670"/>
              <ac:spMk id="92" creationId="{EBC05BDC-2132-4414-9FBC-7FC02A3E0EDF}"/>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94" creationId="{63595BDA-D905-4E0C-997F-74A012E479FC}"/>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95" creationId="{943E9194-7C99-4A47-9033-DA6E64B2BACF}"/>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96" creationId="{1BE9DB3A-4192-4BFB-A9C8-3C107515C46E}"/>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100" creationId="{D852C072-545C-45C2-8B90-95DCCAC170F4}"/>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101" creationId="{7618D0F6-2FA7-4DCD-9052-E42CA6216CA9}"/>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103" creationId="{6A768D1D-A93D-4600-A018-547475E89079}"/>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104" creationId="{80C068EC-FD88-439C-9329-4DA0792E63E9}"/>
            </ac:spMkLst>
          </pc:spChg>
          <pc:picChg chg="add del mod">
            <ac:chgData name="Archana Suresh" userId="bc71b111-7738-4540-8e14-283f32eaf934" providerId="ADAL" clId="{FBAFBB5E-06B4-46DD-B6B3-4B5FCBB3B1B8}" dt="2019-04-05T22:30:43.938" v="6235" actId="478"/>
            <ac:picMkLst>
              <pc:docMk/>
              <pc:sldMasterMk cId="4247556354" sldId="2147483660"/>
              <pc:sldLayoutMk cId="4153951684" sldId="2147483670"/>
              <ac:picMk id="24" creationId="{C6BED4B7-8FC1-45B9-A46A-7D8329034166}"/>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27" creationId="{7CE2BBE5-D97E-41DA-8DCD-150944BC3A9C}"/>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28" creationId="{1083E578-3970-42C6-AA9D-C8CB71C684D1}"/>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29" creationId="{FEA85FAA-D07C-482A-9B94-5F49996D8AE6}"/>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0" creationId="{8F64CECE-717B-4F37-803C-9D2327A2766C}"/>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1" creationId="{C70B15A0-D0BF-4CDA-9043-454952F78659}"/>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2" creationId="{D997C218-63AF-42D5-809C-5CE022735630}"/>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3" creationId="{19E943D6-5E14-4953-B34E-9D49C2166B2D}"/>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4" creationId="{98810EA0-B88C-466A-A2AF-7F7FEACF1D4F}"/>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5" creationId="{B72A61E2-F9AC-4F7A-A0C9-BF3D7CEEC51C}"/>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6" creationId="{EF33C7D9-E86F-4C99-9E3E-FA9EBF61A869}"/>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7" creationId="{30BD6CF2-8F10-4E53-9D12-21F950C9FE12}"/>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8" creationId="{1DCD38E1-F63A-4238-A933-F32315F0BF8B}"/>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9" creationId="{52421D24-FA6C-4258-A1BE-C46B04790BD3}"/>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40" creationId="{BDA6CAF9-F334-4C93-A2B4-43AD45F97E90}"/>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41" creationId="{76A17F14-9110-45E2-A2D6-2FFAC4CB73B5}"/>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42" creationId="{98FC0769-A15C-43B7-B071-12BE30EFFA03}"/>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43" creationId="{74010B2E-F186-4BAD-82A8-625C55695D57}"/>
            </ac:picMkLst>
          </pc:picChg>
          <pc:picChg chg="add del mod">
            <ac:chgData name="Archana Suresh" userId="bc71b111-7738-4540-8e14-283f32eaf934" providerId="ADAL" clId="{FBAFBB5E-06B4-46DD-B6B3-4B5FCBB3B1B8}" dt="2019-04-05T22:13:54.240" v="6032" actId="478"/>
            <ac:picMkLst>
              <pc:docMk/>
              <pc:sldMasterMk cId="4247556354" sldId="2147483660"/>
              <pc:sldLayoutMk cId="4153951684" sldId="2147483670"/>
              <ac:picMk id="88" creationId="{D9FDF1EB-FDB1-4FED-8FDE-F1717EAB024C}"/>
            </ac:picMkLst>
          </pc:picChg>
          <pc:picChg chg="add mod">
            <ac:chgData name="Archana Suresh" userId="bc71b111-7738-4540-8e14-283f32eaf934" providerId="ADAL" clId="{FBAFBB5E-06B4-46DD-B6B3-4B5FCBB3B1B8}" dt="2019-04-05T22:24:50.251" v="6219" actId="2085"/>
            <ac:picMkLst>
              <pc:docMk/>
              <pc:sldMasterMk cId="4247556354" sldId="2147483660"/>
              <pc:sldLayoutMk cId="4153951684" sldId="2147483670"/>
              <ac:picMk id="93" creationId="{669E088C-3730-41E0-8306-B889C57059E3}"/>
            </ac:picMkLst>
          </pc:picChg>
          <pc:picChg chg="add mod">
            <ac:chgData name="Archana Suresh" userId="bc71b111-7738-4540-8e14-283f32eaf934" providerId="ADAL" clId="{FBAFBB5E-06B4-46DD-B6B3-4B5FCBB3B1B8}" dt="2019-04-05T22:24:50.251" v="6219" actId="2085"/>
            <ac:picMkLst>
              <pc:docMk/>
              <pc:sldMasterMk cId="4247556354" sldId="2147483660"/>
              <pc:sldLayoutMk cId="4153951684" sldId="2147483670"/>
              <ac:picMk id="102" creationId="{73FDE987-4D63-4413-8335-EBF287642F80}"/>
            </ac:picMkLst>
          </pc:picChg>
          <pc:picChg chg="add mod">
            <ac:chgData name="Archana Suresh" userId="bc71b111-7738-4540-8e14-283f32eaf934" providerId="ADAL" clId="{FBAFBB5E-06B4-46DD-B6B3-4B5FCBB3B1B8}" dt="2019-04-05T22:30:26.925" v="6232" actId="1076"/>
            <ac:picMkLst>
              <pc:docMk/>
              <pc:sldMasterMk cId="4247556354" sldId="2147483660"/>
              <pc:sldLayoutMk cId="4153951684" sldId="2147483670"/>
              <ac:picMk id="105" creationId="{934FA243-E399-4C2A-BC31-113960F74BFA}"/>
            </ac:picMkLst>
          </pc:picChg>
          <pc:picChg chg="add mod">
            <ac:chgData name="Archana Suresh" userId="bc71b111-7738-4540-8e14-283f32eaf934" providerId="ADAL" clId="{FBAFBB5E-06B4-46DD-B6B3-4B5FCBB3B1B8}" dt="2019-04-05T22:30:33.480" v="6233" actId="1076"/>
            <ac:picMkLst>
              <pc:docMk/>
              <pc:sldMasterMk cId="4247556354" sldId="2147483660"/>
              <pc:sldLayoutMk cId="4153951684" sldId="2147483670"/>
              <ac:picMk id="106" creationId="{2B470E65-84DC-4B2F-9700-6C7BB6DD6005}"/>
            </ac:picMkLst>
          </pc:picChg>
          <pc:picChg chg="add mod">
            <ac:chgData name="Archana Suresh" userId="bc71b111-7738-4540-8e14-283f32eaf934" providerId="ADAL" clId="{FBAFBB5E-06B4-46DD-B6B3-4B5FCBB3B1B8}" dt="2019-04-05T22:30:38.800" v="6234" actId="1076"/>
            <ac:picMkLst>
              <pc:docMk/>
              <pc:sldMasterMk cId="4247556354" sldId="2147483660"/>
              <pc:sldLayoutMk cId="4153951684" sldId="2147483670"/>
              <ac:picMk id="107" creationId="{A6118532-763B-410E-962B-DCF8DBAFB068}"/>
            </ac:picMkLst>
          </pc:picChg>
          <pc:cxnChg chg="add del mod">
            <ac:chgData name="Archana Suresh" userId="bc71b111-7738-4540-8e14-283f32eaf934" providerId="ADAL" clId="{FBAFBB5E-06B4-46DD-B6B3-4B5FCBB3B1B8}" dt="2019-04-05T22:21:42.652" v="6134" actId="478"/>
            <ac:cxnSpMkLst>
              <pc:docMk/>
              <pc:sldMasterMk cId="4247556354" sldId="2147483660"/>
              <pc:sldLayoutMk cId="4153951684" sldId="2147483670"/>
              <ac:cxnSpMk id="7" creationId="{C5565A54-A2EA-4469-9941-BE027356431A}"/>
            </ac:cxnSpMkLst>
          </pc:cxnChg>
          <pc:cxnChg chg="add del mod">
            <ac:chgData name="Archana Suresh" userId="bc71b111-7738-4540-8e14-283f32eaf934" providerId="ADAL" clId="{FBAFBB5E-06B4-46DD-B6B3-4B5FCBB3B1B8}" dt="2019-04-05T22:20:05.164" v="6116" actId="478"/>
            <ac:cxnSpMkLst>
              <pc:docMk/>
              <pc:sldMasterMk cId="4247556354" sldId="2147483660"/>
              <pc:sldLayoutMk cId="4153951684" sldId="2147483670"/>
              <ac:cxnSpMk id="97" creationId="{4A66955D-5BE2-45B0-8AE0-49F60A3EF31A}"/>
            </ac:cxnSpMkLst>
          </pc:cxnChg>
          <pc:cxnChg chg="add mod">
            <ac:chgData name="Archana Suresh" userId="bc71b111-7738-4540-8e14-283f32eaf934" providerId="ADAL" clId="{FBAFBB5E-06B4-46DD-B6B3-4B5FCBB3B1B8}" dt="2019-04-05T22:24:59.250" v="6220" actId="208"/>
            <ac:cxnSpMkLst>
              <pc:docMk/>
              <pc:sldMasterMk cId="4247556354" sldId="2147483660"/>
              <pc:sldLayoutMk cId="4153951684" sldId="2147483670"/>
              <ac:cxnSpMk id="98" creationId="{374C4D8F-03FE-47C5-97F1-F7563E0A5C1C}"/>
            </ac:cxnSpMkLst>
          </pc:cxnChg>
          <pc:cxnChg chg="add mod">
            <ac:chgData name="Archana Suresh" userId="bc71b111-7738-4540-8e14-283f32eaf934" providerId="ADAL" clId="{FBAFBB5E-06B4-46DD-B6B3-4B5FCBB3B1B8}" dt="2019-04-05T22:24:59.250" v="6220" actId="208"/>
            <ac:cxnSpMkLst>
              <pc:docMk/>
              <pc:sldMasterMk cId="4247556354" sldId="2147483660"/>
              <pc:sldLayoutMk cId="4153951684" sldId="2147483670"/>
              <ac:cxnSpMk id="99" creationId="{A921CF30-5A19-4C94-B63B-99C7F98F5EAC}"/>
            </ac:cxnSpMkLst>
          </pc:cxnChg>
        </pc:sldLayoutChg>
        <pc:sldLayoutChg chg="addSp delSp modSp">
          <pc:chgData name="Archana Suresh" userId="bc71b111-7738-4540-8e14-283f32eaf934" providerId="ADAL" clId="{FBAFBB5E-06B4-46DD-B6B3-4B5FCBB3B1B8}" dt="2019-04-09T22:13:53.971" v="8633" actId="1035"/>
          <pc:sldLayoutMkLst>
            <pc:docMk/>
            <pc:sldMasterMk cId="4247556354" sldId="2147483660"/>
            <pc:sldLayoutMk cId="1954649840" sldId="2147483671"/>
          </pc:sldLayoutMkLst>
          <pc:spChg chg="add del">
            <ac:chgData name="Archana Suresh" userId="bc71b111-7738-4540-8e14-283f32eaf934" providerId="ADAL" clId="{FBAFBB5E-06B4-46DD-B6B3-4B5FCBB3B1B8}" dt="2019-04-02T23:23:14.997" v="2707" actId="11529"/>
            <ac:spMkLst>
              <pc:docMk/>
              <pc:sldMasterMk cId="4247556354" sldId="2147483660"/>
              <pc:sldLayoutMk cId="1954649840" sldId="2147483671"/>
              <ac:spMk id="2" creationId="{745820A8-53FF-4C8E-A752-CD2B147DFD58}"/>
            </ac:spMkLst>
          </pc:spChg>
          <pc:spChg chg="add del">
            <ac:chgData name="Archana Suresh" userId="bc71b111-7738-4540-8e14-283f32eaf934" providerId="ADAL" clId="{FBAFBB5E-06B4-46DD-B6B3-4B5FCBB3B1B8}" dt="2019-04-08T18:11:27.441" v="6929" actId="11529"/>
            <ac:spMkLst>
              <pc:docMk/>
              <pc:sldMasterMk cId="4247556354" sldId="2147483660"/>
              <pc:sldLayoutMk cId="1954649840" sldId="2147483671"/>
              <ac:spMk id="2" creationId="{9C934C53-139E-4A57-B49D-7768CC9D23A8}"/>
            </ac:spMkLst>
          </pc:spChg>
          <pc:spChg chg="add del mod">
            <ac:chgData name="Archana Suresh" userId="bc71b111-7738-4540-8e14-283f32eaf934" providerId="ADAL" clId="{FBAFBB5E-06B4-46DD-B6B3-4B5FCBB3B1B8}" dt="2019-03-28T22:18:42.798" v="259" actId="478"/>
            <ac:spMkLst>
              <pc:docMk/>
              <pc:sldMasterMk cId="4247556354" sldId="2147483660"/>
              <pc:sldLayoutMk cId="1954649840" sldId="2147483671"/>
              <ac:spMk id="2" creationId="{A91A1D33-EFA3-4257-9968-006336581808}"/>
            </ac:spMkLst>
          </pc:spChg>
          <pc:spChg chg="add mod">
            <ac:chgData name="Archana Suresh" userId="bc71b111-7738-4540-8e14-283f32eaf934" providerId="ADAL" clId="{FBAFBB5E-06B4-46DD-B6B3-4B5FCBB3B1B8}" dt="2019-04-09T22:13:53.971" v="8633" actId="1035"/>
            <ac:spMkLst>
              <pc:docMk/>
              <pc:sldMasterMk cId="4247556354" sldId="2147483660"/>
              <pc:sldLayoutMk cId="1954649840" sldId="2147483671"/>
              <ac:spMk id="3" creationId="{4C3D904A-8DF7-4B49-BC96-A43872A3F471}"/>
            </ac:spMkLst>
          </pc:spChg>
          <pc:spChg chg="add del mod">
            <ac:chgData name="Archana Suresh" userId="bc71b111-7738-4540-8e14-283f32eaf934" providerId="ADAL" clId="{FBAFBB5E-06B4-46DD-B6B3-4B5FCBB3B1B8}" dt="2019-04-08T18:11:55.314" v="6959" actId="478"/>
            <ac:spMkLst>
              <pc:docMk/>
              <pc:sldMasterMk cId="4247556354" sldId="2147483660"/>
              <pc:sldLayoutMk cId="1954649840" sldId="2147483671"/>
              <ac:spMk id="4" creationId="{D513408A-643B-425F-8564-8ACF9FE0B94E}"/>
            </ac:spMkLst>
          </pc:spChg>
          <pc:spChg chg="add del">
            <ac:chgData name="Archana Suresh" userId="bc71b111-7738-4540-8e14-283f32eaf934" providerId="ADAL" clId="{FBAFBB5E-06B4-46DD-B6B3-4B5FCBB3B1B8}" dt="2019-03-28T22:18:49.049" v="260" actId="11529"/>
            <ac:spMkLst>
              <pc:docMk/>
              <pc:sldMasterMk cId="4247556354" sldId="2147483660"/>
              <pc:sldLayoutMk cId="1954649840" sldId="2147483671"/>
              <ac:spMk id="5" creationId="{3B890D4D-FD90-4B00-AE42-24449964C731}"/>
            </ac:spMkLst>
          </pc:spChg>
          <pc:spChg chg="add mod">
            <ac:chgData name="Archana Suresh" userId="bc71b111-7738-4540-8e14-283f32eaf934" providerId="ADAL" clId="{FBAFBB5E-06B4-46DD-B6B3-4B5FCBB3B1B8}" dt="2019-04-08T18:16:40.374" v="7038" actId="404"/>
            <ac:spMkLst>
              <pc:docMk/>
              <pc:sldMasterMk cId="4247556354" sldId="2147483660"/>
              <pc:sldLayoutMk cId="1954649840" sldId="2147483671"/>
              <ac:spMk id="5" creationId="{E35F027F-8A00-4473-9771-E73F65041D21}"/>
            </ac:spMkLst>
          </pc:spChg>
          <pc:spChg chg="add del mod">
            <ac:chgData name="Archana Suresh" userId="bc71b111-7738-4540-8e14-283f32eaf934" providerId="ADAL" clId="{FBAFBB5E-06B4-46DD-B6B3-4B5FCBB3B1B8}" dt="2019-04-02T23:23:23.585" v="2709" actId="478"/>
            <ac:spMkLst>
              <pc:docMk/>
              <pc:sldMasterMk cId="4247556354" sldId="2147483660"/>
              <pc:sldLayoutMk cId="1954649840" sldId="2147483671"/>
              <ac:spMk id="6" creationId="{E8853DF8-1CFF-47C3-9E5E-04A134C8C7C8}"/>
            </ac:spMkLst>
          </pc:spChg>
          <pc:spChg chg="add mod">
            <ac:chgData name="Archana Suresh" userId="bc71b111-7738-4540-8e14-283f32eaf934" providerId="ADAL" clId="{FBAFBB5E-06B4-46DD-B6B3-4B5FCBB3B1B8}" dt="2019-03-29T21:49:11.430" v="794" actId="14100"/>
            <ac:spMkLst>
              <pc:docMk/>
              <pc:sldMasterMk cId="4247556354" sldId="2147483660"/>
              <pc:sldLayoutMk cId="1954649840" sldId="2147483671"/>
              <ac:spMk id="7" creationId="{1B5D25E1-32C5-4767-9F8E-97374F33ED9E}"/>
            </ac:spMkLst>
          </pc:spChg>
          <pc:cxnChg chg="add del mod">
            <ac:chgData name="Archana Suresh" userId="bc71b111-7738-4540-8e14-283f32eaf934" providerId="ADAL" clId="{FBAFBB5E-06B4-46DD-B6B3-4B5FCBB3B1B8}" dt="2019-03-28T22:16:07.919" v="239" actId="478"/>
            <ac:cxnSpMkLst>
              <pc:docMk/>
              <pc:sldMasterMk cId="4247556354" sldId="2147483660"/>
              <pc:sldLayoutMk cId="1954649840" sldId="2147483671"/>
              <ac:cxnSpMk id="4" creationId="{66134C35-F3D7-4BFE-929F-A76DC9899B80}"/>
            </ac:cxnSpMkLst>
          </pc:cxnChg>
          <pc:cxnChg chg="add del mod">
            <ac:chgData name="Archana Suresh" userId="bc71b111-7738-4540-8e14-283f32eaf934" providerId="ADAL" clId="{FBAFBB5E-06B4-46DD-B6B3-4B5FCBB3B1B8}" dt="2019-04-08T18:15:59.173" v="7033" actId="478"/>
            <ac:cxnSpMkLst>
              <pc:docMk/>
              <pc:sldMasterMk cId="4247556354" sldId="2147483660"/>
              <pc:sldLayoutMk cId="1954649840" sldId="2147483671"/>
              <ac:cxnSpMk id="7" creationId="{E7B343FD-AB62-4B02-ABEA-B005098FE49E}"/>
            </ac:cxnSpMkLst>
          </pc:cxnChg>
        </pc:sldLayoutChg>
      </pc:sldMasterChg>
    </pc:docChg>
  </pc:docChgLst>
  <pc:docChgLst>
    <pc:chgData name="Archana Suresh" userId="bc71b111-7738-4540-8e14-283f32eaf934" providerId="ADAL" clId="{37AECDFC-E03B-420F-B105-799A428E32E1}"/>
    <pc:docChg chg="undo redo custSel addSld delSld modSld sldOrd modMainMaster modSection">
      <pc:chgData name="Archana Suresh" userId="bc71b111-7738-4540-8e14-283f32eaf934" providerId="ADAL" clId="{37AECDFC-E03B-420F-B105-799A428E32E1}" dt="2019-04-08T01:54:58.024" v="2128" actId="1076"/>
      <pc:docMkLst>
        <pc:docMk/>
      </pc:docMkLst>
      <pc:sldChg chg="addSp delSp modSp ord">
        <pc:chgData name="Archana Suresh" userId="bc71b111-7738-4540-8e14-283f32eaf934" providerId="ADAL" clId="{37AECDFC-E03B-420F-B105-799A428E32E1}" dt="2019-04-07T23:49:56.570" v="1101" actId="1036"/>
        <pc:sldMkLst>
          <pc:docMk/>
          <pc:sldMk cId="564669943" sldId="260"/>
        </pc:sldMkLst>
        <pc:spChg chg="add mod">
          <ac:chgData name="Archana Suresh" userId="bc71b111-7738-4540-8e14-283f32eaf934" providerId="ADAL" clId="{37AECDFC-E03B-420F-B105-799A428E32E1}" dt="2019-04-07T23:43:20.481" v="911" actId="1076"/>
          <ac:spMkLst>
            <pc:docMk/>
            <pc:sldMk cId="564669943" sldId="260"/>
            <ac:spMk id="11" creationId="{9D1C3750-F14E-4513-BBA1-3C0C7E607D45}"/>
          </ac:spMkLst>
        </pc:spChg>
        <pc:spChg chg="mod">
          <ac:chgData name="Archana Suresh" userId="bc71b111-7738-4540-8e14-283f32eaf934" providerId="ADAL" clId="{37AECDFC-E03B-420F-B105-799A428E32E1}" dt="2019-04-03T16:15:48.215" v="60" actId="207"/>
          <ac:spMkLst>
            <pc:docMk/>
            <pc:sldMk cId="564669943" sldId="260"/>
            <ac:spMk id="73" creationId="{27A33E33-493A-45F8-90BE-648D52AC9C31}"/>
          </ac:spMkLst>
        </pc:spChg>
        <pc:spChg chg="del">
          <ac:chgData name="Archana Suresh" userId="bc71b111-7738-4540-8e14-283f32eaf934" providerId="ADAL" clId="{37AECDFC-E03B-420F-B105-799A428E32E1}" dt="2019-04-03T16:15:54.476" v="61" actId="478"/>
          <ac:spMkLst>
            <pc:docMk/>
            <pc:sldMk cId="564669943" sldId="260"/>
            <ac:spMk id="74" creationId="{1404F96B-E604-46C9-B910-C47C1737E3E5}"/>
          </ac:spMkLst>
        </pc:spChg>
        <pc:spChg chg="mod">
          <ac:chgData name="Archana Suresh" userId="bc71b111-7738-4540-8e14-283f32eaf934" providerId="ADAL" clId="{37AECDFC-E03B-420F-B105-799A428E32E1}" dt="2019-04-07T23:46:33.549" v="988" actId="1076"/>
          <ac:spMkLst>
            <pc:docMk/>
            <pc:sldMk cId="564669943" sldId="260"/>
            <ac:spMk id="80" creationId="{1E893842-F191-4CBB-B3EC-EFC3FBE2257F}"/>
          </ac:spMkLst>
        </pc:spChg>
        <pc:spChg chg="mod">
          <ac:chgData name="Archana Suresh" userId="bc71b111-7738-4540-8e14-283f32eaf934" providerId="ADAL" clId="{37AECDFC-E03B-420F-B105-799A428E32E1}" dt="2019-04-07T23:46:23.805" v="986" actId="1076"/>
          <ac:spMkLst>
            <pc:docMk/>
            <pc:sldMk cId="564669943" sldId="260"/>
            <ac:spMk id="81" creationId="{3A1AF092-F4DD-457B-8AD0-57D3123FA4C7}"/>
          </ac:spMkLst>
        </pc:spChg>
        <pc:spChg chg="del">
          <ac:chgData name="Archana Suresh" userId="bc71b111-7738-4540-8e14-283f32eaf934" providerId="ADAL" clId="{37AECDFC-E03B-420F-B105-799A428E32E1}" dt="2019-04-03T16:09:52.226" v="32" actId="478"/>
          <ac:spMkLst>
            <pc:docMk/>
            <pc:sldMk cId="564669943" sldId="260"/>
            <ac:spMk id="87" creationId="{96CBD8ED-26AC-4294-B5A8-33D377231201}"/>
          </ac:spMkLst>
        </pc:spChg>
        <pc:spChg chg="mod topLvl">
          <ac:chgData name="Archana Suresh" userId="bc71b111-7738-4540-8e14-283f32eaf934" providerId="ADAL" clId="{37AECDFC-E03B-420F-B105-799A428E32E1}" dt="2019-04-03T16:28:13.395" v="306" actId="164"/>
          <ac:spMkLst>
            <pc:docMk/>
            <pc:sldMk cId="564669943" sldId="260"/>
            <ac:spMk id="89" creationId="{629132D5-2D99-44DF-891B-BE090C33C569}"/>
          </ac:spMkLst>
        </pc:spChg>
        <pc:spChg chg="mod topLvl">
          <ac:chgData name="Archana Suresh" userId="bc71b111-7738-4540-8e14-283f32eaf934" providerId="ADAL" clId="{37AECDFC-E03B-420F-B105-799A428E32E1}" dt="2019-04-03T16:28:13.395" v="306" actId="164"/>
          <ac:spMkLst>
            <pc:docMk/>
            <pc:sldMk cId="564669943" sldId="260"/>
            <ac:spMk id="90" creationId="{95BE3937-0BD9-4167-87F3-EC8BD124D707}"/>
          </ac:spMkLst>
        </pc:spChg>
        <pc:spChg chg="add mod">
          <ac:chgData name="Archana Suresh" userId="bc71b111-7738-4540-8e14-283f32eaf934" providerId="ADAL" clId="{37AECDFC-E03B-420F-B105-799A428E32E1}" dt="2019-04-07T23:43:30.156" v="912" actId="1076"/>
          <ac:spMkLst>
            <pc:docMk/>
            <pc:sldMk cId="564669943" sldId="260"/>
            <ac:spMk id="93" creationId="{2F60AA60-57E1-48FF-95D0-BEB675BA80E1}"/>
          </ac:spMkLst>
        </pc:spChg>
        <pc:spChg chg="add mod">
          <ac:chgData name="Archana Suresh" userId="bc71b111-7738-4540-8e14-283f32eaf934" providerId="ADAL" clId="{37AECDFC-E03B-420F-B105-799A428E32E1}" dt="2019-04-07T23:45:30.006" v="982" actId="1076"/>
          <ac:spMkLst>
            <pc:docMk/>
            <pc:sldMk cId="564669943" sldId="260"/>
            <ac:spMk id="98" creationId="{48D96241-BE85-4E1C-A5A7-C7586C16208F}"/>
          </ac:spMkLst>
        </pc:spChg>
        <pc:spChg chg="add mod">
          <ac:chgData name="Archana Suresh" userId="bc71b111-7738-4540-8e14-283f32eaf934" providerId="ADAL" clId="{37AECDFC-E03B-420F-B105-799A428E32E1}" dt="2019-04-07T23:44:15.295" v="917" actId="1076"/>
          <ac:spMkLst>
            <pc:docMk/>
            <pc:sldMk cId="564669943" sldId="260"/>
            <ac:spMk id="99" creationId="{BFDAA70E-DB5F-476B-A406-E8CF7DFE0C1A}"/>
          </ac:spMkLst>
        </pc:spChg>
        <pc:spChg chg="add mod">
          <ac:chgData name="Archana Suresh" userId="bc71b111-7738-4540-8e14-283f32eaf934" providerId="ADAL" clId="{37AECDFC-E03B-420F-B105-799A428E32E1}" dt="2019-04-07T23:43:30.156" v="912" actId="1076"/>
          <ac:spMkLst>
            <pc:docMk/>
            <pc:sldMk cId="564669943" sldId="260"/>
            <ac:spMk id="100" creationId="{85A26FE3-F7FE-4189-9372-894E86FD57E8}"/>
          </ac:spMkLst>
        </pc:spChg>
        <pc:spChg chg="add mod">
          <ac:chgData name="Archana Suresh" userId="bc71b111-7738-4540-8e14-283f32eaf934" providerId="ADAL" clId="{37AECDFC-E03B-420F-B105-799A428E32E1}" dt="2019-04-07T23:43:30.156" v="912" actId="1076"/>
          <ac:spMkLst>
            <pc:docMk/>
            <pc:sldMk cId="564669943" sldId="260"/>
            <ac:spMk id="101" creationId="{F7EDE9E1-C8EC-4717-9A17-16C8D51A174A}"/>
          </ac:spMkLst>
        </pc:spChg>
        <pc:spChg chg="add del mod">
          <ac:chgData name="Archana Suresh" userId="bc71b111-7738-4540-8e14-283f32eaf934" providerId="ADAL" clId="{37AECDFC-E03B-420F-B105-799A428E32E1}" dt="2019-04-07T23:41:14.326" v="877"/>
          <ac:spMkLst>
            <pc:docMk/>
            <pc:sldMk cId="564669943" sldId="260"/>
            <ac:spMk id="102" creationId="{D456AAB2-8101-4DF5-AB65-731F166377D9}"/>
          </ac:spMkLst>
        </pc:spChg>
        <pc:spChg chg="mod">
          <ac:chgData name="Archana Suresh" userId="bc71b111-7738-4540-8e14-283f32eaf934" providerId="ADAL" clId="{37AECDFC-E03B-420F-B105-799A428E32E1}" dt="2019-04-07T23:40:29.320" v="871" actId="207"/>
          <ac:spMkLst>
            <pc:docMk/>
            <pc:sldMk cId="564669943" sldId="260"/>
            <ac:spMk id="114" creationId="{BD3E295D-7F98-4CAD-B502-C7779E3582A5}"/>
          </ac:spMkLst>
        </pc:spChg>
        <pc:spChg chg="mod">
          <ac:chgData name="Archana Suresh" userId="bc71b111-7738-4540-8e14-283f32eaf934" providerId="ADAL" clId="{37AECDFC-E03B-420F-B105-799A428E32E1}" dt="2019-04-03T16:16:08.405" v="63"/>
          <ac:spMkLst>
            <pc:docMk/>
            <pc:sldMk cId="564669943" sldId="260"/>
            <ac:spMk id="162" creationId="{1C367207-B3F0-4A01-B061-1995E2FC4B91}"/>
          </ac:spMkLst>
        </pc:spChg>
        <pc:spChg chg="del">
          <ac:chgData name="Archana Suresh" userId="bc71b111-7738-4540-8e14-283f32eaf934" providerId="ADAL" clId="{37AECDFC-E03B-420F-B105-799A428E32E1}" dt="2019-04-03T16:16:11.217" v="64" actId="478"/>
          <ac:spMkLst>
            <pc:docMk/>
            <pc:sldMk cId="564669943" sldId="260"/>
            <ac:spMk id="163" creationId="{C2240349-29D4-479D-A9A0-946348FF80BD}"/>
          </ac:spMkLst>
        </pc:spChg>
        <pc:spChg chg="add mod">
          <ac:chgData name="Archana Suresh" userId="bc71b111-7738-4540-8e14-283f32eaf934" providerId="ADAL" clId="{37AECDFC-E03B-420F-B105-799A428E32E1}" dt="2019-04-07T23:47:24.299" v="1008" actId="1076"/>
          <ac:spMkLst>
            <pc:docMk/>
            <pc:sldMk cId="564669943" sldId="260"/>
            <ac:spMk id="171" creationId="{66F79DAB-AEF4-4E46-A63C-1F5223708844}"/>
          </ac:spMkLst>
        </pc:spChg>
        <pc:spChg chg="mod topLvl">
          <ac:chgData name="Archana Suresh" userId="bc71b111-7738-4540-8e14-283f32eaf934" providerId="ADAL" clId="{37AECDFC-E03B-420F-B105-799A428E32E1}" dt="2019-04-03T16:32:28.819" v="369" actId="164"/>
          <ac:spMkLst>
            <pc:docMk/>
            <pc:sldMk cId="564669943" sldId="260"/>
            <ac:spMk id="183" creationId="{54CF2660-BE75-4FB3-A234-DD8C8D1DD66C}"/>
          </ac:spMkLst>
        </pc:spChg>
        <pc:spChg chg="add del mod">
          <ac:chgData name="Archana Suresh" userId="bc71b111-7738-4540-8e14-283f32eaf934" providerId="ADAL" clId="{37AECDFC-E03B-420F-B105-799A428E32E1}" dt="2019-04-07T23:41:14.326" v="877"/>
          <ac:spMkLst>
            <pc:docMk/>
            <pc:sldMk cId="564669943" sldId="260"/>
            <ac:spMk id="185" creationId="{BE947D50-7AB2-456E-A2FB-0C0D4E498472}"/>
          </ac:spMkLst>
        </pc:spChg>
        <pc:spChg chg="add del mod">
          <ac:chgData name="Archana Suresh" userId="bc71b111-7738-4540-8e14-283f32eaf934" providerId="ADAL" clId="{37AECDFC-E03B-420F-B105-799A428E32E1}" dt="2019-04-07T23:41:14.326" v="877"/>
          <ac:spMkLst>
            <pc:docMk/>
            <pc:sldMk cId="564669943" sldId="260"/>
            <ac:spMk id="186" creationId="{31C2E654-FCF5-458B-93B2-AFB95830CCA8}"/>
          </ac:spMkLst>
        </pc:spChg>
        <pc:spChg chg="add mod">
          <ac:chgData name="Archana Suresh" userId="bc71b111-7738-4540-8e14-283f32eaf934" providerId="ADAL" clId="{37AECDFC-E03B-420F-B105-799A428E32E1}" dt="2019-04-07T23:49:56.570" v="1101" actId="1036"/>
          <ac:spMkLst>
            <pc:docMk/>
            <pc:sldMk cId="564669943" sldId="260"/>
            <ac:spMk id="188" creationId="{6E0DE72A-9E6A-478A-AEF1-6EF3B196C37E}"/>
          </ac:spMkLst>
        </pc:spChg>
        <pc:grpChg chg="mod">
          <ac:chgData name="Archana Suresh" userId="bc71b111-7738-4540-8e14-283f32eaf934" providerId="ADAL" clId="{37AECDFC-E03B-420F-B105-799A428E32E1}" dt="2019-04-07T23:39:44.295" v="869" actId="164"/>
          <ac:grpSpMkLst>
            <pc:docMk/>
            <pc:sldMk cId="564669943" sldId="260"/>
            <ac:grpSpMk id="2" creationId="{D45E6A1E-C1F6-4405-A27E-948405076470}"/>
          </ac:grpSpMkLst>
        </pc:grpChg>
        <pc:grpChg chg="mod">
          <ac:chgData name="Archana Suresh" userId="bc71b111-7738-4540-8e14-283f32eaf934" providerId="ADAL" clId="{37AECDFC-E03B-420F-B105-799A428E32E1}" dt="2019-04-07T23:40:08.197" v="870" actId="164"/>
          <ac:grpSpMkLst>
            <pc:docMk/>
            <pc:sldMk cId="564669943" sldId="260"/>
            <ac:grpSpMk id="3" creationId="{D7954A16-7030-4B40-B610-C50C25DE20C3}"/>
          </ac:grpSpMkLst>
        </pc:grpChg>
        <pc:grpChg chg="mod">
          <ac:chgData name="Archana Suresh" userId="bc71b111-7738-4540-8e14-283f32eaf934" providerId="ADAL" clId="{37AECDFC-E03B-420F-B105-799A428E32E1}" dt="2019-04-07T23:40:08.197" v="870" actId="164"/>
          <ac:grpSpMkLst>
            <pc:docMk/>
            <pc:sldMk cId="564669943" sldId="260"/>
            <ac:grpSpMk id="4" creationId="{76C2EFBF-2742-4529-9868-49FE368BAA06}"/>
          </ac:grpSpMkLst>
        </pc:grpChg>
        <pc:grpChg chg="del mod">
          <ac:chgData name="Archana Suresh" userId="bc71b111-7738-4540-8e14-283f32eaf934" providerId="ADAL" clId="{37AECDFC-E03B-420F-B105-799A428E32E1}" dt="2019-04-07T23:41:14.326" v="877"/>
          <ac:grpSpMkLst>
            <pc:docMk/>
            <pc:sldMk cId="564669943" sldId="260"/>
            <ac:grpSpMk id="5" creationId="{6B8A4DF6-96CE-4F7C-AB35-5104166E3C9A}"/>
          </ac:grpSpMkLst>
        </pc:grpChg>
        <pc:grpChg chg="mod">
          <ac:chgData name="Archana Suresh" userId="bc71b111-7738-4540-8e14-283f32eaf934" providerId="ADAL" clId="{37AECDFC-E03B-420F-B105-799A428E32E1}" dt="2019-04-07T23:40:08.197" v="870" actId="164"/>
          <ac:grpSpMkLst>
            <pc:docMk/>
            <pc:sldMk cId="564669943" sldId="260"/>
            <ac:grpSpMk id="6" creationId="{99C2EE5A-462C-425F-9CFC-5BDC864948A5}"/>
          </ac:grpSpMkLst>
        </pc:grpChg>
        <pc:grpChg chg="mod">
          <ac:chgData name="Archana Suresh" userId="bc71b111-7738-4540-8e14-283f32eaf934" providerId="ADAL" clId="{37AECDFC-E03B-420F-B105-799A428E32E1}" dt="2019-04-07T23:39:44.295" v="869" actId="164"/>
          <ac:grpSpMkLst>
            <pc:docMk/>
            <pc:sldMk cId="564669943" sldId="260"/>
            <ac:grpSpMk id="7" creationId="{3DB41A42-C167-42B6-A0C2-9E3BF0A4DD26}"/>
          </ac:grpSpMkLst>
        </pc:grpChg>
        <pc:grpChg chg="mod">
          <ac:chgData name="Archana Suresh" userId="bc71b111-7738-4540-8e14-283f32eaf934" providerId="ADAL" clId="{37AECDFC-E03B-420F-B105-799A428E32E1}" dt="2019-04-07T23:40:08.197" v="870" actId="164"/>
          <ac:grpSpMkLst>
            <pc:docMk/>
            <pc:sldMk cId="564669943" sldId="260"/>
            <ac:grpSpMk id="8" creationId="{5FC6FF91-B822-4E8F-89E2-4AAD99F6D8AF}"/>
          </ac:grpSpMkLst>
        </pc:grpChg>
        <pc:grpChg chg="mod">
          <ac:chgData name="Archana Suresh" userId="bc71b111-7738-4540-8e14-283f32eaf934" providerId="ADAL" clId="{37AECDFC-E03B-420F-B105-799A428E32E1}" dt="2019-04-03T16:23:17.213" v="239" actId="552"/>
          <ac:grpSpMkLst>
            <pc:docMk/>
            <pc:sldMk cId="564669943" sldId="260"/>
            <ac:grpSpMk id="9" creationId="{01121F01-786C-4918-8E0A-7F0F582C5D06}"/>
          </ac:grpSpMkLst>
        </pc:grpChg>
        <pc:grpChg chg="mod">
          <ac:chgData name="Archana Suresh" userId="bc71b111-7738-4540-8e14-283f32eaf934" providerId="ADAL" clId="{37AECDFC-E03B-420F-B105-799A428E32E1}" dt="2019-04-07T23:44:49.739" v="964" actId="1037"/>
          <ac:grpSpMkLst>
            <pc:docMk/>
            <pc:sldMk cId="564669943" sldId="260"/>
            <ac:grpSpMk id="10" creationId="{49566D63-95AB-4DEB-8D75-D89E013D59A3}"/>
          </ac:grpSpMkLst>
        </pc:grpChg>
        <pc:grpChg chg="add mod">
          <ac:chgData name="Archana Suresh" userId="bc71b111-7738-4540-8e14-283f32eaf934" providerId="ADAL" clId="{37AECDFC-E03B-420F-B105-799A428E32E1}" dt="2019-04-07T23:40:42.288" v="873" actId="164"/>
          <ac:grpSpMkLst>
            <pc:docMk/>
            <pc:sldMk cId="564669943" sldId="260"/>
            <ac:grpSpMk id="12" creationId="{8C1FBBD9-E83D-42B1-AEB1-E540ECEC44A6}"/>
          </ac:grpSpMkLst>
        </pc:grpChg>
        <pc:grpChg chg="add del mod">
          <ac:chgData name="Archana Suresh" userId="bc71b111-7738-4540-8e14-283f32eaf934" providerId="ADAL" clId="{37AECDFC-E03B-420F-B105-799A428E32E1}" dt="2019-04-07T23:41:14.326" v="877"/>
          <ac:grpSpMkLst>
            <pc:docMk/>
            <pc:sldMk cId="564669943" sldId="260"/>
            <ac:grpSpMk id="13" creationId="{B0E04C56-B986-4E97-88E1-093D0F05B31F}"/>
          </ac:grpSpMkLst>
        </pc:grpChg>
        <pc:grpChg chg="add mod">
          <ac:chgData name="Archana Suresh" userId="bc71b111-7738-4540-8e14-283f32eaf934" providerId="ADAL" clId="{37AECDFC-E03B-420F-B105-799A428E32E1}" dt="2019-04-07T23:44:49.739" v="964" actId="1037"/>
          <ac:grpSpMkLst>
            <pc:docMk/>
            <pc:sldMk cId="564669943" sldId="260"/>
            <ac:grpSpMk id="14" creationId="{1ACB6532-25D0-41B4-A22A-9327929BDA68}"/>
          </ac:grpSpMkLst>
        </pc:grpChg>
        <pc:grpChg chg="add mod">
          <ac:chgData name="Archana Suresh" userId="bc71b111-7738-4540-8e14-283f32eaf934" providerId="ADAL" clId="{37AECDFC-E03B-420F-B105-799A428E32E1}" dt="2019-04-07T23:44:49.739" v="964" actId="1037"/>
          <ac:grpSpMkLst>
            <pc:docMk/>
            <pc:sldMk cId="564669943" sldId="260"/>
            <ac:grpSpMk id="15" creationId="{5CB4210F-474A-43F1-83E9-9AC3F08B410E}"/>
          </ac:grpSpMkLst>
        </pc:grpChg>
        <pc:grpChg chg="add mod">
          <ac:chgData name="Archana Suresh" userId="bc71b111-7738-4540-8e14-283f32eaf934" providerId="ADAL" clId="{37AECDFC-E03B-420F-B105-799A428E32E1}" dt="2019-04-07T23:46:59.499" v="1007" actId="1037"/>
          <ac:grpSpMkLst>
            <pc:docMk/>
            <pc:sldMk cId="564669943" sldId="260"/>
            <ac:grpSpMk id="16" creationId="{7213CB8E-FBCA-4323-AFA0-AD07B28D7429}"/>
          </ac:grpSpMkLst>
        </pc:grpChg>
        <pc:grpChg chg="add mod">
          <ac:chgData name="Archana Suresh" userId="bc71b111-7738-4540-8e14-283f32eaf934" providerId="ADAL" clId="{37AECDFC-E03B-420F-B105-799A428E32E1}" dt="2019-04-07T23:49:38.517" v="1021" actId="552"/>
          <ac:grpSpMkLst>
            <pc:docMk/>
            <pc:sldMk cId="564669943" sldId="260"/>
            <ac:grpSpMk id="17" creationId="{9590CDB5-9B59-43E0-8D6D-EE96507E04DB}"/>
          </ac:grpSpMkLst>
        </pc:grpChg>
        <pc:grpChg chg="add mod">
          <ac:chgData name="Archana Suresh" userId="bc71b111-7738-4540-8e14-283f32eaf934" providerId="ADAL" clId="{37AECDFC-E03B-420F-B105-799A428E32E1}" dt="2019-04-07T23:46:59.499" v="1007" actId="1037"/>
          <ac:grpSpMkLst>
            <pc:docMk/>
            <pc:sldMk cId="564669943" sldId="260"/>
            <ac:grpSpMk id="18" creationId="{99FD96E8-DA7E-4BC2-AEDF-1801D9A7A989}"/>
          </ac:grpSpMkLst>
        </pc:grpChg>
        <pc:grpChg chg="mod">
          <ac:chgData name="Archana Suresh" userId="bc71b111-7738-4540-8e14-283f32eaf934" providerId="ADAL" clId="{37AECDFC-E03B-420F-B105-799A428E32E1}" dt="2019-04-07T23:40:42.288" v="873" actId="164"/>
          <ac:grpSpMkLst>
            <pc:docMk/>
            <pc:sldMk cId="564669943" sldId="260"/>
            <ac:grpSpMk id="78" creationId="{B12823EC-B686-4931-A0D3-67E8012E9D9F}"/>
          </ac:grpSpMkLst>
        </pc:grpChg>
        <pc:grpChg chg="del mod">
          <ac:chgData name="Archana Suresh" userId="bc71b111-7738-4540-8e14-283f32eaf934" providerId="ADAL" clId="{37AECDFC-E03B-420F-B105-799A428E32E1}" dt="2019-04-03T16:24:22.384" v="246" actId="478"/>
          <ac:grpSpMkLst>
            <pc:docMk/>
            <pc:sldMk cId="564669943" sldId="260"/>
            <ac:grpSpMk id="82" creationId="{DBB019CE-A618-453B-BA00-637DA664335B}"/>
          </ac:grpSpMkLst>
        </pc:grpChg>
        <pc:grpChg chg="del mod">
          <ac:chgData name="Archana Suresh" userId="bc71b111-7738-4540-8e14-283f32eaf934" providerId="ADAL" clId="{37AECDFC-E03B-420F-B105-799A428E32E1}" dt="2019-04-03T16:28:01.204" v="304" actId="165"/>
          <ac:grpSpMkLst>
            <pc:docMk/>
            <pc:sldMk cId="564669943" sldId="260"/>
            <ac:grpSpMk id="86" creationId="{DE425BA0-D68D-4941-B3CC-51D0ECB684F1}"/>
          </ac:grpSpMkLst>
        </pc:grpChg>
        <pc:grpChg chg="add mod">
          <ac:chgData name="Archana Suresh" userId="bc71b111-7738-4540-8e14-283f32eaf934" providerId="ADAL" clId="{37AECDFC-E03B-420F-B105-799A428E32E1}" dt="2019-04-07T23:40:42.288" v="873" actId="164"/>
          <ac:grpSpMkLst>
            <pc:docMk/>
            <pc:sldMk cId="564669943" sldId="260"/>
            <ac:grpSpMk id="94" creationId="{68B8C047-CAC0-48CF-9136-191843B39F2D}"/>
          </ac:grpSpMkLst>
        </pc:grpChg>
        <pc:grpChg chg="add mod">
          <ac:chgData name="Archana Suresh" userId="bc71b111-7738-4540-8e14-283f32eaf934" providerId="ADAL" clId="{37AECDFC-E03B-420F-B105-799A428E32E1}" dt="2019-04-07T23:40:35.722" v="872" actId="164"/>
          <ac:grpSpMkLst>
            <pc:docMk/>
            <pc:sldMk cId="564669943" sldId="260"/>
            <ac:grpSpMk id="103" creationId="{3E8CF677-D14B-46EA-B46B-D6910D4E01CF}"/>
          </ac:grpSpMkLst>
        </pc:grpChg>
        <pc:grpChg chg="add mod">
          <ac:chgData name="Archana Suresh" userId="bc71b111-7738-4540-8e14-283f32eaf934" providerId="ADAL" clId="{37AECDFC-E03B-420F-B105-799A428E32E1}" dt="2019-04-07T23:40:35.722" v="872" actId="164"/>
          <ac:grpSpMkLst>
            <pc:docMk/>
            <pc:sldMk cId="564669943" sldId="260"/>
            <ac:grpSpMk id="110" creationId="{1D1AAD17-275F-4E6F-827D-F0D79A4468B0}"/>
          </ac:grpSpMkLst>
        </pc:grpChg>
        <pc:grpChg chg="mod">
          <ac:chgData name="Archana Suresh" userId="bc71b111-7738-4540-8e14-283f32eaf934" providerId="ADAL" clId="{37AECDFC-E03B-420F-B105-799A428E32E1}" dt="2019-04-07T23:39:39.004" v="868" actId="164"/>
          <ac:grpSpMkLst>
            <pc:docMk/>
            <pc:sldMk cId="564669943" sldId="260"/>
            <ac:grpSpMk id="113" creationId="{F1548211-F200-4340-9F86-C763F2F7CD8C}"/>
          </ac:grpSpMkLst>
        </pc:grpChg>
        <pc:grpChg chg="mod">
          <ac:chgData name="Archana Suresh" userId="bc71b111-7738-4540-8e14-283f32eaf934" providerId="ADAL" clId="{37AECDFC-E03B-420F-B105-799A428E32E1}" dt="2019-04-07T23:39:39.004" v="868" actId="164"/>
          <ac:grpSpMkLst>
            <pc:docMk/>
            <pc:sldMk cId="564669943" sldId="260"/>
            <ac:grpSpMk id="126" creationId="{25B5A9D6-1741-4814-B4A9-D39463CBA3D5}"/>
          </ac:grpSpMkLst>
        </pc:grpChg>
        <pc:grpChg chg="mod">
          <ac:chgData name="Archana Suresh" userId="bc71b111-7738-4540-8e14-283f32eaf934" providerId="ADAL" clId="{37AECDFC-E03B-420F-B105-799A428E32E1}" dt="2019-04-03T16:23:17.213" v="239" actId="552"/>
          <ac:grpSpMkLst>
            <pc:docMk/>
            <pc:sldMk cId="564669943" sldId="260"/>
            <ac:grpSpMk id="148" creationId="{F40ED037-3D01-4476-B339-A0FC15365B2E}"/>
          </ac:grpSpMkLst>
        </pc:grpChg>
        <pc:grpChg chg="mod">
          <ac:chgData name="Archana Suresh" userId="bc71b111-7738-4540-8e14-283f32eaf934" providerId="ADAL" clId="{37AECDFC-E03B-420F-B105-799A428E32E1}" dt="2019-04-07T23:40:08.197" v="870" actId="164"/>
          <ac:grpSpMkLst>
            <pc:docMk/>
            <pc:sldMk cId="564669943" sldId="260"/>
            <ac:grpSpMk id="163" creationId="{C3906092-B6E7-4081-8F5D-50943E35CD7D}"/>
          </ac:grpSpMkLst>
        </pc:grpChg>
        <pc:grpChg chg="add del mod">
          <ac:chgData name="Archana Suresh" userId="bc71b111-7738-4540-8e14-283f32eaf934" providerId="ADAL" clId="{37AECDFC-E03B-420F-B105-799A428E32E1}" dt="2019-04-07T23:41:14.326" v="877"/>
          <ac:grpSpMkLst>
            <pc:docMk/>
            <pc:sldMk cId="564669943" sldId="260"/>
            <ac:grpSpMk id="174" creationId="{444741EF-90C8-4615-8C98-9FF26CAA069A}"/>
          </ac:grpSpMkLst>
        </pc:grpChg>
        <pc:grpChg chg="add del mod">
          <ac:chgData name="Archana Suresh" userId="bc71b111-7738-4540-8e14-283f32eaf934" providerId="ADAL" clId="{37AECDFC-E03B-420F-B105-799A428E32E1}" dt="2019-04-03T16:31:34.141" v="363" actId="165"/>
          <ac:grpSpMkLst>
            <pc:docMk/>
            <pc:sldMk cId="564669943" sldId="260"/>
            <ac:grpSpMk id="182" creationId="{6699B128-4A90-495D-9AD7-26CC6635E61B}"/>
          </ac:grpSpMkLst>
        </pc:grpChg>
        <pc:grpChg chg="del">
          <ac:chgData name="Archana Suresh" userId="bc71b111-7738-4540-8e14-283f32eaf934" providerId="ADAL" clId="{37AECDFC-E03B-420F-B105-799A428E32E1}" dt="2019-04-05T04:57:43.561" v="694" actId="478"/>
          <ac:grpSpMkLst>
            <pc:docMk/>
            <pc:sldMk cId="564669943" sldId="260"/>
            <ac:grpSpMk id="188" creationId="{2D7E0D88-CEBA-4D5D-A0DA-9F9000CA7AC8}"/>
          </ac:grpSpMkLst>
        </pc:grpChg>
        <pc:grpChg chg="add mod">
          <ac:chgData name="Archana Suresh" userId="bc71b111-7738-4540-8e14-283f32eaf934" providerId="ADAL" clId="{37AECDFC-E03B-420F-B105-799A428E32E1}" dt="2019-04-07T23:49:56.570" v="1101" actId="1036"/>
          <ac:grpSpMkLst>
            <pc:docMk/>
            <pc:sldMk cId="564669943" sldId="260"/>
            <ac:grpSpMk id="190" creationId="{50A956ED-DD59-4E20-B834-F9F4AA99B472}"/>
          </ac:grpSpMkLst>
        </pc:grpChg>
        <pc:graphicFrameChg chg="add del mod topLvl">
          <ac:chgData name="Archana Suresh" userId="bc71b111-7738-4540-8e14-283f32eaf934" providerId="ADAL" clId="{37AECDFC-E03B-420F-B105-799A428E32E1}" dt="2019-04-03T16:32:28.819" v="369" actId="164"/>
          <ac:graphicFrameMkLst>
            <pc:docMk/>
            <pc:sldMk cId="564669943" sldId="260"/>
            <ac:graphicFrameMk id="184" creationId="{B476A845-6DAA-404B-A943-A9ABF1AB773C}"/>
          </ac:graphicFrameMkLst>
        </pc:graphicFrameChg>
        <pc:picChg chg="mod topLvl">
          <ac:chgData name="Archana Suresh" userId="bc71b111-7738-4540-8e14-283f32eaf934" providerId="ADAL" clId="{37AECDFC-E03B-420F-B105-799A428E32E1}" dt="2019-04-03T16:28:13.395" v="306" actId="164"/>
          <ac:picMkLst>
            <pc:docMk/>
            <pc:sldMk cId="564669943" sldId="260"/>
            <ac:picMk id="91" creationId="{B06510E2-73BD-4A9D-BDDC-F1FA99969D1F}"/>
          </ac:picMkLst>
        </pc:picChg>
        <pc:picChg chg="del mod">
          <ac:chgData name="Archana Suresh" userId="bc71b111-7738-4540-8e14-283f32eaf934" providerId="ADAL" clId="{37AECDFC-E03B-420F-B105-799A428E32E1}" dt="2019-04-03T16:27:31.515" v="296"/>
          <ac:picMkLst>
            <pc:docMk/>
            <pc:sldMk cId="564669943" sldId="260"/>
            <ac:picMk id="92" creationId="{DFCFC265-EF73-4D4D-9399-0CE7C1953F96}"/>
          </ac:picMkLst>
        </pc:picChg>
        <pc:picChg chg="add del">
          <ac:chgData name="Archana Suresh" userId="bc71b111-7738-4540-8e14-283f32eaf934" providerId="ADAL" clId="{37AECDFC-E03B-420F-B105-799A428E32E1}" dt="2019-04-03T16:27:42.872" v="299"/>
          <ac:picMkLst>
            <pc:docMk/>
            <pc:sldMk cId="564669943" sldId="260"/>
            <ac:picMk id="172" creationId="{D7F5C544-4C46-4679-BF4B-432551F0D561}"/>
          </ac:picMkLst>
        </pc:picChg>
        <pc:picChg chg="add mod">
          <ac:chgData name="Archana Suresh" userId="bc71b111-7738-4540-8e14-283f32eaf934" providerId="ADAL" clId="{37AECDFC-E03B-420F-B105-799A428E32E1}" dt="2019-04-03T16:28:13.395" v="306" actId="164"/>
          <ac:picMkLst>
            <pc:docMk/>
            <pc:sldMk cId="564669943" sldId="260"/>
            <ac:picMk id="173" creationId="{402F39C2-E3A2-421F-B615-0AF7A0DBDC76}"/>
          </ac:picMkLst>
        </pc:picChg>
        <pc:picChg chg="del">
          <ac:chgData name="Archana Suresh" userId="bc71b111-7738-4540-8e14-283f32eaf934" providerId="ADAL" clId="{37AECDFC-E03B-420F-B105-799A428E32E1}" dt="2019-04-05T04:57:43.561" v="694" actId="478"/>
          <ac:picMkLst>
            <pc:docMk/>
            <pc:sldMk cId="564669943" sldId="260"/>
            <ac:picMk id="190" creationId="{B8833E0E-01B0-43A6-9CD4-138E15B4A4F4}"/>
          </ac:picMkLst>
        </pc:picChg>
        <pc:cxnChg chg="del">
          <ac:chgData name="Archana Suresh" userId="bc71b111-7738-4540-8e14-283f32eaf934" providerId="ADAL" clId="{37AECDFC-E03B-420F-B105-799A428E32E1}" dt="2019-04-03T16:09:54.644" v="33" actId="478"/>
          <ac:cxnSpMkLst>
            <pc:docMk/>
            <pc:sldMk cId="564669943" sldId="260"/>
            <ac:cxnSpMk id="88" creationId="{FDBF9FDB-D4F5-453C-8004-FED1507C85E8}"/>
          </ac:cxnSpMkLst>
        </pc:cxnChg>
      </pc:sldChg>
      <pc:sldChg chg="addSp delSp ord">
        <pc:chgData name="Archana Suresh" userId="bc71b111-7738-4540-8e14-283f32eaf934" providerId="ADAL" clId="{37AECDFC-E03B-420F-B105-799A428E32E1}" dt="2019-04-08T00:20:27.403" v="1230"/>
        <pc:sldMkLst>
          <pc:docMk/>
          <pc:sldMk cId="187759470" sldId="261"/>
        </pc:sldMkLst>
        <pc:spChg chg="del">
          <ac:chgData name="Archana Suresh" userId="bc71b111-7738-4540-8e14-283f32eaf934" providerId="ADAL" clId="{37AECDFC-E03B-420F-B105-799A428E32E1}" dt="2019-04-08T00:19:42.710" v="1229" actId="478"/>
          <ac:spMkLst>
            <pc:docMk/>
            <pc:sldMk cId="187759470" sldId="261"/>
            <ac:spMk id="15" creationId="{707FF114-9EF8-4372-97D8-8DEF99092840}"/>
          </ac:spMkLst>
        </pc:spChg>
        <pc:spChg chg="del">
          <ac:chgData name="Archana Suresh" userId="bc71b111-7738-4540-8e14-283f32eaf934" providerId="ADAL" clId="{37AECDFC-E03B-420F-B105-799A428E32E1}" dt="2019-04-08T00:19:42.710" v="1229" actId="478"/>
          <ac:spMkLst>
            <pc:docMk/>
            <pc:sldMk cId="187759470" sldId="261"/>
            <ac:spMk id="23" creationId="{EC8949FD-3D34-4F48-8A82-0F4C43DE044F}"/>
          </ac:spMkLst>
        </pc:spChg>
        <pc:spChg chg="del">
          <ac:chgData name="Archana Suresh" userId="bc71b111-7738-4540-8e14-283f32eaf934" providerId="ADAL" clId="{37AECDFC-E03B-420F-B105-799A428E32E1}" dt="2019-04-08T00:19:42.710" v="1229" actId="478"/>
          <ac:spMkLst>
            <pc:docMk/>
            <pc:sldMk cId="187759470" sldId="261"/>
            <ac:spMk id="26" creationId="{3F2DB3A0-B6A7-4BD9-9676-AA2405B9A812}"/>
          </ac:spMkLst>
        </pc:spChg>
        <pc:spChg chg="del">
          <ac:chgData name="Archana Suresh" userId="bc71b111-7738-4540-8e14-283f32eaf934" providerId="ADAL" clId="{37AECDFC-E03B-420F-B105-799A428E32E1}" dt="2019-04-08T00:19:42.710" v="1229" actId="478"/>
          <ac:spMkLst>
            <pc:docMk/>
            <pc:sldMk cId="187759470" sldId="261"/>
            <ac:spMk id="29" creationId="{F9AB93AE-6028-4217-B103-66C13218639D}"/>
          </ac:spMkLst>
        </pc:spChg>
        <pc:spChg chg="del">
          <ac:chgData name="Archana Suresh" userId="bc71b111-7738-4540-8e14-283f32eaf934" providerId="ADAL" clId="{37AECDFC-E03B-420F-B105-799A428E32E1}" dt="2019-04-08T00:19:42.710" v="1229" actId="478"/>
          <ac:spMkLst>
            <pc:docMk/>
            <pc:sldMk cId="187759470" sldId="261"/>
            <ac:spMk id="32" creationId="{B46AC62B-4A23-4237-90FE-7C0E172858ED}"/>
          </ac:spMkLst>
        </pc:spChg>
        <pc:spChg chg="del">
          <ac:chgData name="Archana Suresh" userId="bc71b111-7738-4540-8e14-283f32eaf934" providerId="ADAL" clId="{37AECDFC-E03B-420F-B105-799A428E32E1}" dt="2019-04-08T00:19:42.710" v="1229" actId="478"/>
          <ac:spMkLst>
            <pc:docMk/>
            <pc:sldMk cId="187759470" sldId="261"/>
            <ac:spMk id="35" creationId="{6566FD46-88A9-4FF0-A698-FB62A101D17B}"/>
          </ac:spMkLst>
        </pc:spChg>
        <pc:spChg chg="del">
          <ac:chgData name="Archana Suresh" userId="bc71b111-7738-4540-8e14-283f32eaf934" providerId="ADAL" clId="{37AECDFC-E03B-420F-B105-799A428E32E1}" dt="2019-04-08T00:19:42.710" v="1229" actId="478"/>
          <ac:spMkLst>
            <pc:docMk/>
            <pc:sldMk cId="187759470" sldId="261"/>
            <ac:spMk id="38" creationId="{52198C17-5957-4B2D-AB7E-985E6F7DAD8C}"/>
          </ac:spMkLst>
        </pc:spChg>
        <pc:spChg chg="del">
          <ac:chgData name="Archana Suresh" userId="bc71b111-7738-4540-8e14-283f32eaf934" providerId="ADAL" clId="{37AECDFC-E03B-420F-B105-799A428E32E1}" dt="2019-04-08T00:19:42.710" v="1229" actId="478"/>
          <ac:spMkLst>
            <pc:docMk/>
            <pc:sldMk cId="187759470" sldId="261"/>
            <ac:spMk id="41" creationId="{13907959-4CB9-447B-B4B3-9F80A98FD658}"/>
          </ac:spMkLst>
        </pc:spChg>
        <pc:spChg chg="del">
          <ac:chgData name="Archana Suresh" userId="bc71b111-7738-4540-8e14-283f32eaf934" providerId="ADAL" clId="{37AECDFC-E03B-420F-B105-799A428E32E1}" dt="2019-04-08T00:19:42.710" v="1229" actId="478"/>
          <ac:spMkLst>
            <pc:docMk/>
            <pc:sldMk cId="187759470" sldId="261"/>
            <ac:spMk id="44" creationId="{72F7F714-DABB-4FCC-8AB9-A6F3BFC0BEF2}"/>
          </ac:spMkLst>
        </pc:spChg>
        <pc:spChg chg="del">
          <ac:chgData name="Archana Suresh" userId="bc71b111-7738-4540-8e14-283f32eaf934" providerId="ADAL" clId="{37AECDFC-E03B-420F-B105-799A428E32E1}" dt="2019-04-08T00:19:42.710" v="1229" actId="478"/>
          <ac:spMkLst>
            <pc:docMk/>
            <pc:sldMk cId="187759470" sldId="261"/>
            <ac:spMk id="47" creationId="{0481AE94-FFBF-42C2-99E5-32ACB26A528C}"/>
          </ac:spMkLst>
        </pc:spChg>
        <pc:spChg chg="add">
          <ac:chgData name="Archana Suresh" userId="bc71b111-7738-4540-8e14-283f32eaf934" providerId="ADAL" clId="{37AECDFC-E03B-420F-B105-799A428E32E1}" dt="2019-04-08T00:20:27.403" v="1230"/>
          <ac:spMkLst>
            <pc:docMk/>
            <pc:sldMk cId="187759470" sldId="261"/>
            <ac:spMk id="49" creationId="{C6D30900-B555-4901-B914-F32DF5A4C2D2}"/>
          </ac:spMkLst>
        </pc:spChg>
        <pc:spChg chg="del">
          <ac:chgData name="Archana Suresh" userId="bc71b111-7738-4540-8e14-283f32eaf934" providerId="ADAL" clId="{37AECDFC-E03B-420F-B105-799A428E32E1}" dt="2019-04-08T00:19:42.710" v="1229" actId="478"/>
          <ac:spMkLst>
            <pc:docMk/>
            <pc:sldMk cId="187759470" sldId="261"/>
            <ac:spMk id="50" creationId="{C92F7AB1-695B-4A3C-9E0C-25B89452595C}"/>
          </ac:spMkLst>
        </pc:spChg>
        <pc:spChg chg="del">
          <ac:chgData name="Archana Suresh" userId="bc71b111-7738-4540-8e14-283f32eaf934" providerId="ADAL" clId="{37AECDFC-E03B-420F-B105-799A428E32E1}" dt="2019-04-08T00:19:42.710" v="1229" actId="478"/>
          <ac:spMkLst>
            <pc:docMk/>
            <pc:sldMk cId="187759470" sldId="261"/>
            <ac:spMk id="53" creationId="{4B004951-4C94-41AD-8B60-FC6D548EA1C7}"/>
          </ac:spMkLst>
        </pc:spChg>
        <pc:spChg chg="add">
          <ac:chgData name="Archana Suresh" userId="bc71b111-7738-4540-8e14-283f32eaf934" providerId="ADAL" clId="{37AECDFC-E03B-420F-B105-799A428E32E1}" dt="2019-04-08T00:20:27.403" v="1230"/>
          <ac:spMkLst>
            <pc:docMk/>
            <pc:sldMk cId="187759470" sldId="261"/>
            <ac:spMk id="55" creationId="{C0A830A9-D060-4BDE-9AB6-79FCE98CA2EF}"/>
          </ac:spMkLst>
        </pc:spChg>
        <pc:spChg chg="del">
          <ac:chgData name="Archana Suresh" userId="bc71b111-7738-4540-8e14-283f32eaf934" providerId="ADAL" clId="{37AECDFC-E03B-420F-B105-799A428E32E1}" dt="2019-04-08T00:19:42.710" v="1229" actId="478"/>
          <ac:spMkLst>
            <pc:docMk/>
            <pc:sldMk cId="187759470" sldId="261"/>
            <ac:spMk id="56" creationId="{FEA542F3-7E7C-4879-BB4F-0155307054E7}"/>
          </ac:spMkLst>
        </pc:spChg>
        <pc:spChg chg="add">
          <ac:chgData name="Archana Suresh" userId="bc71b111-7738-4540-8e14-283f32eaf934" providerId="ADAL" clId="{37AECDFC-E03B-420F-B105-799A428E32E1}" dt="2019-04-08T00:20:27.403" v="1230"/>
          <ac:spMkLst>
            <pc:docMk/>
            <pc:sldMk cId="187759470" sldId="261"/>
            <ac:spMk id="57" creationId="{58E709DB-845B-4720-8523-E7BC86017071}"/>
          </ac:spMkLst>
        </pc:spChg>
        <pc:spChg chg="del">
          <ac:chgData name="Archana Suresh" userId="bc71b111-7738-4540-8e14-283f32eaf934" providerId="ADAL" clId="{37AECDFC-E03B-420F-B105-799A428E32E1}" dt="2019-04-08T00:19:42.710" v="1229" actId="478"/>
          <ac:spMkLst>
            <pc:docMk/>
            <pc:sldMk cId="187759470" sldId="261"/>
            <ac:spMk id="59" creationId="{6BBA62B2-A581-41BC-A841-89E819B4348B}"/>
          </ac:spMkLst>
        </pc:spChg>
        <pc:spChg chg="add">
          <ac:chgData name="Archana Suresh" userId="bc71b111-7738-4540-8e14-283f32eaf934" providerId="ADAL" clId="{37AECDFC-E03B-420F-B105-799A428E32E1}" dt="2019-04-08T00:20:27.403" v="1230"/>
          <ac:spMkLst>
            <pc:docMk/>
            <pc:sldMk cId="187759470" sldId="261"/>
            <ac:spMk id="60" creationId="{B561EF33-A7D9-40F4-BBCA-13DBEF087898}"/>
          </ac:spMkLst>
        </pc:spChg>
        <pc:spChg chg="del">
          <ac:chgData name="Archana Suresh" userId="bc71b111-7738-4540-8e14-283f32eaf934" providerId="ADAL" clId="{37AECDFC-E03B-420F-B105-799A428E32E1}" dt="2019-04-08T00:19:42.710" v="1229" actId="478"/>
          <ac:spMkLst>
            <pc:docMk/>
            <pc:sldMk cId="187759470" sldId="261"/>
            <ac:spMk id="62" creationId="{27B72733-89B4-4F85-887F-8238574FB6E8}"/>
          </ac:spMkLst>
        </pc:spChg>
        <pc:spChg chg="del">
          <ac:chgData name="Archana Suresh" userId="bc71b111-7738-4540-8e14-283f32eaf934" providerId="ADAL" clId="{37AECDFC-E03B-420F-B105-799A428E32E1}" dt="2019-04-08T00:19:42.710" v="1229" actId="478"/>
          <ac:spMkLst>
            <pc:docMk/>
            <pc:sldMk cId="187759470" sldId="261"/>
            <ac:spMk id="65" creationId="{2C62192B-B298-437D-9F9A-D5DF74AD00F9}"/>
          </ac:spMkLst>
        </pc:spChg>
        <pc:spChg chg="del">
          <ac:chgData name="Archana Suresh" userId="bc71b111-7738-4540-8e14-283f32eaf934" providerId="ADAL" clId="{37AECDFC-E03B-420F-B105-799A428E32E1}" dt="2019-04-08T00:19:42.710" v="1229" actId="478"/>
          <ac:spMkLst>
            <pc:docMk/>
            <pc:sldMk cId="187759470" sldId="261"/>
            <ac:spMk id="68" creationId="{F5FF0303-521C-4F84-A920-063A03EE33AB}"/>
          </ac:spMkLst>
        </pc:spChg>
        <pc:grpChg chg="del">
          <ac:chgData name="Archana Suresh" userId="bc71b111-7738-4540-8e14-283f32eaf934" providerId="ADAL" clId="{37AECDFC-E03B-420F-B105-799A428E32E1}" dt="2019-04-08T00:19:42.710" v="1229" actId="478"/>
          <ac:grpSpMkLst>
            <pc:docMk/>
            <pc:sldMk cId="187759470" sldId="261"/>
            <ac:grpSpMk id="2" creationId="{DB3972D2-F0FC-4242-AFDA-1A21B112834F}"/>
          </ac:grpSpMkLst>
        </pc:grpChg>
        <pc:grpChg chg="del">
          <ac:chgData name="Archana Suresh" userId="bc71b111-7738-4540-8e14-283f32eaf934" providerId="ADAL" clId="{37AECDFC-E03B-420F-B105-799A428E32E1}" dt="2019-04-08T00:19:42.710" v="1229" actId="478"/>
          <ac:grpSpMkLst>
            <pc:docMk/>
            <pc:sldMk cId="187759470" sldId="261"/>
            <ac:grpSpMk id="3" creationId="{500BB1CE-5793-4EB6-9ECE-3693FBA3EDA8}"/>
          </ac:grpSpMkLst>
        </pc:grpChg>
        <pc:grpChg chg="add">
          <ac:chgData name="Archana Suresh" userId="bc71b111-7738-4540-8e14-283f32eaf934" providerId="ADAL" clId="{37AECDFC-E03B-420F-B105-799A428E32E1}" dt="2019-04-08T00:20:27.403" v="1230"/>
          <ac:grpSpMkLst>
            <pc:docMk/>
            <pc:sldMk cId="187759470" sldId="261"/>
            <ac:grpSpMk id="63" creationId="{C3A53EA9-B4E6-4AEA-8F41-EBEA9C221959}"/>
          </ac:grpSpMkLst>
        </pc:grpChg>
        <pc:grpChg chg="add">
          <ac:chgData name="Archana Suresh" userId="bc71b111-7738-4540-8e14-283f32eaf934" providerId="ADAL" clId="{37AECDFC-E03B-420F-B105-799A428E32E1}" dt="2019-04-08T00:20:27.403" v="1230"/>
          <ac:grpSpMkLst>
            <pc:docMk/>
            <pc:sldMk cId="187759470" sldId="261"/>
            <ac:grpSpMk id="67" creationId="{5C649431-EF4F-4416-9757-9D716A7886A6}"/>
          </ac:grpSpMkLst>
        </pc:grpChg>
        <pc:grpChg chg="add">
          <ac:chgData name="Archana Suresh" userId="bc71b111-7738-4540-8e14-283f32eaf934" providerId="ADAL" clId="{37AECDFC-E03B-420F-B105-799A428E32E1}" dt="2019-04-08T00:20:27.403" v="1230"/>
          <ac:grpSpMkLst>
            <pc:docMk/>
            <pc:sldMk cId="187759470" sldId="261"/>
            <ac:grpSpMk id="72" creationId="{E7EAEE82-B413-489A-B5DB-B749C045E8DE}"/>
          </ac:grpSpMkLst>
        </pc:grpChg>
        <pc:grpChg chg="add">
          <ac:chgData name="Archana Suresh" userId="bc71b111-7738-4540-8e14-283f32eaf934" providerId="ADAL" clId="{37AECDFC-E03B-420F-B105-799A428E32E1}" dt="2019-04-08T00:20:27.403" v="1230"/>
          <ac:grpSpMkLst>
            <pc:docMk/>
            <pc:sldMk cId="187759470" sldId="261"/>
            <ac:grpSpMk id="75" creationId="{27A8FDDB-5768-43FE-A43D-5CBDC579E5FB}"/>
          </ac:grpSpMkLst>
        </pc:grpChg>
        <pc:picChg chg="del">
          <ac:chgData name="Archana Suresh" userId="bc71b111-7738-4540-8e14-283f32eaf934" providerId="ADAL" clId="{37AECDFC-E03B-420F-B105-799A428E32E1}" dt="2019-04-08T00:19:42.710" v="1229" actId="478"/>
          <ac:picMkLst>
            <pc:docMk/>
            <pc:sldMk cId="187759470" sldId="261"/>
            <ac:picMk id="45" creationId="{CE0A7C30-D6F8-42DD-A3A6-11C95A2080C5}"/>
          </ac:picMkLst>
        </pc:picChg>
        <pc:picChg chg="add">
          <ac:chgData name="Archana Suresh" userId="bc71b111-7738-4540-8e14-283f32eaf934" providerId="ADAL" clId="{37AECDFC-E03B-420F-B105-799A428E32E1}" dt="2019-04-08T00:20:27.403" v="1230"/>
          <ac:picMkLst>
            <pc:docMk/>
            <pc:sldMk cId="187759470" sldId="261"/>
            <ac:picMk id="51" creationId="{18669BE4-2431-4B1C-8BC5-9D2A6D67A7E7}"/>
          </ac:picMkLst>
        </pc:picChg>
        <pc:picChg chg="add">
          <ac:chgData name="Archana Suresh" userId="bc71b111-7738-4540-8e14-283f32eaf934" providerId="ADAL" clId="{37AECDFC-E03B-420F-B105-799A428E32E1}" dt="2019-04-08T00:20:27.403" v="1230"/>
          <ac:picMkLst>
            <pc:docMk/>
            <pc:sldMk cId="187759470" sldId="261"/>
            <ac:picMk id="52" creationId="{0C6DD44C-59D7-441A-BFF7-AE842A4F53EF}"/>
          </ac:picMkLst>
        </pc:picChg>
        <pc:picChg chg="add">
          <ac:chgData name="Archana Suresh" userId="bc71b111-7738-4540-8e14-283f32eaf934" providerId="ADAL" clId="{37AECDFC-E03B-420F-B105-799A428E32E1}" dt="2019-04-08T00:20:27.403" v="1230"/>
          <ac:picMkLst>
            <pc:docMk/>
            <pc:sldMk cId="187759470" sldId="261"/>
            <ac:picMk id="54" creationId="{A8828F45-A946-465B-A9E9-FC0AEF558DAF}"/>
          </ac:picMkLst>
        </pc:picChg>
        <pc:picChg chg="add">
          <ac:chgData name="Archana Suresh" userId="bc71b111-7738-4540-8e14-283f32eaf934" providerId="ADAL" clId="{37AECDFC-E03B-420F-B105-799A428E32E1}" dt="2019-04-08T00:20:27.403" v="1230"/>
          <ac:picMkLst>
            <pc:docMk/>
            <pc:sldMk cId="187759470" sldId="261"/>
            <ac:picMk id="61" creationId="{E3BCF0E8-9965-42F3-A683-E5F0A8A05917}"/>
          </ac:picMkLst>
        </pc:picChg>
        <pc:picChg chg="add">
          <ac:chgData name="Archana Suresh" userId="bc71b111-7738-4540-8e14-283f32eaf934" providerId="ADAL" clId="{37AECDFC-E03B-420F-B105-799A428E32E1}" dt="2019-04-08T00:20:27.403" v="1230"/>
          <ac:picMkLst>
            <pc:docMk/>
            <pc:sldMk cId="187759470" sldId="261"/>
            <ac:picMk id="78" creationId="{5D16AB9F-ECE0-4FA0-85B6-6E9383A714FA}"/>
          </ac:picMkLst>
        </pc:picChg>
        <pc:picChg chg="add">
          <ac:chgData name="Archana Suresh" userId="bc71b111-7738-4540-8e14-283f32eaf934" providerId="ADAL" clId="{37AECDFC-E03B-420F-B105-799A428E32E1}" dt="2019-04-08T00:20:27.403" v="1230"/>
          <ac:picMkLst>
            <pc:docMk/>
            <pc:sldMk cId="187759470" sldId="261"/>
            <ac:picMk id="79" creationId="{7C5CB128-8365-4A83-8C6A-47E061F03A44}"/>
          </ac:picMkLst>
        </pc:picChg>
        <pc:picChg chg="add">
          <ac:chgData name="Archana Suresh" userId="bc71b111-7738-4540-8e14-283f32eaf934" providerId="ADAL" clId="{37AECDFC-E03B-420F-B105-799A428E32E1}" dt="2019-04-08T00:20:27.403" v="1230"/>
          <ac:picMkLst>
            <pc:docMk/>
            <pc:sldMk cId="187759470" sldId="261"/>
            <ac:picMk id="81" creationId="{FE35C7FD-85D7-4C4D-9730-8729D75854C5}"/>
          </ac:picMkLst>
        </pc:picChg>
        <pc:picChg chg="add">
          <ac:chgData name="Archana Suresh" userId="bc71b111-7738-4540-8e14-283f32eaf934" providerId="ADAL" clId="{37AECDFC-E03B-420F-B105-799A428E32E1}" dt="2019-04-08T00:20:27.403" v="1230"/>
          <ac:picMkLst>
            <pc:docMk/>
            <pc:sldMk cId="187759470" sldId="261"/>
            <ac:picMk id="82" creationId="{C5EDFBD6-F0C0-4B82-A10D-B17E5F23D5B7}"/>
          </ac:picMkLst>
        </pc:picChg>
        <pc:picChg chg="add">
          <ac:chgData name="Archana Suresh" userId="bc71b111-7738-4540-8e14-283f32eaf934" providerId="ADAL" clId="{37AECDFC-E03B-420F-B105-799A428E32E1}" dt="2019-04-08T00:20:27.403" v="1230"/>
          <ac:picMkLst>
            <pc:docMk/>
            <pc:sldMk cId="187759470" sldId="261"/>
            <ac:picMk id="83" creationId="{E33E6786-2510-4BCB-8AFA-8885719FBE21}"/>
          </ac:picMkLst>
        </pc:picChg>
        <pc:picChg chg="add">
          <ac:chgData name="Archana Suresh" userId="bc71b111-7738-4540-8e14-283f32eaf934" providerId="ADAL" clId="{37AECDFC-E03B-420F-B105-799A428E32E1}" dt="2019-04-08T00:20:27.403" v="1230"/>
          <ac:picMkLst>
            <pc:docMk/>
            <pc:sldMk cId="187759470" sldId="261"/>
            <ac:picMk id="84" creationId="{DBF5ED07-9D2A-456B-A48E-FD9427664514}"/>
          </ac:picMkLst>
        </pc:picChg>
        <pc:picChg chg="add">
          <ac:chgData name="Archana Suresh" userId="bc71b111-7738-4540-8e14-283f32eaf934" providerId="ADAL" clId="{37AECDFC-E03B-420F-B105-799A428E32E1}" dt="2019-04-08T00:20:27.403" v="1230"/>
          <ac:picMkLst>
            <pc:docMk/>
            <pc:sldMk cId="187759470" sldId="261"/>
            <ac:picMk id="85" creationId="{3027690C-D3EC-4D28-B26E-ADDD776B54B8}"/>
          </ac:picMkLst>
        </pc:picChg>
        <pc:picChg chg="add">
          <ac:chgData name="Archana Suresh" userId="bc71b111-7738-4540-8e14-283f32eaf934" providerId="ADAL" clId="{37AECDFC-E03B-420F-B105-799A428E32E1}" dt="2019-04-08T00:20:27.403" v="1230"/>
          <ac:picMkLst>
            <pc:docMk/>
            <pc:sldMk cId="187759470" sldId="261"/>
            <ac:picMk id="86" creationId="{73302A2A-F516-4595-8756-A6003A9A76E5}"/>
          </ac:picMkLst>
        </pc:picChg>
        <pc:picChg chg="add">
          <ac:chgData name="Archana Suresh" userId="bc71b111-7738-4540-8e14-283f32eaf934" providerId="ADAL" clId="{37AECDFC-E03B-420F-B105-799A428E32E1}" dt="2019-04-08T00:20:27.403" v="1230"/>
          <ac:picMkLst>
            <pc:docMk/>
            <pc:sldMk cId="187759470" sldId="261"/>
            <ac:picMk id="87" creationId="{4A6B9EDE-CC2A-44AD-A6D3-150F32884F8A}"/>
          </ac:picMkLst>
        </pc:picChg>
        <pc:picChg chg="add">
          <ac:chgData name="Archana Suresh" userId="bc71b111-7738-4540-8e14-283f32eaf934" providerId="ADAL" clId="{37AECDFC-E03B-420F-B105-799A428E32E1}" dt="2019-04-08T00:20:27.403" v="1230"/>
          <ac:picMkLst>
            <pc:docMk/>
            <pc:sldMk cId="187759470" sldId="261"/>
            <ac:picMk id="88" creationId="{977BD99E-B3E1-426B-9CF6-DBAB38BA16C6}"/>
          </ac:picMkLst>
        </pc:picChg>
        <pc:picChg chg="add">
          <ac:chgData name="Archana Suresh" userId="bc71b111-7738-4540-8e14-283f32eaf934" providerId="ADAL" clId="{37AECDFC-E03B-420F-B105-799A428E32E1}" dt="2019-04-08T00:20:27.403" v="1230"/>
          <ac:picMkLst>
            <pc:docMk/>
            <pc:sldMk cId="187759470" sldId="261"/>
            <ac:picMk id="89" creationId="{BFC86A4E-70C7-4A8E-8968-7B02E0C83934}"/>
          </ac:picMkLst>
        </pc:picChg>
        <pc:picChg chg="add">
          <ac:chgData name="Archana Suresh" userId="bc71b111-7738-4540-8e14-283f32eaf934" providerId="ADAL" clId="{37AECDFC-E03B-420F-B105-799A428E32E1}" dt="2019-04-08T00:20:27.403" v="1230"/>
          <ac:picMkLst>
            <pc:docMk/>
            <pc:sldMk cId="187759470" sldId="261"/>
            <ac:picMk id="90" creationId="{8615A42D-DD6B-4874-8B17-524E2D3F037A}"/>
          </ac:picMkLst>
        </pc:picChg>
        <pc:picChg chg="add">
          <ac:chgData name="Archana Suresh" userId="bc71b111-7738-4540-8e14-283f32eaf934" providerId="ADAL" clId="{37AECDFC-E03B-420F-B105-799A428E32E1}" dt="2019-04-08T00:20:27.403" v="1230"/>
          <ac:picMkLst>
            <pc:docMk/>
            <pc:sldMk cId="187759470" sldId="261"/>
            <ac:picMk id="110" creationId="{48885A04-6CDA-4C47-9FA5-38D9B7A30517}"/>
          </ac:picMkLst>
        </pc:picChg>
        <pc:picChg chg="add">
          <ac:chgData name="Archana Suresh" userId="bc71b111-7738-4540-8e14-283f32eaf934" providerId="ADAL" clId="{37AECDFC-E03B-420F-B105-799A428E32E1}" dt="2019-04-08T00:20:27.403" v="1230"/>
          <ac:picMkLst>
            <pc:docMk/>
            <pc:sldMk cId="187759470" sldId="261"/>
            <ac:picMk id="111" creationId="{D467BB41-03CF-4945-9724-9D1D5B5AFBE8}"/>
          </ac:picMkLst>
        </pc:picChg>
        <pc:picChg chg="add">
          <ac:chgData name="Archana Suresh" userId="bc71b111-7738-4540-8e14-283f32eaf934" providerId="ADAL" clId="{37AECDFC-E03B-420F-B105-799A428E32E1}" dt="2019-04-08T00:20:27.403" v="1230"/>
          <ac:picMkLst>
            <pc:docMk/>
            <pc:sldMk cId="187759470" sldId="261"/>
            <ac:picMk id="112" creationId="{6B7A59F3-C4F6-44ED-837D-F385AD708D23}"/>
          </ac:picMkLst>
        </pc:picChg>
        <pc:picChg chg="add">
          <ac:chgData name="Archana Suresh" userId="bc71b111-7738-4540-8e14-283f32eaf934" providerId="ADAL" clId="{37AECDFC-E03B-420F-B105-799A428E32E1}" dt="2019-04-08T00:20:27.403" v="1230"/>
          <ac:picMkLst>
            <pc:docMk/>
            <pc:sldMk cId="187759470" sldId="261"/>
            <ac:picMk id="113" creationId="{5B6A2A54-714A-413A-8042-AD8802A37169}"/>
          </ac:picMkLst>
        </pc:picChg>
        <pc:picChg chg="add">
          <ac:chgData name="Archana Suresh" userId="bc71b111-7738-4540-8e14-283f32eaf934" providerId="ADAL" clId="{37AECDFC-E03B-420F-B105-799A428E32E1}" dt="2019-04-08T00:20:27.403" v="1230"/>
          <ac:picMkLst>
            <pc:docMk/>
            <pc:sldMk cId="187759470" sldId="261"/>
            <ac:picMk id="114" creationId="{154B8893-0B42-4C32-8B9E-3F6FDBDA67A9}"/>
          </ac:picMkLst>
        </pc:picChg>
        <pc:picChg chg="add">
          <ac:chgData name="Archana Suresh" userId="bc71b111-7738-4540-8e14-283f32eaf934" providerId="ADAL" clId="{37AECDFC-E03B-420F-B105-799A428E32E1}" dt="2019-04-08T00:20:27.403" v="1230"/>
          <ac:picMkLst>
            <pc:docMk/>
            <pc:sldMk cId="187759470" sldId="261"/>
            <ac:picMk id="115" creationId="{0A05A797-1552-4224-8965-F075766A66EE}"/>
          </ac:picMkLst>
        </pc:picChg>
        <pc:picChg chg="add">
          <ac:chgData name="Archana Suresh" userId="bc71b111-7738-4540-8e14-283f32eaf934" providerId="ADAL" clId="{37AECDFC-E03B-420F-B105-799A428E32E1}" dt="2019-04-08T00:20:27.403" v="1230"/>
          <ac:picMkLst>
            <pc:docMk/>
            <pc:sldMk cId="187759470" sldId="261"/>
            <ac:picMk id="116" creationId="{955B5674-A2FD-4B38-941B-BAA4863047DD}"/>
          </ac:picMkLst>
        </pc:picChg>
        <pc:picChg chg="add">
          <ac:chgData name="Archana Suresh" userId="bc71b111-7738-4540-8e14-283f32eaf934" providerId="ADAL" clId="{37AECDFC-E03B-420F-B105-799A428E32E1}" dt="2019-04-08T00:20:27.403" v="1230"/>
          <ac:picMkLst>
            <pc:docMk/>
            <pc:sldMk cId="187759470" sldId="261"/>
            <ac:picMk id="117" creationId="{FF11DBB5-C8E8-4597-8EE9-753A3C2FACCE}"/>
          </ac:picMkLst>
        </pc:picChg>
        <pc:picChg chg="add">
          <ac:chgData name="Archana Suresh" userId="bc71b111-7738-4540-8e14-283f32eaf934" providerId="ADAL" clId="{37AECDFC-E03B-420F-B105-799A428E32E1}" dt="2019-04-08T00:20:27.403" v="1230"/>
          <ac:picMkLst>
            <pc:docMk/>
            <pc:sldMk cId="187759470" sldId="261"/>
            <ac:picMk id="118" creationId="{BB2A7341-7D60-4347-A541-42E3023F4141}"/>
          </ac:picMkLst>
        </pc:picChg>
        <pc:picChg chg="add">
          <ac:chgData name="Archana Suresh" userId="bc71b111-7738-4540-8e14-283f32eaf934" providerId="ADAL" clId="{37AECDFC-E03B-420F-B105-799A428E32E1}" dt="2019-04-08T00:20:27.403" v="1230"/>
          <ac:picMkLst>
            <pc:docMk/>
            <pc:sldMk cId="187759470" sldId="261"/>
            <ac:picMk id="119" creationId="{9EE6E4C1-8371-440D-9477-5BE270EFD35C}"/>
          </ac:picMkLst>
        </pc:picChg>
        <pc:cxnChg chg="del">
          <ac:chgData name="Archana Suresh" userId="bc71b111-7738-4540-8e14-283f32eaf934" providerId="ADAL" clId="{37AECDFC-E03B-420F-B105-799A428E32E1}" dt="2019-04-08T00:19:42.710" v="1229" actId="478"/>
          <ac:cxnSpMkLst>
            <pc:docMk/>
            <pc:sldMk cId="187759470" sldId="261"/>
            <ac:cxnSpMk id="14" creationId="{29A25241-25B7-4BC9-8C69-FE8093559C72}"/>
          </ac:cxnSpMkLst>
        </pc:cxnChg>
        <pc:cxnChg chg="del">
          <ac:chgData name="Archana Suresh" userId="bc71b111-7738-4540-8e14-283f32eaf934" providerId="ADAL" clId="{37AECDFC-E03B-420F-B105-799A428E32E1}" dt="2019-04-08T00:19:42.710" v="1229" actId="478"/>
          <ac:cxnSpMkLst>
            <pc:docMk/>
            <pc:sldMk cId="187759470" sldId="261"/>
            <ac:cxnSpMk id="46" creationId="{2C66E47B-D0CA-4856-9028-B07B6C2E0902}"/>
          </ac:cxnSpMkLst>
        </pc:cxnChg>
        <pc:cxnChg chg="add">
          <ac:chgData name="Archana Suresh" userId="bc71b111-7738-4540-8e14-283f32eaf934" providerId="ADAL" clId="{37AECDFC-E03B-420F-B105-799A428E32E1}" dt="2019-04-08T00:20:27.403" v="1230"/>
          <ac:cxnSpMkLst>
            <pc:docMk/>
            <pc:sldMk cId="187759470" sldId="261"/>
            <ac:cxnSpMk id="48" creationId="{9FA22D06-C561-4D77-8D07-BA9099C8BFC0}"/>
          </ac:cxnSpMkLst>
        </pc:cxnChg>
        <pc:cxnChg chg="add">
          <ac:chgData name="Archana Suresh" userId="bc71b111-7738-4540-8e14-283f32eaf934" providerId="ADAL" clId="{37AECDFC-E03B-420F-B105-799A428E32E1}" dt="2019-04-08T00:20:27.403" v="1230"/>
          <ac:cxnSpMkLst>
            <pc:docMk/>
            <pc:sldMk cId="187759470" sldId="261"/>
            <ac:cxnSpMk id="58" creationId="{9B6CC2F8-96CF-4BDE-AF2B-E761914C0504}"/>
          </ac:cxnSpMkLst>
        </pc:cxnChg>
        <pc:cxnChg chg="add">
          <ac:chgData name="Archana Suresh" userId="bc71b111-7738-4540-8e14-283f32eaf934" providerId="ADAL" clId="{37AECDFC-E03B-420F-B105-799A428E32E1}" dt="2019-04-08T00:20:27.403" v="1230"/>
          <ac:cxnSpMkLst>
            <pc:docMk/>
            <pc:sldMk cId="187759470" sldId="261"/>
            <ac:cxnSpMk id="80" creationId="{CF2C86C3-1866-4C63-A2D8-3ABE912C23E3}"/>
          </ac:cxnSpMkLst>
        </pc:cxnChg>
      </pc:sldChg>
      <pc:sldChg chg="ord">
        <pc:chgData name="Archana Suresh" userId="bc71b111-7738-4540-8e14-283f32eaf934" providerId="ADAL" clId="{37AECDFC-E03B-420F-B105-799A428E32E1}" dt="2019-04-08T00:18:41.389" v="1226"/>
        <pc:sldMkLst>
          <pc:docMk/>
          <pc:sldMk cId="824160014" sldId="262"/>
        </pc:sldMkLst>
      </pc:sldChg>
      <pc:sldChg chg="add">
        <pc:chgData name="Archana Suresh" userId="bc71b111-7738-4540-8e14-283f32eaf934" providerId="ADAL" clId="{37AECDFC-E03B-420F-B105-799A428E32E1}" dt="2019-04-08T00:00:56.496" v="1170"/>
        <pc:sldMkLst>
          <pc:docMk/>
          <pc:sldMk cId="583157312" sldId="263"/>
        </pc:sldMkLst>
      </pc:sldChg>
      <pc:sldChg chg="addSp delSp modSp del">
        <pc:chgData name="Archana Suresh" userId="bc71b111-7738-4540-8e14-283f32eaf934" providerId="ADAL" clId="{37AECDFC-E03B-420F-B105-799A428E32E1}" dt="2019-04-08T00:00:46.668" v="1169" actId="2696"/>
        <pc:sldMkLst>
          <pc:docMk/>
          <pc:sldMk cId="967280421" sldId="263"/>
        </pc:sldMkLst>
        <pc:spChg chg="add mod">
          <ac:chgData name="Archana Suresh" userId="bc71b111-7738-4540-8e14-283f32eaf934" providerId="ADAL" clId="{37AECDFC-E03B-420F-B105-799A428E32E1}" dt="2019-04-03T16:51:35.558" v="382" actId="20577"/>
          <ac:spMkLst>
            <pc:docMk/>
            <pc:sldMk cId="967280421" sldId="263"/>
            <ac:spMk id="19" creationId="{D46FCA2F-B7FE-456F-8138-6226395B1546}"/>
          </ac:spMkLst>
        </pc:spChg>
        <pc:spChg chg="del">
          <ac:chgData name="Archana Suresh" userId="bc71b111-7738-4540-8e14-283f32eaf934" providerId="ADAL" clId="{37AECDFC-E03B-420F-B105-799A428E32E1}" dt="2019-04-03T16:51:26.250" v="376" actId="478"/>
          <ac:spMkLst>
            <pc:docMk/>
            <pc:sldMk cId="967280421" sldId="263"/>
            <ac:spMk id="87" creationId="{C4A86EDA-E576-8A49-A98E-A3E275FF76D4}"/>
          </ac:spMkLst>
        </pc:spChg>
        <pc:spChg chg="add mod">
          <ac:chgData name="Archana Suresh" userId="bc71b111-7738-4540-8e14-283f32eaf934" providerId="ADAL" clId="{37AECDFC-E03B-420F-B105-799A428E32E1}" dt="2019-04-03T16:53:09.437" v="409" actId="1076"/>
          <ac:spMkLst>
            <pc:docMk/>
            <pc:sldMk cId="967280421" sldId="263"/>
            <ac:spMk id="89" creationId="{2EAE6D32-9979-4A44-82CE-70285EB15844}"/>
          </ac:spMkLst>
        </pc:spChg>
        <pc:spChg chg="add mod">
          <ac:chgData name="Archana Suresh" userId="bc71b111-7738-4540-8e14-283f32eaf934" providerId="ADAL" clId="{37AECDFC-E03B-420F-B105-799A428E32E1}" dt="2019-04-03T16:53:16.620" v="410" actId="1076"/>
          <ac:spMkLst>
            <pc:docMk/>
            <pc:sldMk cId="967280421" sldId="263"/>
            <ac:spMk id="90" creationId="{C1C76F22-4A02-4424-9B3E-E59B29CFE936}"/>
          </ac:spMkLst>
        </pc:spChg>
        <pc:spChg chg="mod">
          <ac:chgData name="Archana Suresh" userId="bc71b111-7738-4540-8e14-283f32eaf934" providerId="ADAL" clId="{37AECDFC-E03B-420F-B105-799A428E32E1}" dt="2019-04-03T16:55:54.661" v="429" actId="1037"/>
          <ac:spMkLst>
            <pc:docMk/>
            <pc:sldMk cId="967280421" sldId="263"/>
            <ac:spMk id="92" creationId="{A9F71559-857C-4802-8780-26093509D069}"/>
          </ac:spMkLst>
        </pc:spChg>
        <pc:spChg chg="del">
          <ac:chgData name="Archana Suresh" userId="bc71b111-7738-4540-8e14-283f32eaf934" providerId="ADAL" clId="{37AECDFC-E03B-420F-B105-799A428E32E1}" dt="2019-04-03T16:51:21.759" v="374" actId="478"/>
          <ac:spMkLst>
            <pc:docMk/>
            <pc:sldMk cId="967280421" sldId="263"/>
            <ac:spMk id="115" creationId="{E5CD362E-8AEA-44B4-A39B-97D19EFD4B4D}"/>
          </ac:spMkLst>
        </pc:spChg>
        <pc:grpChg chg="mod">
          <ac:chgData name="Archana Suresh" userId="bc71b111-7738-4540-8e14-283f32eaf934" providerId="ADAL" clId="{37AECDFC-E03B-420F-B105-799A428E32E1}" dt="2019-04-03T16:55:34.589" v="422" actId="554"/>
          <ac:grpSpMkLst>
            <pc:docMk/>
            <pc:sldMk cId="967280421" sldId="263"/>
            <ac:grpSpMk id="7" creationId="{97033D03-D516-480C-9D90-F4E80344CD72}"/>
          </ac:grpSpMkLst>
        </pc:grpChg>
        <pc:grpChg chg="mod">
          <ac:chgData name="Archana Suresh" userId="bc71b111-7738-4540-8e14-283f32eaf934" providerId="ADAL" clId="{37AECDFC-E03B-420F-B105-799A428E32E1}" dt="2019-04-03T16:55:34.589" v="422" actId="554"/>
          <ac:grpSpMkLst>
            <pc:docMk/>
            <pc:sldMk cId="967280421" sldId="263"/>
            <ac:grpSpMk id="8" creationId="{E9940249-76B2-4962-8AC5-6866A8CD068A}"/>
          </ac:grpSpMkLst>
        </pc:grpChg>
        <pc:grpChg chg="mod">
          <ac:chgData name="Archana Suresh" userId="bc71b111-7738-4540-8e14-283f32eaf934" providerId="ADAL" clId="{37AECDFC-E03B-420F-B105-799A428E32E1}" dt="2019-04-03T16:55:34.589" v="422" actId="554"/>
          <ac:grpSpMkLst>
            <pc:docMk/>
            <pc:sldMk cId="967280421" sldId="263"/>
            <ac:grpSpMk id="10" creationId="{B1F997BA-7E24-4845-B7F2-F451F8BFD961}"/>
          </ac:grpSpMkLst>
        </pc:grpChg>
        <pc:grpChg chg="mod">
          <ac:chgData name="Archana Suresh" userId="bc71b111-7738-4540-8e14-283f32eaf934" providerId="ADAL" clId="{37AECDFC-E03B-420F-B105-799A428E32E1}" dt="2019-04-03T16:56:13.367" v="444" actId="1036"/>
          <ac:grpSpMkLst>
            <pc:docMk/>
            <pc:sldMk cId="967280421" sldId="263"/>
            <ac:grpSpMk id="12" creationId="{BBA863F4-A7F9-4726-98C4-D199CED353FC}"/>
          </ac:grpSpMkLst>
        </pc:grpChg>
        <pc:grpChg chg="mod">
          <ac:chgData name="Archana Suresh" userId="bc71b111-7738-4540-8e14-283f32eaf934" providerId="ADAL" clId="{37AECDFC-E03B-420F-B105-799A428E32E1}" dt="2019-04-03T16:56:13.367" v="444" actId="1036"/>
          <ac:grpSpMkLst>
            <pc:docMk/>
            <pc:sldMk cId="967280421" sldId="263"/>
            <ac:grpSpMk id="14" creationId="{2F16ED83-C565-4646-9792-0D898EA947F8}"/>
          </ac:grpSpMkLst>
        </pc:grpChg>
        <pc:grpChg chg="mod">
          <ac:chgData name="Archana Suresh" userId="bc71b111-7738-4540-8e14-283f32eaf934" providerId="ADAL" clId="{37AECDFC-E03B-420F-B105-799A428E32E1}" dt="2019-04-03T16:56:13.367" v="444" actId="1036"/>
          <ac:grpSpMkLst>
            <pc:docMk/>
            <pc:sldMk cId="967280421" sldId="263"/>
            <ac:grpSpMk id="15" creationId="{10ABBC67-11FA-451A-AE3F-54094BE64209}"/>
          </ac:grpSpMkLst>
        </pc:grpChg>
        <pc:grpChg chg="add mod">
          <ac:chgData name="Archana Suresh" userId="bc71b111-7738-4540-8e14-283f32eaf934" providerId="ADAL" clId="{37AECDFC-E03B-420F-B105-799A428E32E1}" dt="2019-04-03T16:55:34.589" v="422" actId="554"/>
          <ac:grpSpMkLst>
            <pc:docMk/>
            <pc:sldMk cId="967280421" sldId="263"/>
            <ac:grpSpMk id="91" creationId="{84BF8939-BACB-4F0D-BB8C-4FF9639B2DF9}"/>
          </ac:grpSpMkLst>
        </pc:grpChg>
        <pc:picChg chg="mod">
          <ac:chgData name="Archana Suresh" userId="bc71b111-7738-4540-8e14-283f32eaf934" providerId="ADAL" clId="{37AECDFC-E03B-420F-B105-799A428E32E1}" dt="2019-04-03T16:55:45.303" v="427" actId="1035"/>
          <ac:picMkLst>
            <pc:docMk/>
            <pc:sldMk cId="967280421" sldId="263"/>
            <ac:picMk id="93" creationId="{E43FD562-AD6C-4C26-BCE9-A22022FDF32C}"/>
          </ac:picMkLst>
        </pc:picChg>
        <pc:picChg chg="mod">
          <ac:chgData name="Archana Suresh" userId="bc71b111-7738-4540-8e14-283f32eaf934" providerId="ADAL" clId="{37AECDFC-E03B-420F-B105-799A428E32E1}" dt="2019-04-03T16:54:52.182" v="418" actId="29295"/>
          <ac:picMkLst>
            <pc:docMk/>
            <pc:sldMk cId="967280421" sldId="263"/>
            <ac:picMk id="140" creationId="{A4CED86A-0D46-4F89-812C-841CF20BF72F}"/>
          </ac:picMkLst>
        </pc:picChg>
        <pc:cxnChg chg="del">
          <ac:chgData name="Archana Suresh" userId="bc71b111-7738-4540-8e14-283f32eaf934" providerId="ADAL" clId="{37AECDFC-E03B-420F-B105-799A428E32E1}" dt="2019-04-03T16:51:23.730" v="375" actId="478"/>
          <ac:cxnSpMkLst>
            <pc:docMk/>
            <pc:sldMk cId="967280421" sldId="263"/>
            <ac:cxnSpMk id="116" creationId="{F91AA892-CD66-490F-9909-0BEFC743E24C}"/>
          </ac:cxnSpMkLst>
        </pc:cxnChg>
      </pc:sldChg>
      <pc:sldChg chg="add">
        <pc:chgData name="Archana Suresh" userId="bc71b111-7738-4540-8e14-283f32eaf934" providerId="ADAL" clId="{37AECDFC-E03B-420F-B105-799A428E32E1}" dt="2019-04-08T00:00:56.496" v="1170"/>
        <pc:sldMkLst>
          <pc:docMk/>
          <pc:sldMk cId="1886958619" sldId="264"/>
        </pc:sldMkLst>
      </pc:sldChg>
      <pc:sldChg chg="del">
        <pc:chgData name="Archana Suresh" userId="bc71b111-7738-4540-8e14-283f32eaf934" providerId="ADAL" clId="{37AECDFC-E03B-420F-B105-799A428E32E1}" dt="2019-04-08T00:00:46.498" v="1168" actId="2696"/>
        <pc:sldMkLst>
          <pc:docMk/>
          <pc:sldMk cId="3359240233" sldId="264"/>
        </pc:sldMkLst>
      </pc:sldChg>
      <pc:sldChg chg="modSp">
        <pc:chgData name="Archana Suresh" userId="bc71b111-7738-4540-8e14-283f32eaf934" providerId="ADAL" clId="{37AECDFC-E03B-420F-B105-799A428E32E1}" dt="2019-04-05T05:00:40.655" v="720" actId="1582"/>
        <pc:sldMkLst>
          <pc:docMk/>
          <pc:sldMk cId="1902404088" sldId="267"/>
        </pc:sldMkLst>
        <pc:spChg chg="mod">
          <ac:chgData name="Archana Suresh" userId="bc71b111-7738-4540-8e14-283f32eaf934" providerId="ADAL" clId="{37AECDFC-E03B-420F-B105-799A428E32E1}" dt="2019-04-05T05:00:11.383" v="719" actId="1582"/>
          <ac:spMkLst>
            <pc:docMk/>
            <pc:sldMk cId="1902404088" sldId="267"/>
            <ac:spMk id="13" creationId="{35566A5F-0BCA-4940-80B6-7894EF03D2B8}"/>
          </ac:spMkLst>
        </pc:spChg>
        <pc:spChg chg="mod">
          <ac:chgData name="Archana Suresh" userId="bc71b111-7738-4540-8e14-283f32eaf934" providerId="ADAL" clId="{37AECDFC-E03B-420F-B105-799A428E32E1}" dt="2019-04-05T05:00:40.655" v="720" actId="1582"/>
          <ac:spMkLst>
            <pc:docMk/>
            <pc:sldMk cId="1902404088" sldId="267"/>
            <ac:spMk id="48" creationId="{9EA2ADFD-1511-415D-BC40-2E57F847B51D}"/>
          </ac:spMkLst>
        </pc:spChg>
        <pc:spChg chg="mod">
          <ac:chgData name="Archana Suresh" userId="bc71b111-7738-4540-8e14-283f32eaf934" providerId="ADAL" clId="{37AECDFC-E03B-420F-B105-799A428E32E1}" dt="2019-04-05T05:00:40.655" v="720" actId="1582"/>
          <ac:spMkLst>
            <pc:docMk/>
            <pc:sldMk cId="1902404088" sldId="267"/>
            <ac:spMk id="51" creationId="{C4A22CA7-EBEA-4248-8BF1-1DABFB6526A2}"/>
          </ac:spMkLst>
        </pc:spChg>
        <pc:spChg chg="mod">
          <ac:chgData name="Archana Suresh" userId="bc71b111-7738-4540-8e14-283f32eaf934" providerId="ADAL" clId="{37AECDFC-E03B-420F-B105-799A428E32E1}" dt="2019-04-05T05:00:40.655" v="720" actId="1582"/>
          <ac:spMkLst>
            <pc:docMk/>
            <pc:sldMk cId="1902404088" sldId="267"/>
            <ac:spMk id="187" creationId="{031064B5-4BE7-4CA8-BB2A-32FE4179F8A1}"/>
          </ac:spMkLst>
        </pc:spChg>
        <pc:spChg chg="mod">
          <ac:chgData name="Archana Suresh" userId="bc71b111-7738-4540-8e14-283f32eaf934" providerId="ADAL" clId="{37AECDFC-E03B-420F-B105-799A428E32E1}" dt="2019-04-05T05:00:40.655" v="720" actId="1582"/>
          <ac:spMkLst>
            <pc:docMk/>
            <pc:sldMk cId="1902404088" sldId="267"/>
            <ac:spMk id="191" creationId="{13168851-C8E8-43D8-A1F8-E471A74ADFDA}"/>
          </ac:spMkLst>
        </pc:spChg>
        <pc:spChg chg="mod">
          <ac:chgData name="Archana Suresh" userId="bc71b111-7738-4540-8e14-283f32eaf934" providerId="ADAL" clId="{37AECDFC-E03B-420F-B105-799A428E32E1}" dt="2019-04-05T05:00:40.655" v="720" actId="1582"/>
          <ac:spMkLst>
            <pc:docMk/>
            <pc:sldMk cId="1902404088" sldId="267"/>
            <ac:spMk id="195" creationId="{999C8050-02C9-4ECC-8001-FCCFD904D82A}"/>
          </ac:spMkLst>
        </pc:spChg>
      </pc:sldChg>
      <pc:sldChg chg="addSp delSp ord">
        <pc:chgData name="Archana Suresh" userId="bc71b111-7738-4540-8e14-283f32eaf934" providerId="ADAL" clId="{37AECDFC-E03B-420F-B105-799A428E32E1}" dt="2019-04-08T00:19:32.195" v="1228"/>
        <pc:sldMkLst>
          <pc:docMk/>
          <pc:sldMk cId="2143508901" sldId="268"/>
        </pc:sldMkLst>
        <pc:spChg chg="del">
          <ac:chgData name="Archana Suresh" userId="bc71b111-7738-4540-8e14-283f32eaf934" providerId="ADAL" clId="{37AECDFC-E03B-420F-B105-799A428E32E1}" dt="2019-04-08T00:18:59.735" v="1227" actId="478"/>
          <ac:spMkLst>
            <pc:docMk/>
            <pc:sldMk cId="2143508901" sldId="268"/>
            <ac:spMk id="67" creationId="{1A3A8B7A-E90D-4A2F-8C58-AA0CA7EB22FA}"/>
          </ac:spMkLst>
        </pc:spChg>
        <pc:spChg chg="add">
          <ac:chgData name="Archana Suresh" userId="bc71b111-7738-4540-8e14-283f32eaf934" providerId="ADAL" clId="{37AECDFC-E03B-420F-B105-799A428E32E1}" dt="2019-04-08T00:19:32.195" v="1228"/>
          <ac:spMkLst>
            <pc:docMk/>
            <pc:sldMk cId="2143508901" sldId="268"/>
            <ac:spMk id="73" creationId="{75326A16-47CB-49D5-83D3-67BAA84CE5E2}"/>
          </ac:spMkLst>
        </pc:spChg>
        <pc:spChg chg="add">
          <ac:chgData name="Archana Suresh" userId="bc71b111-7738-4540-8e14-283f32eaf934" providerId="ADAL" clId="{37AECDFC-E03B-420F-B105-799A428E32E1}" dt="2019-04-08T00:19:32.195" v="1228"/>
          <ac:spMkLst>
            <pc:docMk/>
            <pc:sldMk cId="2143508901" sldId="268"/>
            <ac:spMk id="74" creationId="{A861C567-0887-4C52-9AAC-6811DABCD52C}"/>
          </ac:spMkLst>
        </pc:spChg>
        <pc:spChg chg="add">
          <ac:chgData name="Archana Suresh" userId="bc71b111-7738-4540-8e14-283f32eaf934" providerId="ADAL" clId="{37AECDFC-E03B-420F-B105-799A428E32E1}" dt="2019-04-08T00:19:32.195" v="1228"/>
          <ac:spMkLst>
            <pc:docMk/>
            <pc:sldMk cId="2143508901" sldId="268"/>
            <ac:spMk id="75" creationId="{DADDD2DB-CD9B-482D-928E-0CF1B20227C7}"/>
          </ac:spMkLst>
        </pc:spChg>
        <pc:spChg chg="add">
          <ac:chgData name="Archana Suresh" userId="bc71b111-7738-4540-8e14-283f32eaf934" providerId="ADAL" clId="{37AECDFC-E03B-420F-B105-799A428E32E1}" dt="2019-04-08T00:19:32.195" v="1228"/>
          <ac:spMkLst>
            <pc:docMk/>
            <pc:sldMk cId="2143508901" sldId="268"/>
            <ac:spMk id="76" creationId="{C4D7A575-D4F8-4417-9462-B56BB1B765B9}"/>
          </ac:spMkLst>
        </pc:spChg>
        <pc:spChg chg="add">
          <ac:chgData name="Archana Suresh" userId="bc71b111-7738-4540-8e14-283f32eaf934" providerId="ADAL" clId="{37AECDFC-E03B-420F-B105-799A428E32E1}" dt="2019-04-08T00:19:32.195" v="1228"/>
          <ac:spMkLst>
            <pc:docMk/>
            <pc:sldMk cId="2143508901" sldId="268"/>
            <ac:spMk id="77" creationId="{5DD037C2-B8AE-490F-B22A-233D98C5C01A}"/>
          </ac:spMkLst>
        </pc:spChg>
        <pc:spChg chg="add">
          <ac:chgData name="Archana Suresh" userId="bc71b111-7738-4540-8e14-283f32eaf934" providerId="ADAL" clId="{37AECDFC-E03B-420F-B105-799A428E32E1}" dt="2019-04-08T00:19:32.195" v="1228"/>
          <ac:spMkLst>
            <pc:docMk/>
            <pc:sldMk cId="2143508901" sldId="268"/>
            <ac:spMk id="78" creationId="{0FC99134-84DF-484B-9B52-18A01C9D65EC}"/>
          </ac:spMkLst>
        </pc:spChg>
        <pc:spChg chg="add">
          <ac:chgData name="Archana Suresh" userId="bc71b111-7738-4540-8e14-283f32eaf934" providerId="ADAL" clId="{37AECDFC-E03B-420F-B105-799A428E32E1}" dt="2019-04-08T00:19:32.195" v="1228"/>
          <ac:spMkLst>
            <pc:docMk/>
            <pc:sldMk cId="2143508901" sldId="268"/>
            <ac:spMk id="79" creationId="{DFBCE42A-7D0C-4BED-9E77-46BD6A86D917}"/>
          </ac:spMkLst>
        </pc:spChg>
        <pc:spChg chg="add">
          <ac:chgData name="Archana Suresh" userId="bc71b111-7738-4540-8e14-283f32eaf934" providerId="ADAL" clId="{37AECDFC-E03B-420F-B105-799A428E32E1}" dt="2019-04-08T00:19:32.195" v="1228"/>
          <ac:spMkLst>
            <pc:docMk/>
            <pc:sldMk cId="2143508901" sldId="268"/>
            <ac:spMk id="80" creationId="{69D0D1F4-178A-4D24-AB2E-C538F23C07A4}"/>
          </ac:spMkLst>
        </pc:spChg>
        <pc:spChg chg="del">
          <ac:chgData name="Archana Suresh" userId="bc71b111-7738-4540-8e14-283f32eaf934" providerId="ADAL" clId="{37AECDFC-E03B-420F-B105-799A428E32E1}" dt="2019-04-08T00:18:59.735" v="1227" actId="478"/>
          <ac:spMkLst>
            <pc:docMk/>
            <pc:sldMk cId="2143508901" sldId="268"/>
            <ac:spMk id="81" creationId="{8218F976-6703-40BC-84BE-7717E3BF3901}"/>
          </ac:spMkLst>
        </pc:spChg>
        <pc:spChg chg="add">
          <ac:chgData name="Archana Suresh" userId="bc71b111-7738-4540-8e14-283f32eaf934" providerId="ADAL" clId="{37AECDFC-E03B-420F-B105-799A428E32E1}" dt="2019-04-08T00:19:32.195" v="1228"/>
          <ac:spMkLst>
            <pc:docMk/>
            <pc:sldMk cId="2143508901" sldId="268"/>
            <ac:spMk id="96" creationId="{BF73F279-2925-42EB-A3A2-FB5785825A1D}"/>
          </ac:spMkLst>
        </pc:spChg>
        <pc:spChg chg="add">
          <ac:chgData name="Archana Suresh" userId="bc71b111-7738-4540-8e14-283f32eaf934" providerId="ADAL" clId="{37AECDFC-E03B-420F-B105-799A428E32E1}" dt="2019-04-08T00:19:32.195" v="1228"/>
          <ac:spMkLst>
            <pc:docMk/>
            <pc:sldMk cId="2143508901" sldId="268"/>
            <ac:spMk id="97" creationId="{029A5CF6-39BD-4AB7-BD51-62785EE6CD95}"/>
          </ac:spMkLst>
        </pc:spChg>
        <pc:spChg chg="add">
          <ac:chgData name="Archana Suresh" userId="bc71b111-7738-4540-8e14-283f32eaf934" providerId="ADAL" clId="{37AECDFC-E03B-420F-B105-799A428E32E1}" dt="2019-04-08T00:19:32.195" v="1228"/>
          <ac:spMkLst>
            <pc:docMk/>
            <pc:sldMk cId="2143508901" sldId="268"/>
            <ac:spMk id="98" creationId="{9A826DBA-E391-47D2-9AC8-227C0D212858}"/>
          </ac:spMkLst>
        </pc:spChg>
        <pc:spChg chg="add">
          <ac:chgData name="Archana Suresh" userId="bc71b111-7738-4540-8e14-283f32eaf934" providerId="ADAL" clId="{37AECDFC-E03B-420F-B105-799A428E32E1}" dt="2019-04-08T00:19:32.195" v="1228"/>
          <ac:spMkLst>
            <pc:docMk/>
            <pc:sldMk cId="2143508901" sldId="268"/>
            <ac:spMk id="99" creationId="{9BF90611-3BF6-4E40-9113-3E28BE450C67}"/>
          </ac:spMkLst>
        </pc:spChg>
        <pc:spChg chg="add">
          <ac:chgData name="Archana Suresh" userId="bc71b111-7738-4540-8e14-283f32eaf934" providerId="ADAL" clId="{37AECDFC-E03B-420F-B105-799A428E32E1}" dt="2019-04-08T00:19:32.195" v="1228"/>
          <ac:spMkLst>
            <pc:docMk/>
            <pc:sldMk cId="2143508901" sldId="268"/>
            <ac:spMk id="100" creationId="{9C0345FE-431D-404B-B5FF-45E13FDCB66E}"/>
          </ac:spMkLst>
        </pc:spChg>
        <pc:spChg chg="add">
          <ac:chgData name="Archana Suresh" userId="bc71b111-7738-4540-8e14-283f32eaf934" providerId="ADAL" clId="{37AECDFC-E03B-420F-B105-799A428E32E1}" dt="2019-04-08T00:19:32.195" v="1228"/>
          <ac:spMkLst>
            <pc:docMk/>
            <pc:sldMk cId="2143508901" sldId="268"/>
            <ac:spMk id="101" creationId="{EA441CC1-2E33-4DE3-B33E-2192A7562F66}"/>
          </ac:spMkLst>
        </pc:spChg>
        <pc:spChg chg="add">
          <ac:chgData name="Archana Suresh" userId="bc71b111-7738-4540-8e14-283f32eaf934" providerId="ADAL" clId="{37AECDFC-E03B-420F-B105-799A428E32E1}" dt="2019-04-08T00:19:32.195" v="1228"/>
          <ac:spMkLst>
            <pc:docMk/>
            <pc:sldMk cId="2143508901" sldId="268"/>
            <ac:spMk id="102" creationId="{21BDFB1F-FB48-4637-B50B-5DD6F87DF7CB}"/>
          </ac:spMkLst>
        </pc:spChg>
        <pc:spChg chg="add">
          <ac:chgData name="Archana Suresh" userId="bc71b111-7738-4540-8e14-283f32eaf934" providerId="ADAL" clId="{37AECDFC-E03B-420F-B105-799A428E32E1}" dt="2019-04-08T00:19:32.195" v="1228"/>
          <ac:spMkLst>
            <pc:docMk/>
            <pc:sldMk cId="2143508901" sldId="268"/>
            <ac:spMk id="103" creationId="{CD90AF68-59AB-42B0-8981-21065F424FDB}"/>
          </ac:spMkLst>
        </pc:spChg>
        <pc:spChg chg="add">
          <ac:chgData name="Archana Suresh" userId="bc71b111-7738-4540-8e14-283f32eaf934" providerId="ADAL" clId="{37AECDFC-E03B-420F-B105-799A428E32E1}" dt="2019-04-08T00:19:32.195" v="1228"/>
          <ac:spMkLst>
            <pc:docMk/>
            <pc:sldMk cId="2143508901" sldId="268"/>
            <ac:spMk id="104" creationId="{A889F2E7-2C1C-418F-B8D4-6A815B9D375B}"/>
          </ac:spMkLst>
        </pc:spChg>
        <pc:spChg chg="add">
          <ac:chgData name="Archana Suresh" userId="bc71b111-7738-4540-8e14-283f32eaf934" providerId="ADAL" clId="{37AECDFC-E03B-420F-B105-799A428E32E1}" dt="2019-04-08T00:19:32.195" v="1228"/>
          <ac:spMkLst>
            <pc:docMk/>
            <pc:sldMk cId="2143508901" sldId="268"/>
            <ac:spMk id="105" creationId="{EC8B677D-5E05-4951-B73B-B50B905F2CE1}"/>
          </ac:spMkLst>
        </pc:spChg>
        <pc:spChg chg="add">
          <ac:chgData name="Archana Suresh" userId="bc71b111-7738-4540-8e14-283f32eaf934" providerId="ADAL" clId="{37AECDFC-E03B-420F-B105-799A428E32E1}" dt="2019-04-08T00:19:32.195" v="1228"/>
          <ac:spMkLst>
            <pc:docMk/>
            <pc:sldMk cId="2143508901" sldId="268"/>
            <ac:spMk id="106" creationId="{073E23B4-D999-484B-AAD6-47F87A932CF2}"/>
          </ac:spMkLst>
        </pc:spChg>
        <pc:spChg chg="add">
          <ac:chgData name="Archana Suresh" userId="bc71b111-7738-4540-8e14-283f32eaf934" providerId="ADAL" clId="{37AECDFC-E03B-420F-B105-799A428E32E1}" dt="2019-04-08T00:19:32.195" v="1228"/>
          <ac:spMkLst>
            <pc:docMk/>
            <pc:sldMk cId="2143508901" sldId="268"/>
            <ac:spMk id="107" creationId="{9EC7575C-0BCD-4F95-82B3-648B47BB4997}"/>
          </ac:spMkLst>
        </pc:spChg>
        <pc:spChg chg="add">
          <ac:chgData name="Archana Suresh" userId="bc71b111-7738-4540-8e14-283f32eaf934" providerId="ADAL" clId="{37AECDFC-E03B-420F-B105-799A428E32E1}" dt="2019-04-08T00:19:32.195" v="1228"/>
          <ac:spMkLst>
            <pc:docMk/>
            <pc:sldMk cId="2143508901" sldId="268"/>
            <ac:spMk id="148" creationId="{CB472CFC-C03F-4D26-98A3-18224D3FC6E9}"/>
          </ac:spMkLst>
        </pc:spChg>
        <pc:spChg chg="add">
          <ac:chgData name="Archana Suresh" userId="bc71b111-7738-4540-8e14-283f32eaf934" providerId="ADAL" clId="{37AECDFC-E03B-420F-B105-799A428E32E1}" dt="2019-04-08T00:19:32.195" v="1228"/>
          <ac:spMkLst>
            <pc:docMk/>
            <pc:sldMk cId="2143508901" sldId="268"/>
            <ac:spMk id="149" creationId="{402F36CB-68A8-4A74-A751-9D0E0F4D0FF4}"/>
          </ac:spMkLst>
        </pc:spChg>
        <pc:spChg chg="add">
          <ac:chgData name="Archana Suresh" userId="bc71b111-7738-4540-8e14-283f32eaf934" providerId="ADAL" clId="{37AECDFC-E03B-420F-B105-799A428E32E1}" dt="2019-04-08T00:19:32.195" v="1228"/>
          <ac:spMkLst>
            <pc:docMk/>
            <pc:sldMk cId="2143508901" sldId="268"/>
            <ac:spMk id="150" creationId="{35712314-697D-4BE4-9941-F8D10020D2A5}"/>
          </ac:spMkLst>
        </pc:spChg>
        <pc:spChg chg="add">
          <ac:chgData name="Archana Suresh" userId="bc71b111-7738-4540-8e14-283f32eaf934" providerId="ADAL" clId="{37AECDFC-E03B-420F-B105-799A428E32E1}" dt="2019-04-08T00:19:32.195" v="1228"/>
          <ac:spMkLst>
            <pc:docMk/>
            <pc:sldMk cId="2143508901" sldId="268"/>
            <ac:spMk id="151" creationId="{08D151C0-C5D5-493D-ABFE-A848C58C1EC9}"/>
          </ac:spMkLst>
        </pc:spChg>
        <pc:spChg chg="add">
          <ac:chgData name="Archana Suresh" userId="bc71b111-7738-4540-8e14-283f32eaf934" providerId="ADAL" clId="{37AECDFC-E03B-420F-B105-799A428E32E1}" dt="2019-04-08T00:19:32.195" v="1228"/>
          <ac:spMkLst>
            <pc:docMk/>
            <pc:sldMk cId="2143508901" sldId="268"/>
            <ac:spMk id="152" creationId="{73165813-3BA5-4B75-B219-86FDA028FC88}"/>
          </ac:spMkLst>
        </pc:spChg>
        <pc:spChg chg="add">
          <ac:chgData name="Archana Suresh" userId="bc71b111-7738-4540-8e14-283f32eaf934" providerId="ADAL" clId="{37AECDFC-E03B-420F-B105-799A428E32E1}" dt="2019-04-08T00:19:32.195" v="1228"/>
          <ac:spMkLst>
            <pc:docMk/>
            <pc:sldMk cId="2143508901" sldId="268"/>
            <ac:spMk id="153" creationId="{6945DA56-DB60-4185-AF49-ACB1277E3F1E}"/>
          </ac:spMkLst>
        </pc:spChg>
        <pc:spChg chg="add">
          <ac:chgData name="Archana Suresh" userId="bc71b111-7738-4540-8e14-283f32eaf934" providerId="ADAL" clId="{37AECDFC-E03B-420F-B105-799A428E32E1}" dt="2019-04-08T00:19:32.195" v="1228"/>
          <ac:spMkLst>
            <pc:docMk/>
            <pc:sldMk cId="2143508901" sldId="268"/>
            <ac:spMk id="154" creationId="{CE2C5147-955C-4CC8-9505-E664E79352AC}"/>
          </ac:spMkLst>
        </pc:spChg>
        <pc:spChg chg="add">
          <ac:chgData name="Archana Suresh" userId="bc71b111-7738-4540-8e14-283f32eaf934" providerId="ADAL" clId="{37AECDFC-E03B-420F-B105-799A428E32E1}" dt="2019-04-08T00:19:32.195" v="1228"/>
          <ac:spMkLst>
            <pc:docMk/>
            <pc:sldMk cId="2143508901" sldId="268"/>
            <ac:spMk id="155" creationId="{49C6C1A9-E997-4A80-82F5-AF7EBC5D992E}"/>
          </ac:spMkLst>
        </pc:spChg>
        <pc:spChg chg="add">
          <ac:chgData name="Archana Suresh" userId="bc71b111-7738-4540-8e14-283f32eaf934" providerId="ADAL" clId="{37AECDFC-E03B-420F-B105-799A428E32E1}" dt="2019-04-08T00:19:32.195" v="1228"/>
          <ac:spMkLst>
            <pc:docMk/>
            <pc:sldMk cId="2143508901" sldId="268"/>
            <ac:spMk id="156" creationId="{7E12D6E8-CC10-4535-A72D-A25242B979FE}"/>
          </ac:spMkLst>
        </pc:spChg>
        <pc:spChg chg="add">
          <ac:chgData name="Archana Suresh" userId="bc71b111-7738-4540-8e14-283f32eaf934" providerId="ADAL" clId="{37AECDFC-E03B-420F-B105-799A428E32E1}" dt="2019-04-08T00:19:32.195" v="1228"/>
          <ac:spMkLst>
            <pc:docMk/>
            <pc:sldMk cId="2143508901" sldId="268"/>
            <ac:spMk id="157" creationId="{2E10C228-9C3C-4AE0-B220-E92A5F2496D0}"/>
          </ac:spMkLst>
        </pc:spChg>
        <pc:spChg chg="add">
          <ac:chgData name="Archana Suresh" userId="bc71b111-7738-4540-8e14-283f32eaf934" providerId="ADAL" clId="{37AECDFC-E03B-420F-B105-799A428E32E1}" dt="2019-04-08T00:19:32.195" v="1228"/>
          <ac:spMkLst>
            <pc:docMk/>
            <pc:sldMk cId="2143508901" sldId="268"/>
            <ac:spMk id="158" creationId="{37BB1CC2-AC0D-4773-B056-F8D97B7C92AC}"/>
          </ac:spMkLst>
        </pc:spChg>
        <pc:spChg chg="add">
          <ac:chgData name="Archana Suresh" userId="bc71b111-7738-4540-8e14-283f32eaf934" providerId="ADAL" clId="{37AECDFC-E03B-420F-B105-799A428E32E1}" dt="2019-04-08T00:19:32.195" v="1228"/>
          <ac:spMkLst>
            <pc:docMk/>
            <pc:sldMk cId="2143508901" sldId="268"/>
            <ac:spMk id="159" creationId="{A279CDA2-0DDB-4D99-9EDE-0C5A8943E65C}"/>
          </ac:spMkLst>
        </pc:spChg>
        <pc:spChg chg="add">
          <ac:chgData name="Archana Suresh" userId="bc71b111-7738-4540-8e14-283f32eaf934" providerId="ADAL" clId="{37AECDFC-E03B-420F-B105-799A428E32E1}" dt="2019-04-08T00:19:32.195" v="1228"/>
          <ac:spMkLst>
            <pc:docMk/>
            <pc:sldMk cId="2143508901" sldId="268"/>
            <ac:spMk id="160" creationId="{2003E105-2D84-451E-B199-88D98BF8C0A0}"/>
          </ac:spMkLst>
        </pc:spChg>
        <pc:spChg chg="add">
          <ac:chgData name="Archana Suresh" userId="bc71b111-7738-4540-8e14-283f32eaf934" providerId="ADAL" clId="{37AECDFC-E03B-420F-B105-799A428E32E1}" dt="2019-04-08T00:19:32.195" v="1228"/>
          <ac:spMkLst>
            <pc:docMk/>
            <pc:sldMk cId="2143508901" sldId="268"/>
            <ac:spMk id="161" creationId="{3E800EEF-3DAE-481A-96C4-A592254B3C53}"/>
          </ac:spMkLst>
        </pc:spChg>
        <pc:spChg chg="add">
          <ac:chgData name="Archana Suresh" userId="bc71b111-7738-4540-8e14-283f32eaf934" providerId="ADAL" clId="{37AECDFC-E03B-420F-B105-799A428E32E1}" dt="2019-04-08T00:19:32.195" v="1228"/>
          <ac:spMkLst>
            <pc:docMk/>
            <pc:sldMk cId="2143508901" sldId="268"/>
            <ac:spMk id="162" creationId="{D4CFA99A-37C7-4E5B-A59A-71010EFAD684}"/>
          </ac:spMkLst>
        </pc:spChg>
        <pc:spChg chg="add">
          <ac:chgData name="Archana Suresh" userId="bc71b111-7738-4540-8e14-283f32eaf934" providerId="ADAL" clId="{37AECDFC-E03B-420F-B105-799A428E32E1}" dt="2019-04-08T00:19:32.195" v="1228"/>
          <ac:spMkLst>
            <pc:docMk/>
            <pc:sldMk cId="2143508901" sldId="268"/>
            <ac:spMk id="163" creationId="{CDDC6D2C-AE56-4E79-BD66-F6436DDBFA58}"/>
          </ac:spMkLst>
        </pc:spChg>
        <pc:spChg chg="add">
          <ac:chgData name="Archana Suresh" userId="bc71b111-7738-4540-8e14-283f32eaf934" providerId="ADAL" clId="{37AECDFC-E03B-420F-B105-799A428E32E1}" dt="2019-04-08T00:19:32.195" v="1228"/>
          <ac:spMkLst>
            <pc:docMk/>
            <pc:sldMk cId="2143508901" sldId="268"/>
            <ac:spMk id="164" creationId="{52CE8B15-33EA-4EE0-8391-8AA3974AA774}"/>
          </ac:spMkLst>
        </pc:spChg>
        <pc:spChg chg="add">
          <ac:chgData name="Archana Suresh" userId="bc71b111-7738-4540-8e14-283f32eaf934" providerId="ADAL" clId="{37AECDFC-E03B-420F-B105-799A428E32E1}" dt="2019-04-08T00:19:32.195" v="1228"/>
          <ac:spMkLst>
            <pc:docMk/>
            <pc:sldMk cId="2143508901" sldId="268"/>
            <ac:spMk id="165" creationId="{3301FB19-670C-414B-8561-05EF3FA38709}"/>
          </ac:spMkLst>
        </pc:spChg>
        <pc:spChg chg="add">
          <ac:chgData name="Archana Suresh" userId="bc71b111-7738-4540-8e14-283f32eaf934" providerId="ADAL" clId="{37AECDFC-E03B-420F-B105-799A428E32E1}" dt="2019-04-08T00:19:32.195" v="1228"/>
          <ac:spMkLst>
            <pc:docMk/>
            <pc:sldMk cId="2143508901" sldId="268"/>
            <ac:spMk id="166" creationId="{C674ED0A-E6CE-4501-8E5A-ECA7AB48792E}"/>
          </ac:spMkLst>
        </pc:spChg>
        <pc:spChg chg="add">
          <ac:chgData name="Archana Suresh" userId="bc71b111-7738-4540-8e14-283f32eaf934" providerId="ADAL" clId="{37AECDFC-E03B-420F-B105-799A428E32E1}" dt="2019-04-08T00:19:32.195" v="1228"/>
          <ac:spMkLst>
            <pc:docMk/>
            <pc:sldMk cId="2143508901" sldId="268"/>
            <ac:spMk id="167" creationId="{31B138D1-0B61-4A25-ADE0-9C9782C2A442}"/>
          </ac:spMkLst>
        </pc:spChg>
        <pc:spChg chg="add">
          <ac:chgData name="Archana Suresh" userId="bc71b111-7738-4540-8e14-283f32eaf934" providerId="ADAL" clId="{37AECDFC-E03B-420F-B105-799A428E32E1}" dt="2019-04-08T00:19:32.195" v="1228"/>
          <ac:spMkLst>
            <pc:docMk/>
            <pc:sldMk cId="2143508901" sldId="268"/>
            <ac:spMk id="169" creationId="{3D457498-8A08-4127-8B17-B9B76CAB959E}"/>
          </ac:spMkLst>
        </pc:spChg>
        <pc:spChg chg="add">
          <ac:chgData name="Archana Suresh" userId="bc71b111-7738-4540-8e14-283f32eaf934" providerId="ADAL" clId="{37AECDFC-E03B-420F-B105-799A428E32E1}" dt="2019-04-08T00:19:32.195" v="1228"/>
          <ac:spMkLst>
            <pc:docMk/>
            <pc:sldMk cId="2143508901" sldId="268"/>
            <ac:spMk id="184" creationId="{9E7F1EF4-E014-4CE6-94EC-2ABB86143C3A}"/>
          </ac:spMkLst>
        </pc:spChg>
        <pc:spChg chg="add">
          <ac:chgData name="Archana Suresh" userId="bc71b111-7738-4540-8e14-283f32eaf934" providerId="ADAL" clId="{37AECDFC-E03B-420F-B105-799A428E32E1}" dt="2019-04-08T00:19:32.195" v="1228"/>
          <ac:spMkLst>
            <pc:docMk/>
            <pc:sldMk cId="2143508901" sldId="268"/>
            <ac:spMk id="187" creationId="{EECD942E-9D08-400A-AEE5-827463F79848}"/>
          </ac:spMkLst>
        </pc:spChg>
        <pc:spChg chg="add">
          <ac:chgData name="Archana Suresh" userId="bc71b111-7738-4540-8e14-283f32eaf934" providerId="ADAL" clId="{37AECDFC-E03B-420F-B105-799A428E32E1}" dt="2019-04-08T00:19:32.195" v="1228"/>
          <ac:spMkLst>
            <pc:docMk/>
            <pc:sldMk cId="2143508901" sldId="268"/>
            <ac:spMk id="188" creationId="{90059A53-63FF-423B-A3B0-5A82DEA062D8}"/>
          </ac:spMkLst>
        </pc:spChg>
        <pc:spChg chg="add">
          <ac:chgData name="Archana Suresh" userId="bc71b111-7738-4540-8e14-283f32eaf934" providerId="ADAL" clId="{37AECDFC-E03B-420F-B105-799A428E32E1}" dt="2019-04-08T00:19:32.195" v="1228"/>
          <ac:spMkLst>
            <pc:docMk/>
            <pc:sldMk cId="2143508901" sldId="268"/>
            <ac:spMk id="189" creationId="{649C8808-3B26-44B1-9585-8D047E18E14F}"/>
          </ac:spMkLst>
        </pc:spChg>
        <pc:spChg chg="add">
          <ac:chgData name="Archana Suresh" userId="bc71b111-7738-4540-8e14-283f32eaf934" providerId="ADAL" clId="{37AECDFC-E03B-420F-B105-799A428E32E1}" dt="2019-04-08T00:19:32.195" v="1228"/>
          <ac:spMkLst>
            <pc:docMk/>
            <pc:sldMk cId="2143508901" sldId="268"/>
            <ac:spMk id="190" creationId="{391A1FA6-899B-45F0-9D40-65AFBB3E5BB5}"/>
          </ac:spMkLst>
        </pc:spChg>
        <pc:spChg chg="add">
          <ac:chgData name="Archana Suresh" userId="bc71b111-7738-4540-8e14-283f32eaf934" providerId="ADAL" clId="{37AECDFC-E03B-420F-B105-799A428E32E1}" dt="2019-04-08T00:19:32.195" v="1228"/>
          <ac:spMkLst>
            <pc:docMk/>
            <pc:sldMk cId="2143508901" sldId="268"/>
            <ac:spMk id="191" creationId="{E852B154-9749-4389-980D-491AF2B20E93}"/>
          </ac:spMkLst>
        </pc:spChg>
        <pc:spChg chg="add">
          <ac:chgData name="Archana Suresh" userId="bc71b111-7738-4540-8e14-283f32eaf934" providerId="ADAL" clId="{37AECDFC-E03B-420F-B105-799A428E32E1}" dt="2019-04-08T00:19:32.195" v="1228"/>
          <ac:spMkLst>
            <pc:docMk/>
            <pc:sldMk cId="2143508901" sldId="268"/>
            <ac:spMk id="193" creationId="{57BBDF61-A863-4779-8689-5EE5796D4995}"/>
          </ac:spMkLst>
        </pc:spChg>
        <pc:spChg chg="add">
          <ac:chgData name="Archana Suresh" userId="bc71b111-7738-4540-8e14-283f32eaf934" providerId="ADAL" clId="{37AECDFC-E03B-420F-B105-799A428E32E1}" dt="2019-04-08T00:19:32.195" v="1228"/>
          <ac:spMkLst>
            <pc:docMk/>
            <pc:sldMk cId="2143508901" sldId="268"/>
            <ac:spMk id="194" creationId="{51CCBE26-9B90-453A-8300-78A6B32537D8}"/>
          </ac:spMkLst>
        </pc:spChg>
        <pc:spChg chg="add">
          <ac:chgData name="Archana Suresh" userId="bc71b111-7738-4540-8e14-283f32eaf934" providerId="ADAL" clId="{37AECDFC-E03B-420F-B105-799A428E32E1}" dt="2019-04-08T00:19:32.195" v="1228"/>
          <ac:spMkLst>
            <pc:docMk/>
            <pc:sldMk cId="2143508901" sldId="268"/>
            <ac:spMk id="195" creationId="{E5F82718-0938-4C5F-8D4A-26A4BE61BDA1}"/>
          </ac:spMkLst>
        </pc:spChg>
        <pc:spChg chg="add">
          <ac:chgData name="Archana Suresh" userId="bc71b111-7738-4540-8e14-283f32eaf934" providerId="ADAL" clId="{37AECDFC-E03B-420F-B105-799A428E32E1}" dt="2019-04-08T00:19:32.195" v="1228"/>
          <ac:spMkLst>
            <pc:docMk/>
            <pc:sldMk cId="2143508901" sldId="268"/>
            <ac:spMk id="198" creationId="{C7F9F144-BA4E-4A81-8A6F-5457AB674EE7}"/>
          </ac:spMkLst>
        </pc:spChg>
        <pc:spChg chg="add">
          <ac:chgData name="Archana Suresh" userId="bc71b111-7738-4540-8e14-283f32eaf934" providerId="ADAL" clId="{37AECDFC-E03B-420F-B105-799A428E32E1}" dt="2019-04-08T00:19:32.195" v="1228"/>
          <ac:spMkLst>
            <pc:docMk/>
            <pc:sldMk cId="2143508901" sldId="268"/>
            <ac:spMk id="199" creationId="{38F8B321-EB6B-435E-A0B6-3ADB5D23192E}"/>
          </ac:spMkLst>
        </pc:spChg>
        <pc:spChg chg="add">
          <ac:chgData name="Archana Suresh" userId="bc71b111-7738-4540-8e14-283f32eaf934" providerId="ADAL" clId="{37AECDFC-E03B-420F-B105-799A428E32E1}" dt="2019-04-08T00:19:32.195" v="1228"/>
          <ac:spMkLst>
            <pc:docMk/>
            <pc:sldMk cId="2143508901" sldId="268"/>
            <ac:spMk id="201" creationId="{6A294C29-F7C8-4E88-8A5D-5309D73FC703}"/>
          </ac:spMkLst>
        </pc:spChg>
        <pc:spChg chg="add">
          <ac:chgData name="Archana Suresh" userId="bc71b111-7738-4540-8e14-283f32eaf934" providerId="ADAL" clId="{37AECDFC-E03B-420F-B105-799A428E32E1}" dt="2019-04-08T00:19:32.195" v="1228"/>
          <ac:spMkLst>
            <pc:docMk/>
            <pc:sldMk cId="2143508901" sldId="268"/>
            <ac:spMk id="202" creationId="{056C0F20-41B3-4339-BC5D-7F6C5B97F8C2}"/>
          </ac:spMkLst>
        </pc:spChg>
        <pc:grpChg chg="del">
          <ac:chgData name="Archana Suresh" userId="bc71b111-7738-4540-8e14-283f32eaf934" providerId="ADAL" clId="{37AECDFC-E03B-420F-B105-799A428E32E1}" dt="2019-04-08T00:18:59.735" v="1227" actId="478"/>
          <ac:grpSpMkLst>
            <pc:docMk/>
            <pc:sldMk cId="2143508901" sldId="268"/>
            <ac:grpSpMk id="2" creationId="{2ADBD38D-E39E-4DFC-813A-3ACB2BF3560A}"/>
          </ac:grpSpMkLst>
        </pc:grpChg>
        <pc:grpChg chg="del">
          <ac:chgData name="Archana Suresh" userId="bc71b111-7738-4540-8e14-283f32eaf934" providerId="ADAL" clId="{37AECDFC-E03B-420F-B105-799A428E32E1}" dt="2019-04-08T00:18:59.735" v="1227" actId="478"/>
          <ac:grpSpMkLst>
            <pc:docMk/>
            <pc:sldMk cId="2143508901" sldId="268"/>
            <ac:grpSpMk id="3" creationId="{67609407-778B-49D2-AC6F-BD0D3D877063}"/>
          </ac:grpSpMkLst>
        </pc:grpChg>
        <pc:grpChg chg="add">
          <ac:chgData name="Archana Suresh" userId="bc71b111-7738-4540-8e14-283f32eaf934" providerId="ADAL" clId="{37AECDFC-E03B-420F-B105-799A428E32E1}" dt="2019-04-08T00:19:32.195" v="1228"/>
          <ac:grpSpMkLst>
            <pc:docMk/>
            <pc:sldMk cId="2143508901" sldId="268"/>
            <ac:grpSpMk id="171" creationId="{AA715EA0-E472-4606-B894-6B03451666D3}"/>
          </ac:grpSpMkLst>
        </pc:grpChg>
        <pc:grpChg chg="add">
          <ac:chgData name="Archana Suresh" userId="bc71b111-7738-4540-8e14-283f32eaf934" providerId="ADAL" clId="{37AECDFC-E03B-420F-B105-799A428E32E1}" dt="2019-04-08T00:19:32.195" v="1228"/>
          <ac:grpSpMkLst>
            <pc:docMk/>
            <pc:sldMk cId="2143508901" sldId="268"/>
            <ac:grpSpMk id="174" creationId="{5F9DD555-9BF8-49C0-888F-4D223D2B9C9D}"/>
          </ac:grpSpMkLst>
        </pc:grpChg>
        <pc:grpChg chg="add">
          <ac:chgData name="Archana Suresh" userId="bc71b111-7738-4540-8e14-283f32eaf934" providerId="ADAL" clId="{37AECDFC-E03B-420F-B105-799A428E32E1}" dt="2019-04-08T00:19:32.195" v="1228"/>
          <ac:grpSpMkLst>
            <pc:docMk/>
            <pc:sldMk cId="2143508901" sldId="268"/>
            <ac:grpSpMk id="177" creationId="{9FAF1E4D-8591-4B93-9A77-92DB028225C0}"/>
          </ac:grpSpMkLst>
        </pc:grpChg>
        <pc:grpChg chg="add">
          <ac:chgData name="Archana Suresh" userId="bc71b111-7738-4540-8e14-283f32eaf934" providerId="ADAL" clId="{37AECDFC-E03B-420F-B105-799A428E32E1}" dt="2019-04-08T00:19:32.195" v="1228"/>
          <ac:grpSpMkLst>
            <pc:docMk/>
            <pc:sldMk cId="2143508901" sldId="268"/>
            <ac:grpSpMk id="180" creationId="{AD0FFC54-6237-4B42-B3FB-4C3A7A05EA03}"/>
          </ac:grpSpMkLst>
        </pc:grpChg>
        <pc:picChg chg="del">
          <ac:chgData name="Archana Suresh" userId="bc71b111-7738-4540-8e14-283f32eaf934" providerId="ADAL" clId="{37AECDFC-E03B-420F-B105-799A428E32E1}" dt="2019-04-08T00:18:59.735" v="1227" actId="478"/>
          <ac:picMkLst>
            <pc:docMk/>
            <pc:sldMk cId="2143508901" sldId="268"/>
            <ac:picMk id="68" creationId="{61936342-C246-41A0-8E7C-3CFF7C0223B0}"/>
          </ac:picMkLst>
        </pc:picChg>
        <pc:picChg chg="add">
          <ac:chgData name="Archana Suresh" userId="bc71b111-7738-4540-8e14-283f32eaf934" providerId="ADAL" clId="{37AECDFC-E03B-420F-B105-799A428E32E1}" dt="2019-04-08T00:19:32.195" v="1228"/>
          <ac:picMkLst>
            <pc:docMk/>
            <pc:sldMk cId="2143508901" sldId="268"/>
            <ac:picMk id="108" creationId="{F4D53B01-70CA-48D1-BD2C-8F52A945B34E}"/>
          </ac:picMkLst>
        </pc:picChg>
        <pc:picChg chg="add">
          <ac:chgData name="Archana Suresh" userId="bc71b111-7738-4540-8e14-283f32eaf934" providerId="ADAL" clId="{37AECDFC-E03B-420F-B105-799A428E32E1}" dt="2019-04-08T00:19:32.195" v="1228"/>
          <ac:picMkLst>
            <pc:docMk/>
            <pc:sldMk cId="2143508901" sldId="268"/>
            <ac:picMk id="109" creationId="{8D26823B-72C1-42D2-A5FB-99CF43D0D3CE}"/>
          </ac:picMkLst>
        </pc:picChg>
        <pc:picChg chg="add">
          <ac:chgData name="Archana Suresh" userId="bc71b111-7738-4540-8e14-283f32eaf934" providerId="ADAL" clId="{37AECDFC-E03B-420F-B105-799A428E32E1}" dt="2019-04-08T00:19:32.195" v="1228"/>
          <ac:picMkLst>
            <pc:docMk/>
            <pc:sldMk cId="2143508901" sldId="268"/>
            <ac:picMk id="131" creationId="{F34D6147-B84E-4232-B637-06066A8197FD}"/>
          </ac:picMkLst>
        </pc:picChg>
        <pc:picChg chg="add">
          <ac:chgData name="Archana Suresh" userId="bc71b111-7738-4540-8e14-283f32eaf934" providerId="ADAL" clId="{37AECDFC-E03B-420F-B105-799A428E32E1}" dt="2019-04-08T00:19:32.195" v="1228"/>
          <ac:picMkLst>
            <pc:docMk/>
            <pc:sldMk cId="2143508901" sldId="268"/>
            <ac:picMk id="132" creationId="{8CA4A142-9647-48F8-9691-E272856A14E8}"/>
          </ac:picMkLst>
        </pc:picChg>
        <pc:picChg chg="add">
          <ac:chgData name="Archana Suresh" userId="bc71b111-7738-4540-8e14-283f32eaf934" providerId="ADAL" clId="{37AECDFC-E03B-420F-B105-799A428E32E1}" dt="2019-04-08T00:19:32.195" v="1228"/>
          <ac:picMkLst>
            <pc:docMk/>
            <pc:sldMk cId="2143508901" sldId="268"/>
            <ac:picMk id="133" creationId="{BA5C3688-CC66-4D5C-BF2C-D83232142906}"/>
          </ac:picMkLst>
        </pc:picChg>
        <pc:picChg chg="add">
          <ac:chgData name="Archana Suresh" userId="bc71b111-7738-4540-8e14-283f32eaf934" providerId="ADAL" clId="{37AECDFC-E03B-420F-B105-799A428E32E1}" dt="2019-04-08T00:19:32.195" v="1228"/>
          <ac:picMkLst>
            <pc:docMk/>
            <pc:sldMk cId="2143508901" sldId="268"/>
            <ac:picMk id="134" creationId="{50EB054F-3CD2-47B5-BCA4-071E68E3247A}"/>
          </ac:picMkLst>
        </pc:picChg>
        <pc:picChg chg="add">
          <ac:chgData name="Archana Suresh" userId="bc71b111-7738-4540-8e14-283f32eaf934" providerId="ADAL" clId="{37AECDFC-E03B-420F-B105-799A428E32E1}" dt="2019-04-08T00:19:32.195" v="1228"/>
          <ac:picMkLst>
            <pc:docMk/>
            <pc:sldMk cId="2143508901" sldId="268"/>
            <ac:picMk id="135" creationId="{E25B7914-B590-4624-A4E4-7CED92AD8D87}"/>
          </ac:picMkLst>
        </pc:picChg>
        <pc:picChg chg="add">
          <ac:chgData name="Archana Suresh" userId="bc71b111-7738-4540-8e14-283f32eaf934" providerId="ADAL" clId="{37AECDFC-E03B-420F-B105-799A428E32E1}" dt="2019-04-08T00:19:32.195" v="1228"/>
          <ac:picMkLst>
            <pc:docMk/>
            <pc:sldMk cId="2143508901" sldId="268"/>
            <ac:picMk id="136" creationId="{9FB183C2-0DBF-4034-8D44-B6CE62C9E278}"/>
          </ac:picMkLst>
        </pc:picChg>
        <pc:picChg chg="add">
          <ac:chgData name="Archana Suresh" userId="bc71b111-7738-4540-8e14-283f32eaf934" providerId="ADAL" clId="{37AECDFC-E03B-420F-B105-799A428E32E1}" dt="2019-04-08T00:19:32.195" v="1228"/>
          <ac:picMkLst>
            <pc:docMk/>
            <pc:sldMk cId="2143508901" sldId="268"/>
            <ac:picMk id="137" creationId="{10E4BD37-5829-4DE3-AC96-D42FDF7D8301}"/>
          </ac:picMkLst>
        </pc:picChg>
        <pc:picChg chg="add">
          <ac:chgData name="Archana Suresh" userId="bc71b111-7738-4540-8e14-283f32eaf934" providerId="ADAL" clId="{37AECDFC-E03B-420F-B105-799A428E32E1}" dt="2019-04-08T00:19:32.195" v="1228"/>
          <ac:picMkLst>
            <pc:docMk/>
            <pc:sldMk cId="2143508901" sldId="268"/>
            <ac:picMk id="138" creationId="{09CCCC3B-1F07-4E6F-9013-6DE4182819B0}"/>
          </ac:picMkLst>
        </pc:picChg>
        <pc:picChg chg="add">
          <ac:chgData name="Archana Suresh" userId="bc71b111-7738-4540-8e14-283f32eaf934" providerId="ADAL" clId="{37AECDFC-E03B-420F-B105-799A428E32E1}" dt="2019-04-08T00:19:32.195" v="1228"/>
          <ac:picMkLst>
            <pc:docMk/>
            <pc:sldMk cId="2143508901" sldId="268"/>
            <ac:picMk id="139" creationId="{5C93DA95-A20C-4FB9-9616-54C540E22306}"/>
          </ac:picMkLst>
        </pc:picChg>
        <pc:picChg chg="add">
          <ac:chgData name="Archana Suresh" userId="bc71b111-7738-4540-8e14-283f32eaf934" providerId="ADAL" clId="{37AECDFC-E03B-420F-B105-799A428E32E1}" dt="2019-04-08T00:19:32.195" v="1228"/>
          <ac:picMkLst>
            <pc:docMk/>
            <pc:sldMk cId="2143508901" sldId="268"/>
            <ac:picMk id="140" creationId="{1CDCC048-BBE1-4FAB-A63F-51F4278A7177}"/>
          </ac:picMkLst>
        </pc:picChg>
        <pc:picChg chg="add">
          <ac:chgData name="Archana Suresh" userId="bc71b111-7738-4540-8e14-283f32eaf934" providerId="ADAL" clId="{37AECDFC-E03B-420F-B105-799A428E32E1}" dt="2019-04-08T00:19:32.195" v="1228"/>
          <ac:picMkLst>
            <pc:docMk/>
            <pc:sldMk cId="2143508901" sldId="268"/>
            <ac:picMk id="141" creationId="{C1E7C019-03B2-4F78-843B-D6FE04B469F1}"/>
          </ac:picMkLst>
        </pc:picChg>
        <pc:picChg chg="add">
          <ac:chgData name="Archana Suresh" userId="bc71b111-7738-4540-8e14-283f32eaf934" providerId="ADAL" clId="{37AECDFC-E03B-420F-B105-799A428E32E1}" dt="2019-04-08T00:19:32.195" v="1228"/>
          <ac:picMkLst>
            <pc:docMk/>
            <pc:sldMk cId="2143508901" sldId="268"/>
            <ac:picMk id="142" creationId="{44376666-7C32-4318-9C33-1F68CAE76F70}"/>
          </ac:picMkLst>
        </pc:picChg>
        <pc:picChg chg="add">
          <ac:chgData name="Archana Suresh" userId="bc71b111-7738-4540-8e14-283f32eaf934" providerId="ADAL" clId="{37AECDFC-E03B-420F-B105-799A428E32E1}" dt="2019-04-08T00:19:32.195" v="1228"/>
          <ac:picMkLst>
            <pc:docMk/>
            <pc:sldMk cId="2143508901" sldId="268"/>
            <ac:picMk id="143" creationId="{016F7E98-CC8A-4DD1-89E1-EC546321629C}"/>
          </ac:picMkLst>
        </pc:picChg>
        <pc:picChg chg="add">
          <ac:chgData name="Archana Suresh" userId="bc71b111-7738-4540-8e14-283f32eaf934" providerId="ADAL" clId="{37AECDFC-E03B-420F-B105-799A428E32E1}" dt="2019-04-08T00:19:32.195" v="1228"/>
          <ac:picMkLst>
            <pc:docMk/>
            <pc:sldMk cId="2143508901" sldId="268"/>
            <ac:picMk id="144" creationId="{0C4AC60A-352B-4EC9-9881-7DA2EB10BAED}"/>
          </ac:picMkLst>
        </pc:picChg>
        <pc:picChg chg="add">
          <ac:chgData name="Archana Suresh" userId="bc71b111-7738-4540-8e14-283f32eaf934" providerId="ADAL" clId="{37AECDFC-E03B-420F-B105-799A428E32E1}" dt="2019-04-08T00:19:32.195" v="1228"/>
          <ac:picMkLst>
            <pc:docMk/>
            <pc:sldMk cId="2143508901" sldId="268"/>
            <ac:picMk id="145" creationId="{A8E51AB4-BFFF-4641-A706-F095D92D66FC}"/>
          </ac:picMkLst>
        </pc:picChg>
        <pc:picChg chg="add">
          <ac:chgData name="Archana Suresh" userId="bc71b111-7738-4540-8e14-283f32eaf934" providerId="ADAL" clId="{37AECDFC-E03B-420F-B105-799A428E32E1}" dt="2019-04-08T00:19:32.195" v="1228"/>
          <ac:picMkLst>
            <pc:docMk/>
            <pc:sldMk cId="2143508901" sldId="268"/>
            <ac:picMk id="146" creationId="{B82046F0-E313-405E-8EFD-00B6C7C27DB0}"/>
          </ac:picMkLst>
        </pc:picChg>
        <pc:picChg chg="add">
          <ac:chgData name="Archana Suresh" userId="bc71b111-7738-4540-8e14-283f32eaf934" providerId="ADAL" clId="{37AECDFC-E03B-420F-B105-799A428E32E1}" dt="2019-04-08T00:19:32.195" v="1228"/>
          <ac:picMkLst>
            <pc:docMk/>
            <pc:sldMk cId="2143508901" sldId="268"/>
            <ac:picMk id="147" creationId="{CEB8CFC2-8787-43A9-9D60-07A2709F917C}"/>
          </ac:picMkLst>
        </pc:picChg>
        <pc:picChg chg="add">
          <ac:chgData name="Archana Suresh" userId="bc71b111-7738-4540-8e14-283f32eaf934" providerId="ADAL" clId="{37AECDFC-E03B-420F-B105-799A428E32E1}" dt="2019-04-08T00:19:32.195" v="1228"/>
          <ac:picMkLst>
            <pc:docMk/>
            <pc:sldMk cId="2143508901" sldId="268"/>
            <ac:picMk id="170" creationId="{FD5C604C-94ED-4C0E-869F-DF0B4E1AAA31}"/>
          </ac:picMkLst>
        </pc:picChg>
        <pc:picChg chg="add">
          <ac:chgData name="Archana Suresh" userId="bc71b111-7738-4540-8e14-283f32eaf934" providerId="ADAL" clId="{37AECDFC-E03B-420F-B105-799A428E32E1}" dt="2019-04-08T00:19:32.195" v="1228"/>
          <ac:picMkLst>
            <pc:docMk/>
            <pc:sldMk cId="2143508901" sldId="268"/>
            <ac:picMk id="183" creationId="{78E45B94-AEFB-4777-9F99-B15EFA54801C}"/>
          </ac:picMkLst>
        </pc:picChg>
        <pc:picChg chg="add">
          <ac:chgData name="Archana Suresh" userId="bc71b111-7738-4540-8e14-283f32eaf934" providerId="ADAL" clId="{37AECDFC-E03B-420F-B105-799A428E32E1}" dt="2019-04-08T00:19:32.195" v="1228"/>
          <ac:picMkLst>
            <pc:docMk/>
            <pc:sldMk cId="2143508901" sldId="268"/>
            <ac:picMk id="185" creationId="{4572BE0D-163F-423C-8591-9CC9D6E36CEB}"/>
          </ac:picMkLst>
        </pc:picChg>
        <pc:picChg chg="add">
          <ac:chgData name="Archana Suresh" userId="bc71b111-7738-4540-8e14-283f32eaf934" providerId="ADAL" clId="{37AECDFC-E03B-420F-B105-799A428E32E1}" dt="2019-04-08T00:19:32.195" v="1228"/>
          <ac:picMkLst>
            <pc:docMk/>
            <pc:sldMk cId="2143508901" sldId="268"/>
            <ac:picMk id="192" creationId="{16A2C04C-0BBF-4E5B-B9E5-912C372030DB}"/>
          </ac:picMkLst>
        </pc:picChg>
        <pc:picChg chg="add">
          <ac:chgData name="Archana Suresh" userId="bc71b111-7738-4540-8e14-283f32eaf934" providerId="ADAL" clId="{37AECDFC-E03B-420F-B105-799A428E32E1}" dt="2019-04-08T00:19:32.195" v="1228"/>
          <ac:picMkLst>
            <pc:docMk/>
            <pc:sldMk cId="2143508901" sldId="268"/>
            <ac:picMk id="200" creationId="{1501D87D-36EF-4309-8BC2-8775186F70E4}"/>
          </ac:picMkLst>
        </pc:picChg>
        <pc:picChg chg="add">
          <ac:chgData name="Archana Suresh" userId="bc71b111-7738-4540-8e14-283f32eaf934" providerId="ADAL" clId="{37AECDFC-E03B-420F-B105-799A428E32E1}" dt="2019-04-08T00:19:32.195" v="1228"/>
          <ac:picMkLst>
            <pc:docMk/>
            <pc:sldMk cId="2143508901" sldId="268"/>
            <ac:picMk id="203" creationId="{C1263128-2C65-44D6-A9F7-D04D5CECB55E}"/>
          </ac:picMkLst>
        </pc:picChg>
        <pc:picChg chg="add">
          <ac:chgData name="Archana Suresh" userId="bc71b111-7738-4540-8e14-283f32eaf934" providerId="ADAL" clId="{37AECDFC-E03B-420F-B105-799A428E32E1}" dt="2019-04-08T00:19:32.195" v="1228"/>
          <ac:picMkLst>
            <pc:docMk/>
            <pc:sldMk cId="2143508901" sldId="268"/>
            <ac:picMk id="204" creationId="{327BC8EF-BF5E-4309-A225-64F6F8C48E11}"/>
          </ac:picMkLst>
        </pc:picChg>
        <pc:picChg chg="add">
          <ac:chgData name="Archana Suresh" userId="bc71b111-7738-4540-8e14-283f32eaf934" providerId="ADAL" clId="{37AECDFC-E03B-420F-B105-799A428E32E1}" dt="2019-04-08T00:19:32.195" v="1228"/>
          <ac:picMkLst>
            <pc:docMk/>
            <pc:sldMk cId="2143508901" sldId="268"/>
            <ac:picMk id="205" creationId="{CB07E33D-95A7-49D1-80A4-493EBD6D4531}"/>
          </ac:picMkLst>
        </pc:picChg>
        <pc:cxnChg chg="del">
          <ac:chgData name="Archana Suresh" userId="bc71b111-7738-4540-8e14-283f32eaf934" providerId="ADAL" clId="{37AECDFC-E03B-420F-B105-799A428E32E1}" dt="2019-04-08T00:18:59.735" v="1227" actId="478"/>
          <ac:cxnSpMkLst>
            <pc:docMk/>
            <pc:sldMk cId="2143508901" sldId="268"/>
            <ac:cxnSpMk id="12" creationId="{A58CE23E-BC45-4875-926C-868769BD03F5}"/>
          </ac:cxnSpMkLst>
        </pc:cxnChg>
        <pc:cxnChg chg="del">
          <ac:chgData name="Archana Suresh" userId="bc71b111-7738-4540-8e14-283f32eaf934" providerId="ADAL" clId="{37AECDFC-E03B-420F-B105-799A428E32E1}" dt="2019-04-08T00:18:59.735" v="1227" actId="478"/>
          <ac:cxnSpMkLst>
            <pc:docMk/>
            <pc:sldMk cId="2143508901" sldId="268"/>
            <ac:cxnSpMk id="70" creationId="{433F331C-5C2F-4AE7-93B1-679CFB28271B}"/>
          </ac:cxnSpMkLst>
        </pc:cxnChg>
        <pc:cxnChg chg="add">
          <ac:chgData name="Archana Suresh" userId="bc71b111-7738-4540-8e14-283f32eaf934" providerId="ADAL" clId="{37AECDFC-E03B-420F-B105-799A428E32E1}" dt="2019-04-08T00:19:32.195" v="1228"/>
          <ac:cxnSpMkLst>
            <pc:docMk/>
            <pc:sldMk cId="2143508901" sldId="268"/>
            <ac:cxnSpMk id="72" creationId="{849FE4A6-09FE-4292-8F4D-4E893B5B7812}"/>
          </ac:cxnSpMkLst>
        </pc:cxnChg>
        <pc:cxnChg chg="add">
          <ac:chgData name="Archana Suresh" userId="bc71b111-7738-4540-8e14-283f32eaf934" providerId="ADAL" clId="{37AECDFC-E03B-420F-B105-799A428E32E1}" dt="2019-04-08T00:19:32.195" v="1228"/>
          <ac:cxnSpMkLst>
            <pc:docMk/>
            <pc:sldMk cId="2143508901" sldId="268"/>
            <ac:cxnSpMk id="168" creationId="{2CE0491D-0FCE-4813-BC43-E12414171D99}"/>
          </ac:cxnSpMkLst>
        </pc:cxnChg>
        <pc:cxnChg chg="add">
          <ac:chgData name="Archana Suresh" userId="bc71b111-7738-4540-8e14-283f32eaf934" providerId="ADAL" clId="{37AECDFC-E03B-420F-B105-799A428E32E1}" dt="2019-04-08T00:19:32.195" v="1228"/>
          <ac:cxnSpMkLst>
            <pc:docMk/>
            <pc:sldMk cId="2143508901" sldId="268"/>
            <ac:cxnSpMk id="186" creationId="{1F7B9BAC-ABBE-4DBF-A095-81FF29804971}"/>
          </ac:cxnSpMkLst>
        </pc:cxnChg>
        <pc:cxnChg chg="add">
          <ac:chgData name="Archana Suresh" userId="bc71b111-7738-4540-8e14-283f32eaf934" providerId="ADAL" clId="{37AECDFC-E03B-420F-B105-799A428E32E1}" dt="2019-04-08T00:19:32.195" v="1228"/>
          <ac:cxnSpMkLst>
            <pc:docMk/>
            <pc:sldMk cId="2143508901" sldId="268"/>
            <ac:cxnSpMk id="196" creationId="{A0B0CA63-1161-4421-8789-45E900B57E36}"/>
          </ac:cxnSpMkLst>
        </pc:cxnChg>
        <pc:cxnChg chg="add">
          <ac:chgData name="Archana Suresh" userId="bc71b111-7738-4540-8e14-283f32eaf934" providerId="ADAL" clId="{37AECDFC-E03B-420F-B105-799A428E32E1}" dt="2019-04-08T00:19:32.195" v="1228"/>
          <ac:cxnSpMkLst>
            <pc:docMk/>
            <pc:sldMk cId="2143508901" sldId="268"/>
            <ac:cxnSpMk id="197" creationId="{2195F173-430B-49C6-9267-E0715F4B0E31}"/>
          </ac:cxnSpMkLst>
        </pc:cxnChg>
      </pc:sldChg>
      <pc:sldChg chg="delSp">
        <pc:chgData name="Archana Suresh" userId="bc71b111-7738-4540-8e14-283f32eaf934" providerId="ADAL" clId="{37AECDFC-E03B-420F-B105-799A428E32E1}" dt="2019-04-08T01:41:32.961" v="1945" actId="478"/>
        <pc:sldMkLst>
          <pc:docMk/>
          <pc:sldMk cId="3655237851" sldId="276"/>
        </pc:sldMkLst>
        <pc:spChg chg="del">
          <ac:chgData name="Archana Suresh" userId="bc71b111-7738-4540-8e14-283f32eaf934" providerId="ADAL" clId="{37AECDFC-E03B-420F-B105-799A428E32E1}" dt="2019-04-08T01:41:32.961" v="1945" actId="478"/>
          <ac:spMkLst>
            <pc:docMk/>
            <pc:sldMk cId="3655237851" sldId="276"/>
            <ac:spMk id="63" creationId="{84AFB2EE-D0E7-CA4C-94B6-FEE4B87838C2}"/>
          </ac:spMkLst>
        </pc:spChg>
      </pc:sldChg>
      <pc:sldChg chg="delSp">
        <pc:chgData name="Archana Suresh" userId="bc71b111-7738-4540-8e14-283f32eaf934" providerId="ADAL" clId="{37AECDFC-E03B-420F-B105-799A428E32E1}" dt="2019-04-05T05:14:51.326" v="835" actId="478"/>
        <pc:sldMkLst>
          <pc:docMk/>
          <pc:sldMk cId="3352470177" sldId="279"/>
        </pc:sldMkLst>
        <pc:spChg chg="del">
          <ac:chgData name="Archana Suresh" userId="bc71b111-7738-4540-8e14-283f32eaf934" providerId="ADAL" clId="{37AECDFC-E03B-420F-B105-799A428E32E1}" dt="2019-04-05T05:14:51.326" v="835" actId="478"/>
          <ac:spMkLst>
            <pc:docMk/>
            <pc:sldMk cId="3352470177" sldId="279"/>
            <ac:spMk id="163" creationId="{67D3A272-B1BF-AD4F-B455-12FB25FF2DB5}"/>
          </ac:spMkLst>
        </pc:spChg>
      </pc:sldChg>
      <pc:sldChg chg="del">
        <pc:chgData name="Archana Suresh" userId="bc71b111-7738-4540-8e14-283f32eaf934" providerId="ADAL" clId="{37AECDFC-E03B-420F-B105-799A428E32E1}" dt="2019-04-08T00:10:13.844" v="1181" actId="2696"/>
        <pc:sldMkLst>
          <pc:docMk/>
          <pc:sldMk cId="442947481" sldId="285"/>
        </pc:sldMkLst>
      </pc:sldChg>
      <pc:sldChg chg="addSp delSp modSp add">
        <pc:chgData name="Archana Suresh" userId="bc71b111-7738-4540-8e14-283f32eaf934" providerId="ADAL" clId="{37AECDFC-E03B-420F-B105-799A428E32E1}" dt="2019-04-08T00:17:19.109" v="1222" actId="20577"/>
        <pc:sldMkLst>
          <pc:docMk/>
          <pc:sldMk cId="628628421" sldId="285"/>
        </pc:sldMkLst>
        <pc:spChg chg="del">
          <ac:chgData name="Archana Suresh" userId="bc71b111-7738-4540-8e14-283f32eaf934" providerId="ADAL" clId="{37AECDFC-E03B-420F-B105-799A428E32E1}" dt="2019-04-08T00:17:09.702" v="1211" actId="478"/>
          <ac:spMkLst>
            <pc:docMk/>
            <pc:sldMk cId="628628421" sldId="285"/>
            <ac:spMk id="2" creationId="{3287216D-5A18-4796-97ED-586900240354}"/>
          </ac:spMkLst>
        </pc:spChg>
        <pc:spChg chg="mod">
          <ac:chgData name="Archana Suresh" userId="bc71b111-7738-4540-8e14-283f32eaf934" providerId="ADAL" clId="{37AECDFC-E03B-420F-B105-799A428E32E1}" dt="2019-04-08T00:12:33.967" v="1186" actId="1076"/>
          <ac:spMkLst>
            <pc:docMk/>
            <pc:sldMk cId="628628421" sldId="285"/>
            <ac:spMk id="63" creationId="{E10AA04C-36AF-49A7-9FDB-57A2C5B2D83E}"/>
          </ac:spMkLst>
        </pc:spChg>
        <pc:spChg chg="add mod">
          <ac:chgData name="Archana Suresh" userId="bc71b111-7738-4540-8e14-283f32eaf934" providerId="ADAL" clId="{37AECDFC-E03B-420F-B105-799A428E32E1}" dt="2019-04-08T00:17:19.109" v="1222" actId="20577"/>
          <ac:spMkLst>
            <pc:docMk/>
            <pc:sldMk cId="628628421" sldId="285"/>
            <ac:spMk id="64" creationId="{D4CAB27B-8AE7-4922-A363-07B20D9990C2}"/>
          </ac:spMkLst>
        </pc:spChg>
        <pc:spChg chg="mod">
          <ac:chgData name="Archana Suresh" userId="bc71b111-7738-4540-8e14-283f32eaf934" providerId="ADAL" clId="{37AECDFC-E03B-420F-B105-799A428E32E1}" dt="2019-04-08T00:15:11.521" v="1206" actId="1076"/>
          <ac:spMkLst>
            <pc:docMk/>
            <pc:sldMk cId="628628421" sldId="285"/>
            <ac:spMk id="65" creationId="{B5138FD4-1AF3-470D-B64A-AFC6C2A577C0}"/>
          </ac:spMkLst>
        </pc:spChg>
        <pc:spChg chg="mod">
          <ac:chgData name="Archana Suresh" userId="bc71b111-7738-4540-8e14-283f32eaf934" providerId="ADAL" clId="{37AECDFC-E03B-420F-B105-799A428E32E1}" dt="2019-04-08T00:14:55.684" v="1204" actId="1076"/>
          <ac:spMkLst>
            <pc:docMk/>
            <pc:sldMk cId="628628421" sldId="285"/>
            <ac:spMk id="66" creationId="{5245DEBF-48DA-48A4-974F-E70C71CD3FBF}"/>
          </ac:spMkLst>
        </pc:spChg>
        <pc:grpChg chg="mod">
          <ac:chgData name="Archana Suresh" userId="bc71b111-7738-4540-8e14-283f32eaf934" providerId="ADAL" clId="{37AECDFC-E03B-420F-B105-799A428E32E1}" dt="2019-04-08T00:13:09.414" v="1190" actId="164"/>
          <ac:grpSpMkLst>
            <pc:docMk/>
            <pc:sldMk cId="628628421" sldId="285"/>
            <ac:grpSpMk id="56" creationId="{82221216-2A10-4582-A542-4A2F9CD8F642}"/>
          </ac:grpSpMkLst>
        </pc:grpChg>
        <pc:grpChg chg="add mod">
          <ac:chgData name="Archana Suresh" userId="bc71b111-7738-4540-8e14-283f32eaf934" providerId="ADAL" clId="{37AECDFC-E03B-420F-B105-799A428E32E1}" dt="2019-04-08T00:15:04.461" v="1205" actId="1076"/>
          <ac:grpSpMkLst>
            <pc:docMk/>
            <pc:sldMk cId="628628421" sldId="285"/>
            <ac:grpSpMk id="57" creationId="{82F3B27E-C5C8-4200-A9B8-113D3EAABEE3}"/>
          </ac:grpSpMkLst>
        </pc:grpChg>
        <pc:grpChg chg="add mod">
          <ac:chgData name="Archana Suresh" userId="bc71b111-7738-4540-8e14-283f32eaf934" providerId="ADAL" clId="{37AECDFC-E03B-420F-B105-799A428E32E1}" dt="2019-04-08T00:16:00.441" v="1208" actId="1076"/>
          <ac:grpSpMkLst>
            <pc:docMk/>
            <pc:sldMk cId="628628421" sldId="285"/>
            <ac:grpSpMk id="58" creationId="{96706CB0-06FD-4B85-8725-9C0C8BFC734E}"/>
          </ac:grpSpMkLst>
        </pc:grpChg>
        <pc:grpChg chg="mod">
          <ac:chgData name="Archana Suresh" userId="bc71b111-7738-4540-8e14-283f32eaf934" providerId="ADAL" clId="{37AECDFC-E03B-420F-B105-799A428E32E1}" dt="2019-04-08T00:13:09.414" v="1190" actId="164"/>
          <ac:grpSpMkLst>
            <pc:docMk/>
            <pc:sldMk cId="628628421" sldId="285"/>
            <ac:grpSpMk id="59" creationId="{9C9605E6-B6F3-421B-B58A-07116A4D157F}"/>
          </ac:grpSpMkLst>
        </pc:grpChg>
        <pc:grpChg chg="mod">
          <ac:chgData name="Archana Suresh" userId="bc71b111-7738-4540-8e14-283f32eaf934" providerId="ADAL" clId="{37AECDFC-E03B-420F-B105-799A428E32E1}" dt="2019-04-08T00:13:09.414" v="1190" actId="164"/>
          <ac:grpSpMkLst>
            <pc:docMk/>
            <pc:sldMk cId="628628421" sldId="285"/>
            <ac:grpSpMk id="60" creationId="{D23A2D70-87D4-456E-B62B-4F46C8210BAD}"/>
          </ac:grpSpMkLst>
        </pc:grpChg>
        <pc:grpChg chg="mod">
          <ac:chgData name="Archana Suresh" userId="bc71b111-7738-4540-8e14-283f32eaf934" providerId="ADAL" clId="{37AECDFC-E03B-420F-B105-799A428E32E1}" dt="2019-04-08T00:15:53.444" v="1207" actId="164"/>
          <ac:grpSpMkLst>
            <pc:docMk/>
            <pc:sldMk cId="628628421" sldId="285"/>
            <ac:grpSpMk id="61" creationId="{17FA2947-7274-40D0-BE0C-3FB67EA15588}"/>
          </ac:grpSpMkLst>
        </pc:grpChg>
        <pc:grpChg chg="mod">
          <ac:chgData name="Archana Suresh" userId="bc71b111-7738-4540-8e14-283f32eaf934" providerId="ADAL" clId="{37AECDFC-E03B-420F-B105-799A428E32E1}" dt="2019-04-08T00:15:53.444" v="1207" actId="164"/>
          <ac:grpSpMkLst>
            <pc:docMk/>
            <pc:sldMk cId="628628421" sldId="285"/>
            <ac:grpSpMk id="62" creationId="{DA4AC512-282C-488F-854F-7D8318D51922}"/>
          </ac:grpSpMkLst>
        </pc:grpChg>
        <pc:graphicFrameChg chg="mod modGraphic">
          <ac:chgData name="Archana Suresh" userId="bc71b111-7738-4540-8e14-283f32eaf934" providerId="ADAL" clId="{37AECDFC-E03B-420F-B105-799A428E32E1}" dt="2019-04-08T00:14:10.209" v="1203" actId="1076"/>
          <ac:graphicFrameMkLst>
            <pc:docMk/>
            <pc:sldMk cId="628628421" sldId="285"/>
            <ac:graphicFrameMk id="5" creationId="{99419B90-7B78-4F54-88FF-F6B086E29F8E}"/>
          </ac:graphicFrameMkLst>
        </pc:graphicFrameChg>
        <pc:picChg chg="mod">
          <ac:chgData name="Archana Suresh" userId="bc71b111-7738-4540-8e14-283f32eaf934" providerId="ADAL" clId="{37AECDFC-E03B-420F-B105-799A428E32E1}" dt="2019-04-08T00:14:10.209" v="1203" actId="1076"/>
          <ac:picMkLst>
            <pc:docMk/>
            <pc:sldMk cId="628628421" sldId="285"/>
            <ac:picMk id="49" creationId="{B745D367-7D19-4BF1-A400-DC15DD492B9A}"/>
          </ac:picMkLst>
        </pc:picChg>
        <pc:picChg chg="mod">
          <ac:chgData name="Archana Suresh" userId="bc71b111-7738-4540-8e14-283f32eaf934" providerId="ADAL" clId="{37AECDFC-E03B-420F-B105-799A428E32E1}" dt="2019-04-08T00:14:10.209" v="1203" actId="1076"/>
          <ac:picMkLst>
            <pc:docMk/>
            <pc:sldMk cId="628628421" sldId="285"/>
            <ac:picMk id="50" creationId="{02B9811A-8E22-4499-927A-E8E7C0B314FE}"/>
          </ac:picMkLst>
        </pc:picChg>
        <pc:picChg chg="mod">
          <ac:chgData name="Archana Suresh" userId="bc71b111-7738-4540-8e14-283f32eaf934" providerId="ADAL" clId="{37AECDFC-E03B-420F-B105-799A428E32E1}" dt="2019-04-08T00:14:10.209" v="1203" actId="1076"/>
          <ac:picMkLst>
            <pc:docMk/>
            <pc:sldMk cId="628628421" sldId="285"/>
            <ac:picMk id="51" creationId="{0ACD2A43-D35E-4DE2-AC37-6A34B6D5676B}"/>
          </ac:picMkLst>
        </pc:picChg>
        <pc:picChg chg="mod">
          <ac:chgData name="Archana Suresh" userId="bc71b111-7738-4540-8e14-283f32eaf934" providerId="ADAL" clId="{37AECDFC-E03B-420F-B105-799A428E32E1}" dt="2019-04-08T00:14:10.209" v="1203" actId="1076"/>
          <ac:picMkLst>
            <pc:docMk/>
            <pc:sldMk cId="628628421" sldId="285"/>
            <ac:picMk id="52" creationId="{F3CE9E84-4DE7-4A1C-8C46-6F4173EC7E16}"/>
          </ac:picMkLst>
        </pc:picChg>
        <pc:picChg chg="mod">
          <ac:chgData name="Archana Suresh" userId="bc71b111-7738-4540-8e14-283f32eaf934" providerId="ADAL" clId="{37AECDFC-E03B-420F-B105-799A428E32E1}" dt="2019-04-08T00:14:10.209" v="1203" actId="1076"/>
          <ac:picMkLst>
            <pc:docMk/>
            <pc:sldMk cId="628628421" sldId="285"/>
            <ac:picMk id="53" creationId="{52C08B1D-8FDB-4601-8E95-F45B10CDA6EE}"/>
          </ac:picMkLst>
        </pc:picChg>
        <pc:picChg chg="mod">
          <ac:chgData name="Archana Suresh" userId="bc71b111-7738-4540-8e14-283f32eaf934" providerId="ADAL" clId="{37AECDFC-E03B-420F-B105-799A428E32E1}" dt="2019-04-08T00:14:10.209" v="1203" actId="1076"/>
          <ac:picMkLst>
            <pc:docMk/>
            <pc:sldMk cId="628628421" sldId="285"/>
            <ac:picMk id="54" creationId="{7613247F-898B-46F8-8CE1-B038F726E210}"/>
          </ac:picMkLst>
        </pc:picChg>
        <pc:picChg chg="mod">
          <ac:chgData name="Archana Suresh" userId="bc71b111-7738-4540-8e14-283f32eaf934" providerId="ADAL" clId="{37AECDFC-E03B-420F-B105-799A428E32E1}" dt="2019-04-08T00:14:10.209" v="1203" actId="1076"/>
          <ac:picMkLst>
            <pc:docMk/>
            <pc:sldMk cId="628628421" sldId="285"/>
            <ac:picMk id="55" creationId="{3B1BC7F0-EFE8-4055-BB01-DE497F38E8B3}"/>
          </ac:picMkLst>
        </pc:picChg>
        <pc:cxnChg chg="del">
          <ac:chgData name="Archana Suresh" userId="bc71b111-7738-4540-8e14-283f32eaf934" providerId="ADAL" clId="{37AECDFC-E03B-420F-B105-799A428E32E1}" dt="2019-04-08T00:17:05.937" v="1210" actId="478"/>
          <ac:cxnSpMkLst>
            <pc:docMk/>
            <pc:sldMk cId="628628421" sldId="285"/>
            <ac:cxnSpMk id="3" creationId="{B1A22642-ACCA-42E2-8FFF-A30AB13FDA0B}"/>
          </ac:cxnSpMkLst>
        </pc:cxnChg>
      </pc:sldChg>
      <pc:sldChg chg="modSp">
        <pc:chgData name="Archana Suresh" userId="bc71b111-7738-4540-8e14-283f32eaf934" providerId="ADAL" clId="{37AECDFC-E03B-420F-B105-799A428E32E1}" dt="2019-04-08T00:07:12.878" v="1177" actId="1076"/>
        <pc:sldMkLst>
          <pc:docMk/>
          <pc:sldMk cId="3042736360" sldId="286"/>
        </pc:sldMkLst>
        <pc:grpChg chg="mod">
          <ac:chgData name="Archana Suresh" userId="bc71b111-7738-4540-8e14-283f32eaf934" providerId="ADAL" clId="{37AECDFC-E03B-420F-B105-799A428E32E1}" dt="2019-04-08T00:07:12.878" v="1177" actId="1076"/>
          <ac:grpSpMkLst>
            <pc:docMk/>
            <pc:sldMk cId="3042736360" sldId="286"/>
            <ac:grpSpMk id="13" creationId="{E88C077F-F193-4EB9-8556-72293C72A1B9}"/>
          </ac:grpSpMkLst>
        </pc:grpChg>
      </pc:sldChg>
      <pc:sldChg chg="add">
        <pc:chgData name="Archana Suresh" userId="bc71b111-7738-4540-8e14-283f32eaf934" providerId="ADAL" clId="{37AECDFC-E03B-420F-B105-799A428E32E1}" dt="2019-04-08T00:22:21.403" v="1233"/>
        <pc:sldMkLst>
          <pc:docMk/>
          <pc:sldMk cId="709585803" sldId="287"/>
        </pc:sldMkLst>
      </pc:sldChg>
      <pc:sldChg chg="del">
        <pc:chgData name="Archana Suresh" userId="bc71b111-7738-4540-8e14-283f32eaf934" providerId="ADAL" clId="{37AECDFC-E03B-420F-B105-799A428E32E1}" dt="2019-04-08T00:22:17.724" v="1232" actId="2696"/>
        <pc:sldMkLst>
          <pc:docMk/>
          <pc:sldMk cId="3314521955" sldId="287"/>
        </pc:sldMkLst>
      </pc:sldChg>
      <pc:sldChg chg="addSp delSp modSp">
        <pc:chgData name="Archana Suresh" userId="bc71b111-7738-4540-8e14-283f32eaf934" providerId="ADAL" clId="{37AECDFC-E03B-420F-B105-799A428E32E1}" dt="2019-04-08T01:54:58.024" v="2128" actId="1076"/>
        <pc:sldMkLst>
          <pc:docMk/>
          <pc:sldMk cId="1681206511" sldId="290"/>
        </pc:sldMkLst>
        <pc:spChg chg="del mod topLvl">
          <ac:chgData name="Archana Suresh" userId="bc71b111-7738-4540-8e14-283f32eaf934" providerId="ADAL" clId="{37AECDFC-E03B-420F-B105-799A428E32E1}" dt="2019-04-08T01:44:24.779" v="1984" actId="478"/>
          <ac:spMkLst>
            <pc:docMk/>
            <pc:sldMk cId="1681206511" sldId="290"/>
            <ac:spMk id="94" creationId="{504D034B-2308-4ED2-9CD5-9A0D26FB6F30}"/>
          </ac:spMkLst>
        </pc:spChg>
        <pc:spChg chg="del mod topLvl">
          <ac:chgData name="Archana Suresh" userId="bc71b111-7738-4540-8e14-283f32eaf934" providerId="ADAL" clId="{37AECDFC-E03B-420F-B105-799A428E32E1}" dt="2019-04-08T01:44:24.779" v="1984" actId="478"/>
          <ac:spMkLst>
            <pc:docMk/>
            <pc:sldMk cId="1681206511" sldId="290"/>
            <ac:spMk id="95" creationId="{FFD36B84-2E92-4D05-BAB8-7E6F5D764568}"/>
          </ac:spMkLst>
        </pc:spChg>
        <pc:spChg chg="mod topLvl">
          <ac:chgData name="Archana Suresh" userId="bc71b111-7738-4540-8e14-283f32eaf934" providerId="ADAL" clId="{37AECDFC-E03B-420F-B105-799A428E32E1}" dt="2019-04-08T01:44:41.110" v="1986" actId="164"/>
          <ac:spMkLst>
            <pc:docMk/>
            <pc:sldMk cId="1681206511" sldId="290"/>
            <ac:spMk id="98" creationId="{00D7B779-B7C4-436C-AA8C-1004CC38D926}"/>
          </ac:spMkLst>
        </pc:spChg>
        <pc:spChg chg="mod topLvl">
          <ac:chgData name="Archana Suresh" userId="bc71b111-7738-4540-8e14-283f32eaf934" providerId="ADAL" clId="{37AECDFC-E03B-420F-B105-799A428E32E1}" dt="2019-04-08T01:44:41.110" v="1986" actId="164"/>
          <ac:spMkLst>
            <pc:docMk/>
            <pc:sldMk cId="1681206511" sldId="290"/>
            <ac:spMk id="99" creationId="{506DEB85-919B-45EA-AA2D-33B80BFA1940}"/>
          </ac:spMkLst>
        </pc:spChg>
        <pc:spChg chg="mod topLvl">
          <ac:chgData name="Archana Suresh" userId="bc71b111-7738-4540-8e14-283f32eaf934" providerId="ADAL" clId="{37AECDFC-E03B-420F-B105-799A428E32E1}" dt="2019-04-08T01:44:41.110" v="1986" actId="164"/>
          <ac:spMkLst>
            <pc:docMk/>
            <pc:sldMk cId="1681206511" sldId="290"/>
            <ac:spMk id="100" creationId="{30A78AB1-99BA-4583-A0D5-8EB1A8EC3B13}"/>
          </ac:spMkLst>
        </pc:spChg>
        <pc:spChg chg="mod topLvl">
          <ac:chgData name="Archana Suresh" userId="bc71b111-7738-4540-8e14-283f32eaf934" providerId="ADAL" clId="{37AECDFC-E03B-420F-B105-799A428E32E1}" dt="2019-04-08T01:44:41.110" v="1986" actId="164"/>
          <ac:spMkLst>
            <pc:docMk/>
            <pc:sldMk cId="1681206511" sldId="290"/>
            <ac:spMk id="101" creationId="{0EA916FE-D011-412E-9479-81E7757CD91F}"/>
          </ac:spMkLst>
        </pc:spChg>
        <pc:spChg chg="del mod topLvl">
          <ac:chgData name="Archana Suresh" userId="bc71b111-7738-4540-8e14-283f32eaf934" providerId="ADAL" clId="{37AECDFC-E03B-420F-B105-799A428E32E1}" dt="2019-04-08T01:44:24.779" v="1984" actId="478"/>
          <ac:spMkLst>
            <pc:docMk/>
            <pc:sldMk cId="1681206511" sldId="290"/>
            <ac:spMk id="102" creationId="{02B5BF5F-E54A-4E70-B816-AC58DD3982DB}"/>
          </ac:spMkLst>
        </pc:spChg>
        <pc:spChg chg="del mod topLvl">
          <ac:chgData name="Archana Suresh" userId="bc71b111-7738-4540-8e14-283f32eaf934" providerId="ADAL" clId="{37AECDFC-E03B-420F-B105-799A428E32E1}" dt="2019-04-08T01:44:22.170" v="1983" actId="478"/>
          <ac:spMkLst>
            <pc:docMk/>
            <pc:sldMk cId="1681206511" sldId="290"/>
            <ac:spMk id="104" creationId="{4AA5DC10-C0C8-4638-B5C7-323D73F182F2}"/>
          </ac:spMkLst>
        </pc:spChg>
        <pc:spChg chg="mod">
          <ac:chgData name="Archana Suresh" userId="bc71b111-7738-4540-8e14-283f32eaf934" providerId="ADAL" clId="{37AECDFC-E03B-420F-B105-799A428E32E1}" dt="2019-04-08T01:47:02.570" v="2013" actId="20577"/>
          <ac:spMkLst>
            <pc:docMk/>
            <pc:sldMk cId="1681206511" sldId="290"/>
            <ac:spMk id="108" creationId="{5D92C44E-75C4-4E8C-8593-AD236AF3DE94}"/>
          </ac:spMkLst>
        </pc:spChg>
        <pc:spChg chg="mod topLvl">
          <ac:chgData name="Archana Suresh" userId="bc71b111-7738-4540-8e14-283f32eaf934" providerId="ADAL" clId="{37AECDFC-E03B-420F-B105-799A428E32E1}" dt="2019-04-08T01:48:18.391" v="2030" actId="20577"/>
          <ac:spMkLst>
            <pc:docMk/>
            <pc:sldMk cId="1681206511" sldId="290"/>
            <ac:spMk id="176" creationId="{36E11F4A-5D75-42C9-A5AC-41D3EF36EF3A}"/>
          </ac:spMkLst>
        </pc:spChg>
        <pc:spChg chg="mod topLvl">
          <ac:chgData name="Archana Suresh" userId="bc71b111-7738-4540-8e14-283f32eaf934" providerId="ADAL" clId="{37AECDFC-E03B-420F-B105-799A428E32E1}" dt="2019-04-08T01:48:17.298" v="2029" actId="165"/>
          <ac:spMkLst>
            <pc:docMk/>
            <pc:sldMk cId="1681206511" sldId="290"/>
            <ac:spMk id="177" creationId="{7E228376-5890-45AE-80BD-8B68D3F1BD3C}"/>
          </ac:spMkLst>
        </pc:spChg>
        <pc:spChg chg="mod topLvl">
          <ac:chgData name="Archana Suresh" userId="bc71b111-7738-4540-8e14-283f32eaf934" providerId="ADAL" clId="{37AECDFC-E03B-420F-B105-799A428E32E1}" dt="2019-04-08T01:54:45.642" v="2126" actId="164"/>
          <ac:spMkLst>
            <pc:docMk/>
            <pc:sldMk cId="1681206511" sldId="290"/>
            <ac:spMk id="203" creationId="{AC476703-7C5E-4214-8CB6-7D2C77D2165D}"/>
          </ac:spMkLst>
        </pc:spChg>
        <pc:spChg chg="mod topLvl">
          <ac:chgData name="Archana Suresh" userId="bc71b111-7738-4540-8e14-283f32eaf934" providerId="ADAL" clId="{37AECDFC-E03B-420F-B105-799A428E32E1}" dt="2019-04-08T01:54:45.642" v="2126" actId="164"/>
          <ac:spMkLst>
            <pc:docMk/>
            <pc:sldMk cId="1681206511" sldId="290"/>
            <ac:spMk id="204" creationId="{7D164017-2643-4A74-9187-B9EEE947C708}"/>
          </ac:spMkLst>
        </pc:spChg>
        <pc:spChg chg="mod topLvl">
          <ac:chgData name="Archana Suresh" userId="bc71b111-7738-4540-8e14-283f32eaf934" providerId="ADAL" clId="{37AECDFC-E03B-420F-B105-799A428E32E1}" dt="2019-04-08T01:54:41.991" v="2125" actId="164"/>
          <ac:spMkLst>
            <pc:docMk/>
            <pc:sldMk cId="1681206511" sldId="290"/>
            <ac:spMk id="205" creationId="{C03F52CA-6914-4772-9630-44448C71BC5C}"/>
          </ac:spMkLst>
        </pc:spChg>
        <pc:spChg chg="mod topLvl">
          <ac:chgData name="Archana Suresh" userId="bc71b111-7738-4540-8e14-283f32eaf934" providerId="ADAL" clId="{37AECDFC-E03B-420F-B105-799A428E32E1}" dt="2019-04-08T01:54:45.642" v="2126" actId="164"/>
          <ac:spMkLst>
            <pc:docMk/>
            <pc:sldMk cId="1681206511" sldId="290"/>
            <ac:spMk id="210" creationId="{6C909561-28B1-42F4-A62E-C3FD8D7FDC5B}"/>
          </ac:spMkLst>
        </pc:spChg>
        <pc:spChg chg="mod topLvl">
          <ac:chgData name="Archana Suresh" userId="bc71b111-7738-4540-8e14-283f32eaf934" providerId="ADAL" clId="{37AECDFC-E03B-420F-B105-799A428E32E1}" dt="2019-04-08T01:54:45.642" v="2126" actId="164"/>
          <ac:spMkLst>
            <pc:docMk/>
            <pc:sldMk cId="1681206511" sldId="290"/>
            <ac:spMk id="211" creationId="{EAE61588-FF3E-4D0A-8864-930977934DEA}"/>
          </ac:spMkLst>
        </pc:spChg>
        <pc:spChg chg="mod topLvl">
          <ac:chgData name="Archana Suresh" userId="bc71b111-7738-4540-8e14-283f32eaf934" providerId="ADAL" clId="{37AECDFC-E03B-420F-B105-799A428E32E1}" dt="2019-04-08T01:54:45.642" v="2126" actId="164"/>
          <ac:spMkLst>
            <pc:docMk/>
            <pc:sldMk cId="1681206511" sldId="290"/>
            <ac:spMk id="212" creationId="{32EB3482-CEA8-4E39-AB49-8ED1AEE86772}"/>
          </ac:spMkLst>
        </pc:spChg>
        <pc:spChg chg="del mod topLvl">
          <ac:chgData name="Archana Suresh" userId="bc71b111-7738-4540-8e14-283f32eaf934" providerId="ADAL" clId="{37AECDFC-E03B-420F-B105-799A428E32E1}" dt="2019-04-08T01:54:37.074" v="2124" actId="478"/>
          <ac:spMkLst>
            <pc:docMk/>
            <pc:sldMk cId="1681206511" sldId="290"/>
            <ac:spMk id="215" creationId="{694131A7-DB82-4169-AD9B-F160927E5901}"/>
          </ac:spMkLst>
        </pc:spChg>
        <pc:spChg chg="mod topLvl">
          <ac:chgData name="Archana Suresh" userId="bc71b111-7738-4540-8e14-283f32eaf934" providerId="ADAL" clId="{37AECDFC-E03B-420F-B105-799A428E32E1}" dt="2019-04-08T01:54:45.642" v="2126" actId="164"/>
          <ac:spMkLst>
            <pc:docMk/>
            <pc:sldMk cId="1681206511" sldId="290"/>
            <ac:spMk id="216" creationId="{37F39DAC-2AB4-4A45-B8AF-ABF361761C81}"/>
          </ac:spMkLst>
        </pc:spChg>
        <pc:spChg chg="mod topLvl">
          <ac:chgData name="Archana Suresh" userId="bc71b111-7738-4540-8e14-283f32eaf934" providerId="ADAL" clId="{37AECDFC-E03B-420F-B105-799A428E32E1}" dt="2019-04-08T01:54:45.642" v="2126" actId="164"/>
          <ac:spMkLst>
            <pc:docMk/>
            <pc:sldMk cId="1681206511" sldId="290"/>
            <ac:spMk id="221" creationId="{5B5B4007-0F24-4A13-8837-F38B46DD6CB4}"/>
          </ac:spMkLst>
        </pc:spChg>
        <pc:spChg chg="del mod topLvl">
          <ac:chgData name="Archana Suresh" userId="bc71b111-7738-4540-8e14-283f32eaf934" providerId="ADAL" clId="{37AECDFC-E03B-420F-B105-799A428E32E1}" dt="2019-04-08T01:50:14.085" v="2037" actId="478"/>
          <ac:spMkLst>
            <pc:docMk/>
            <pc:sldMk cId="1681206511" sldId="290"/>
            <ac:spMk id="237" creationId="{C478D988-8E15-4960-953C-9C4089583AB5}"/>
          </ac:spMkLst>
        </pc:spChg>
        <pc:spChg chg="mod topLvl">
          <ac:chgData name="Archana Suresh" userId="bc71b111-7738-4540-8e14-283f32eaf934" providerId="ADAL" clId="{37AECDFC-E03B-420F-B105-799A428E32E1}" dt="2019-04-08T01:54:45.642" v="2126" actId="164"/>
          <ac:spMkLst>
            <pc:docMk/>
            <pc:sldMk cId="1681206511" sldId="290"/>
            <ac:spMk id="239" creationId="{21EAF159-1990-42DC-B4C8-F804C132DAC3}"/>
          </ac:spMkLst>
        </pc:spChg>
        <pc:spChg chg="mod topLvl">
          <ac:chgData name="Archana Suresh" userId="bc71b111-7738-4540-8e14-283f32eaf934" providerId="ADAL" clId="{37AECDFC-E03B-420F-B105-799A428E32E1}" dt="2019-04-08T01:54:45.642" v="2126" actId="164"/>
          <ac:spMkLst>
            <pc:docMk/>
            <pc:sldMk cId="1681206511" sldId="290"/>
            <ac:spMk id="240" creationId="{5CD7C150-B05B-4638-AF9B-8A01219C6350}"/>
          </ac:spMkLst>
        </pc:spChg>
        <pc:spChg chg="mod topLvl">
          <ac:chgData name="Archana Suresh" userId="bc71b111-7738-4540-8e14-283f32eaf934" providerId="ADAL" clId="{37AECDFC-E03B-420F-B105-799A428E32E1}" dt="2019-04-08T01:54:45.642" v="2126" actId="164"/>
          <ac:spMkLst>
            <pc:docMk/>
            <pc:sldMk cId="1681206511" sldId="290"/>
            <ac:spMk id="241" creationId="{BC7A92BA-3977-4EA7-84DC-DCBA84CBAD3E}"/>
          </ac:spMkLst>
        </pc:spChg>
        <pc:spChg chg="add mod topLvl">
          <ac:chgData name="Archana Suresh" userId="bc71b111-7738-4540-8e14-283f32eaf934" providerId="ADAL" clId="{37AECDFC-E03B-420F-B105-799A428E32E1}" dt="2019-04-08T01:54:45.642" v="2126" actId="164"/>
          <ac:spMkLst>
            <pc:docMk/>
            <pc:sldMk cId="1681206511" sldId="290"/>
            <ac:spMk id="242" creationId="{12FB6835-7AF0-4526-83E5-BF39802A6A80}"/>
          </ac:spMkLst>
        </pc:spChg>
        <pc:spChg chg="add mod">
          <ac:chgData name="Archana Suresh" userId="bc71b111-7738-4540-8e14-283f32eaf934" providerId="ADAL" clId="{37AECDFC-E03B-420F-B105-799A428E32E1}" dt="2019-04-08T01:54:41.991" v="2125" actId="164"/>
          <ac:spMkLst>
            <pc:docMk/>
            <pc:sldMk cId="1681206511" sldId="290"/>
            <ac:spMk id="243" creationId="{2005461C-33BC-423B-BA86-29001878F07F}"/>
          </ac:spMkLst>
        </pc:spChg>
        <pc:spChg chg="add mod">
          <ac:chgData name="Archana Suresh" userId="bc71b111-7738-4540-8e14-283f32eaf934" providerId="ADAL" clId="{37AECDFC-E03B-420F-B105-799A428E32E1}" dt="2019-04-08T01:54:41.991" v="2125" actId="164"/>
          <ac:spMkLst>
            <pc:docMk/>
            <pc:sldMk cId="1681206511" sldId="290"/>
            <ac:spMk id="244" creationId="{AD2C5088-0D7D-4203-AF16-2484D5AC6EE3}"/>
          </ac:spMkLst>
        </pc:spChg>
        <pc:spChg chg="add mod">
          <ac:chgData name="Archana Suresh" userId="bc71b111-7738-4540-8e14-283f32eaf934" providerId="ADAL" clId="{37AECDFC-E03B-420F-B105-799A428E32E1}" dt="2019-04-08T01:54:41.991" v="2125" actId="164"/>
          <ac:spMkLst>
            <pc:docMk/>
            <pc:sldMk cId="1681206511" sldId="290"/>
            <ac:spMk id="245" creationId="{F5F90AEA-5577-4380-B2E5-501F0D454696}"/>
          </ac:spMkLst>
        </pc:spChg>
        <pc:spChg chg="add mod">
          <ac:chgData name="Archana Suresh" userId="bc71b111-7738-4540-8e14-283f32eaf934" providerId="ADAL" clId="{37AECDFC-E03B-420F-B105-799A428E32E1}" dt="2019-04-08T01:54:41.991" v="2125" actId="164"/>
          <ac:spMkLst>
            <pc:docMk/>
            <pc:sldMk cId="1681206511" sldId="290"/>
            <ac:spMk id="246" creationId="{58F110A1-73B7-4B18-A388-126C9884FF0F}"/>
          </ac:spMkLst>
        </pc:spChg>
        <pc:spChg chg="add mod">
          <ac:chgData name="Archana Suresh" userId="bc71b111-7738-4540-8e14-283f32eaf934" providerId="ADAL" clId="{37AECDFC-E03B-420F-B105-799A428E32E1}" dt="2019-04-08T01:54:41.991" v="2125" actId="164"/>
          <ac:spMkLst>
            <pc:docMk/>
            <pc:sldMk cId="1681206511" sldId="290"/>
            <ac:spMk id="247" creationId="{A6D89370-C02A-4FA0-BD69-B19D0B207FE0}"/>
          </ac:spMkLst>
        </pc:spChg>
        <pc:spChg chg="add del mod">
          <ac:chgData name="Archana Suresh" userId="bc71b111-7738-4540-8e14-283f32eaf934" providerId="ADAL" clId="{37AECDFC-E03B-420F-B105-799A428E32E1}" dt="2019-04-08T01:53:27.485" v="2090" actId="478"/>
          <ac:spMkLst>
            <pc:docMk/>
            <pc:sldMk cId="1681206511" sldId="290"/>
            <ac:spMk id="248" creationId="{EC8538BA-9E6F-4ED9-8C79-61021B6E989F}"/>
          </ac:spMkLst>
        </pc:spChg>
        <pc:grpChg chg="add mod topLvl">
          <ac:chgData name="Archana Suresh" userId="bc71b111-7738-4540-8e14-283f32eaf934" providerId="ADAL" clId="{37AECDFC-E03B-420F-B105-799A428E32E1}" dt="2019-04-08T01:54:41.991" v="2125" actId="164"/>
          <ac:grpSpMkLst>
            <pc:docMk/>
            <pc:sldMk cId="1681206511" sldId="290"/>
            <ac:grpSpMk id="3" creationId="{14A62051-3FAE-40A3-9B63-E877CB12373A}"/>
          </ac:grpSpMkLst>
        </pc:grpChg>
        <pc:grpChg chg="add del mod">
          <ac:chgData name="Archana Suresh" userId="bc71b111-7738-4540-8e14-283f32eaf934" providerId="ADAL" clId="{37AECDFC-E03B-420F-B105-799A428E32E1}" dt="2019-04-08T01:52:08.015" v="2071" actId="165"/>
          <ac:grpSpMkLst>
            <pc:docMk/>
            <pc:sldMk cId="1681206511" sldId="290"/>
            <ac:grpSpMk id="4" creationId="{E39490B4-E1C0-4E2E-98B2-1FDD19C1F5ED}"/>
          </ac:grpSpMkLst>
        </pc:grpChg>
        <pc:grpChg chg="add del mod">
          <ac:chgData name="Archana Suresh" userId="bc71b111-7738-4540-8e14-283f32eaf934" providerId="ADAL" clId="{37AECDFC-E03B-420F-B105-799A428E32E1}" dt="2019-04-08T01:52:57.979" v="2086" actId="165"/>
          <ac:grpSpMkLst>
            <pc:docMk/>
            <pc:sldMk cId="1681206511" sldId="290"/>
            <ac:grpSpMk id="5" creationId="{9442ABD6-C8B5-4860-B084-25E4EB546100}"/>
          </ac:grpSpMkLst>
        </pc:grpChg>
        <pc:grpChg chg="add mod">
          <ac:chgData name="Archana Suresh" userId="bc71b111-7738-4540-8e14-283f32eaf934" providerId="ADAL" clId="{37AECDFC-E03B-420F-B105-799A428E32E1}" dt="2019-04-08T01:54:41.991" v="2125" actId="164"/>
          <ac:grpSpMkLst>
            <pc:docMk/>
            <pc:sldMk cId="1681206511" sldId="290"/>
            <ac:grpSpMk id="6" creationId="{285305C7-6417-431B-8C5A-CCBDC959F46C}"/>
          </ac:grpSpMkLst>
        </pc:grpChg>
        <pc:grpChg chg="add mod">
          <ac:chgData name="Archana Suresh" userId="bc71b111-7738-4540-8e14-283f32eaf934" providerId="ADAL" clId="{37AECDFC-E03B-420F-B105-799A428E32E1}" dt="2019-04-08T01:54:45.642" v="2126" actId="164"/>
          <ac:grpSpMkLst>
            <pc:docMk/>
            <pc:sldMk cId="1681206511" sldId="290"/>
            <ac:grpSpMk id="7" creationId="{7DCC797C-F671-4F91-9F43-0143208A0260}"/>
          </ac:grpSpMkLst>
        </pc:grpChg>
        <pc:grpChg chg="del">
          <ac:chgData name="Archana Suresh" userId="bc71b111-7738-4540-8e14-283f32eaf934" providerId="ADAL" clId="{37AECDFC-E03B-420F-B105-799A428E32E1}" dt="2019-04-08T01:46:28.710" v="1999" actId="478"/>
          <ac:grpSpMkLst>
            <pc:docMk/>
            <pc:sldMk cId="1681206511" sldId="290"/>
            <ac:grpSpMk id="25" creationId="{0BE8E70F-0B11-4A81-8BCA-3A397423D72D}"/>
          </ac:grpSpMkLst>
        </pc:grpChg>
        <pc:grpChg chg="add del">
          <ac:chgData name="Archana Suresh" userId="bc71b111-7738-4540-8e14-283f32eaf934" providerId="ADAL" clId="{37AECDFC-E03B-420F-B105-799A428E32E1}" dt="2019-04-08T01:45:13.420" v="1992" actId="165"/>
          <ac:grpSpMkLst>
            <pc:docMk/>
            <pc:sldMk cId="1681206511" sldId="290"/>
            <ac:grpSpMk id="26" creationId="{5CD1B5D8-FBA3-4BEA-A16C-E4F58A6291C9}"/>
          </ac:grpSpMkLst>
        </pc:grpChg>
        <pc:grpChg chg="add del mod">
          <ac:chgData name="Archana Suresh" userId="bc71b111-7738-4540-8e14-283f32eaf934" providerId="ADAL" clId="{37AECDFC-E03B-420F-B105-799A428E32E1}" dt="2019-04-08T01:44:17.297" v="1982" actId="165"/>
          <ac:grpSpMkLst>
            <pc:docMk/>
            <pc:sldMk cId="1681206511" sldId="290"/>
            <ac:grpSpMk id="91" creationId="{A1943025-6E87-43B0-89D2-34916745EBFD}"/>
          </ac:grpSpMkLst>
        </pc:grpChg>
        <pc:grpChg chg="add del mod">
          <ac:chgData name="Archana Suresh" userId="bc71b111-7738-4540-8e14-283f32eaf934" providerId="ADAL" clId="{37AECDFC-E03B-420F-B105-799A428E32E1}" dt="2019-04-08T01:50:46.674" v="2039" actId="478"/>
          <ac:grpSpMkLst>
            <pc:docMk/>
            <pc:sldMk cId="1681206511" sldId="290"/>
            <ac:grpSpMk id="107" creationId="{29425E29-9F3D-4800-A38E-49B72DC2C436}"/>
          </ac:grpSpMkLst>
        </pc:grpChg>
        <pc:grpChg chg="mod">
          <ac:chgData name="Archana Suresh" userId="bc71b111-7738-4540-8e14-283f32eaf934" providerId="ADAL" clId="{37AECDFC-E03B-420F-B105-799A428E32E1}" dt="2019-04-08T01:46:37.704" v="2002"/>
          <ac:grpSpMkLst>
            <pc:docMk/>
            <pc:sldMk cId="1681206511" sldId="290"/>
            <ac:grpSpMk id="111" creationId="{C9082768-17AA-4AC3-B3E5-8BD697EC7E81}"/>
          </ac:grpSpMkLst>
        </pc:grpChg>
        <pc:grpChg chg="mod">
          <ac:chgData name="Archana Suresh" userId="bc71b111-7738-4540-8e14-283f32eaf934" providerId="ADAL" clId="{37AECDFC-E03B-420F-B105-799A428E32E1}" dt="2019-04-08T01:46:37.704" v="2002"/>
          <ac:grpSpMkLst>
            <pc:docMk/>
            <pc:sldMk cId="1681206511" sldId="290"/>
            <ac:grpSpMk id="113" creationId="{290051C0-6C52-4DCF-BA92-EBEB6D452738}"/>
          </ac:grpSpMkLst>
        </pc:grpChg>
        <pc:grpChg chg="mod">
          <ac:chgData name="Archana Suresh" userId="bc71b111-7738-4540-8e14-283f32eaf934" providerId="ADAL" clId="{37AECDFC-E03B-420F-B105-799A428E32E1}" dt="2019-04-08T01:46:37.704" v="2002"/>
          <ac:grpSpMkLst>
            <pc:docMk/>
            <pc:sldMk cId="1681206511" sldId="290"/>
            <ac:grpSpMk id="114" creationId="{F20EA579-1E1D-43D2-8244-8F9AC3510ECB}"/>
          </ac:grpSpMkLst>
        </pc:grpChg>
        <pc:grpChg chg="add del mod">
          <ac:chgData name="Archana Suresh" userId="bc71b111-7738-4540-8e14-283f32eaf934" providerId="ADAL" clId="{37AECDFC-E03B-420F-B105-799A428E32E1}" dt="2019-04-08T01:50:43.685" v="2038" actId="478"/>
          <ac:grpSpMkLst>
            <pc:docMk/>
            <pc:sldMk cId="1681206511" sldId="290"/>
            <ac:grpSpMk id="175" creationId="{E67EDCDB-1B5D-4505-8572-C485E39BFE0B}"/>
          </ac:grpSpMkLst>
        </pc:grpChg>
        <pc:grpChg chg="mod topLvl">
          <ac:chgData name="Archana Suresh" userId="bc71b111-7738-4540-8e14-283f32eaf934" providerId="ADAL" clId="{37AECDFC-E03B-420F-B105-799A428E32E1}" dt="2019-04-08T01:48:17.298" v="2029" actId="165"/>
          <ac:grpSpMkLst>
            <pc:docMk/>
            <pc:sldMk cId="1681206511" sldId="290"/>
            <ac:grpSpMk id="178" creationId="{C160F1B9-52BC-4CC0-BBB0-C0BDBFADAC87}"/>
          </ac:grpSpMkLst>
        </pc:grpChg>
        <pc:grpChg chg="mod topLvl">
          <ac:chgData name="Archana Suresh" userId="bc71b111-7738-4540-8e14-283f32eaf934" providerId="ADAL" clId="{37AECDFC-E03B-420F-B105-799A428E32E1}" dt="2019-04-08T01:48:17.298" v="2029" actId="165"/>
          <ac:grpSpMkLst>
            <pc:docMk/>
            <pc:sldMk cId="1681206511" sldId="290"/>
            <ac:grpSpMk id="179" creationId="{D3897CF4-B0D3-45C5-A71D-AB32B4ABE011}"/>
          </ac:grpSpMkLst>
        </pc:grpChg>
        <pc:grpChg chg="add del mod topLvl">
          <ac:chgData name="Archana Suresh" userId="bc71b111-7738-4540-8e14-283f32eaf934" providerId="ADAL" clId="{37AECDFC-E03B-420F-B105-799A428E32E1}" dt="2019-04-08T01:48:17.298" v="2029" actId="165"/>
          <ac:grpSpMkLst>
            <pc:docMk/>
            <pc:sldMk cId="1681206511" sldId="290"/>
            <ac:grpSpMk id="180" creationId="{5FAD6F40-D1D7-4EB7-B407-C622FAB051A0}"/>
          </ac:grpSpMkLst>
        </pc:grpChg>
        <pc:grpChg chg="add del mod">
          <ac:chgData name="Archana Suresh" userId="bc71b111-7738-4540-8e14-283f32eaf934" providerId="ADAL" clId="{37AECDFC-E03B-420F-B105-799A428E32E1}" dt="2019-04-08T01:49:31.386" v="2034" actId="165"/>
          <ac:grpSpMkLst>
            <pc:docMk/>
            <pc:sldMk cId="1681206511" sldId="290"/>
            <ac:grpSpMk id="199" creationId="{867625B4-5079-4C9C-B59C-48386E741107}"/>
          </ac:grpSpMkLst>
        </pc:grpChg>
        <pc:grpChg chg="del mod topLvl">
          <ac:chgData name="Archana Suresh" userId="bc71b111-7738-4540-8e14-283f32eaf934" providerId="ADAL" clId="{37AECDFC-E03B-420F-B105-799A428E32E1}" dt="2019-04-08T01:54:37.074" v="2124" actId="478"/>
          <ac:grpSpMkLst>
            <pc:docMk/>
            <pc:sldMk cId="1681206511" sldId="290"/>
            <ac:grpSpMk id="222" creationId="{64947058-D310-4FCB-9A11-7E8C76E9ADB0}"/>
          </ac:grpSpMkLst>
        </pc:grpChg>
        <pc:grpChg chg="del mod topLvl">
          <ac:chgData name="Archana Suresh" userId="bc71b111-7738-4540-8e14-283f32eaf934" providerId="ADAL" clId="{37AECDFC-E03B-420F-B105-799A428E32E1}" dt="2019-04-08T01:54:37.074" v="2124" actId="478"/>
          <ac:grpSpMkLst>
            <pc:docMk/>
            <pc:sldMk cId="1681206511" sldId="290"/>
            <ac:grpSpMk id="223" creationId="{AF25E9CD-1D78-40E8-8EBF-12768A98F797}"/>
          </ac:grpSpMkLst>
        </pc:grpChg>
        <pc:grpChg chg="del">
          <ac:chgData name="Archana Suresh" userId="bc71b111-7738-4540-8e14-283f32eaf934" providerId="ADAL" clId="{37AECDFC-E03B-420F-B105-799A428E32E1}" dt="2019-04-08T01:46:30.940" v="2000" actId="478"/>
          <ac:grpSpMkLst>
            <pc:docMk/>
            <pc:sldMk cId="1681206511" sldId="290"/>
            <ac:grpSpMk id="224" creationId="{3955A345-29A0-4E6F-8837-2966079E6DDE}"/>
          </ac:grpSpMkLst>
        </pc:grpChg>
        <pc:grpChg chg="add mod">
          <ac:chgData name="Archana Suresh" userId="bc71b111-7738-4540-8e14-283f32eaf934" providerId="ADAL" clId="{37AECDFC-E03B-420F-B105-799A428E32E1}" dt="2019-04-08T01:54:58.024" v="2128" actId="1076"/>
          <ac:grpSpMkLst>
            <pc:docMk/>
            <pc:sldMk cId="1681206511" sldId="290"/>
            <ac:grpSpMk id="249" creationId="{8EBDCEDC-91C6-4E0D-AB9C-E85010D3B6A9}"/>
          </ac:grpSpMkLst>
        </pc:grpChg>
        <pc:grpChg chg="mod">
          <ac:chgData name="Archana Suresh" userId="bc71b111-7738-4540-8e14-283f32eaf934" providerId="ADAL" clId="{37AECDFC-E03B-420F-B105-799A428E32E1}" dt="2019-04-08T01:54:48.982" v="2127"/>
          <ac:grpSpMkLst>
            <pc:docMk/>
            <pc:sldMk cId="1681206511" sldId="290"/>
            <ac:grpSpMk id="252" creationId="{02705A8B-4C23-4322-AF0A-D610FE8CE305}"/>
          </ac:grpSpMkLst>
        </pc:grpChg>
        <pc:graphicFrameChg chg="mod topLvl">
          <ac:chgData name="Archana Suresh" userId="bc71b111-7738-4540-8e14-283f32eaf934" providerId="ADAL" clId="{37AECDFC-E03B-420F-B105-799A428E32E1}" dt="2019-04-08T01:44:41.110" v="1986" actId="164"/>
          <ac:graphicFrameMkLst>
            <pc:docMk/>
            <pc:sldMk cId="1681206511" sldId="290"/>
            <ac:graphicFrameMk id="92" creationId="{80ABA0FD-2943-4B3F-85C7-B4D4767568D5}"/>
          </ac:graphicFrameMkLst>
        </pc:graphicFrameChg>
        <pc:graphicFrameChg chg="mod topLvl">
          <ac:chgData name="Archana Suresh" userId="bc71b111-7738-4540-8e14-283f32eaf934" providerId="ADAL" clId="{37AECDFC-E03B-420F-B105-799A428E32E1}" dt="2019-04-08T01:44:43.601" v="1987"/>
          <ac:graphicFrameMkLst>
            <pc:docMk/>
            <pc:sldMk cId="1681206511" sldId="290"/>
            <ac:graphicFrameMk id="93" creationId="{DDAFE64E-3992-4500-9CA7-F0974CBF5491}"/>
          </ac:graphicFrameMkLst>
        </pc:graphicFrameChg>
        <pc:graphicFrameChg chg="add del">
          <ac:chgData name="Archana Suresh" userId="bc71b111-7738-4540-8e14-283f32eaf934" providerId="ADAL" clId="{37AECDFC-E03B-420F-B105-799A428E32E1}" dt="2019-04-08T01:44:09.275" v="1980" actId="478"/>
          <ac:graphicFrameMkLst>
            <pc:docMk/>
            <pc:sldMk cId="1681206511" sldId="290"/>
            <ac:graphicFrameMk id="105" creationId="{6F2B610C-401E-4860-9BAF-206A18A9F3E7}"/>
          </ac:graphicFrameMkLst>
        </pc:graphicFrameChg>
        <pc:graphicFrameChg chg="mod">
          <ac:chgData name="Archana Suresh" userId="bc71b111-7738-4540-8e14-283f32eaf934" providerId="ADAL" clId="{37AECDFC-E03B-420F-B105-799A428E32E1}" dt="2019-04-08T01:46:39.749" v="2003"/>
          <ac:graphicFrameMkLst>
            <pc:docMk/>
            <pc:sldMk cId="1681206511" sldId="290"/>
            <ac:graphicFrameMk id="117" creationId="{D1775302-DF12-4452-A504-DF90F4AFB1FB}"/>
          </ac:graphicFrameMkLst>
        </pc:graphicFrameChg>
        <pc:graphicFrameChg chg="add del">
          <ac:chgData name="Archana Suresh" userId="bc71b111-7738-4540-8e14-283f32eaf934" providerId="ADAL" clId="{37AECDFC-E03B-420F-B105-799A428E32E1}" dt="2019-04-08T01:48:06.804" v="2027"/>
          <ac:graphicFrameMkLst>
            <pc:docMk/>
            <pc:sldMk cId="1681206511" sldId="290"/>
            <ac:graphicFrameMk id="198" creationId="{6E72C50A-926A-468F-9C66-E53149DCCE06}"/>
          </ac:graphicFrameMkLst>
        </pc:graphicFrameChg>
        <pc:graphicFrameChg chg="mod topLvl">
          <ac:chgData name="Archana Suresh" userId="bc71b111-7738-4540-8e14-283f32eaf934" providerId="ADAL" clId="{37AECDFC-E03B-420F-B105-799A428E32E1}" dt="2019-04-08T01:54:45.642" v="2126" actId="164"/>
          <ac:graphicFrameMkLst>
            <pc:docMk/>
            <pc:sldMk cId="1681206511" sldId="290"/>
            <ac:graphicFrameMk id="200" creationId="{C6FE561F-028A-4209-ACE6-EDF207BAE614}"/>
          </ac:graphicFrameMkLst>
        </pc:graphicFrameChg>
        <pc:graphicFrameChg chg="mod topLvl">
          <ac:chgData name="Archana Suresh" userId="bc71b111-7738-4540-8e14-283f32eaf934" providerId="ADAL" clId="{37AECDFC-E03B-420F-B105-799A428E32E1}" dt="2019-04-08T01:54:45.642" v="2126" actId="164"/>
          <ac:graphicFrameMkLst>
            <pc:docMk/>
            <pc:sldMk cId="1681206511" sldId="290"/>
            <ac:graphicFrameMk id="201" creationId="{9094D5D7-839D-4F91-B42D-1C25DF83E063}"/>
          </ac:graphicFrameMkLst>
        </pc:graphicFrameChg>
        <pc:graphicFrameChg chg="mod topLvl">
          <ac:chgData name="Archana Suresh" userId="bc71b111-7738-4540-8e14-283f32eaf934" providerId="ADAL" clId="{37AECDFC-E03B-420F-B105-799A428E32E1}" dt="2019-04-08T01:54:45.642" v="2126" actId="164"/>
          <ac:graphicFrameMkLst>
            <pc:docMk/>
            <pc:sldMk cId="1681206511" sldId="290"/>
            <ac:graphicFrameMk id="202" creationId="{98BCE701-B0A7-4D8F-BEF5-8E7920F61AC2}"/>
          </ac:graphicFrameMkLst>
        </pc:graphicFrameChg>
        <pc:graphicFrameChg chg="mod">
          <ac:chgData name="Archana Suresh" userId="bc71b111-7738-4540-8e14-283f32eaf934" providerId="ADAL" clId="{37AECDFC-E03B-420F-B105-799A428E32E1}" dt="2019-04-08T01:54:41.991" v="2125" actId="164"/>
          <ac:graphicFrameMkLst>
            <pc:docMk/>
            <pc:sldMk cId="1681206511" sldId="290"/>
            <ac:graphicFrameMk id="213" creationId="{9938304A-20CE-4B1C-A53B-A5A0505FA7DB}"/>
          </ac:graphicFrameMkLst>
        </pc:graphicFrameChg>
        <pc:graphicFrameChg chg="del">
          <ac:chgData name="Archana Suresh" userId="bc71b111-7738-4540-8e14-283f32eaf934" providerId="ADAL" clId="{37AECDFC-E03B-420F-B105-799A428E32E1}" dt="2019-04-08T01:44:56.293" v="1989" actId="478"/>
          <ac:graphicFrameMkLst>
            <pc:docMk/>
            <pc:sldMk cId="1681206511" sldId="290"/>
            <ac:graphicFrameMk id="214" creationId="{9F23F8F4-DAB4-44A5-937F-CB444A8FFC22}"/>
          </ac:graphicFrameMkLst>
        </pc:graphicFrameChg>
        <pc:graphicFrameChg chg="mod topLvl">
          <ac:chgData name="Archana Suresh" userId="bc71b111-7738-4540-8e14-283f32eaf934" providerId="ADAL" clId="{37AECDFC-E03B-420F-B105-799A428E32E1}" dt="2019-04-08T01:54:45.642" v="2126" actId="164"/>
          <ac:graphicFrameMkLst>
            <pc:docMk/>
            <pc:sldMk cId="1681206511" sldId="290"/>
            <ac:graphicFrameMk id="238" creationId="{2230D6B7-53A6-47B1-A656-CD3DC156C01E}"/>
          </ac:graphicFrameMkLst>
        </pc:graphicFrameChg>
        <pc:cxnChg chg="mod topLvl">
          <ac:chgData name="Archana Suresh" userId="bc71b111-7738-4540-8e14-283f32eaf934" providerId="ADAL" clId="{37AECDFC-E03B-420F-B105-799A428E32E1}" dt="2019-04-08T01:44:41.110" v="1986" actId="164"/>
          <ac:cxnSpMkLst>
            <pc:docMk/>
            <pc:sldMk cId="1681206511" sldId="290"/>
            <ac:cxnSpMk id="96" creationId="{75BF414B-277E-4F4F-9A18-0DAFE7F7F8CF}"/>
          </ac:cxnSpMkLst>
        </pc:cxnChg>
        <pc:cxnChg chg="mod topLvl">
          <ac:chgData name="Archana Suresh" userId="bc71b111-7738-4540-8e14-283f32eaf934" providerId="ADAL" clId="{37AECDFC-E03B-420F-B105-799A428E32E1}" dt="2019-04-08T01:44:41.110" v="1986" actId="164"/>
          <ac:cxnSpMkLst>
            <pc:docMk/>
            <pc:sldMk cId="1681206511" sldId="290"/>
            <ac:cxnSpMk id="97" creationId="{26D0B049-97BE-405C-9A1E-DB30EBDC92D9}"/>
          </ac:cxnSpMkLst>
        </pc:cxnChg>
        <pc:cxnChg chg="mod topLvl">
          <ac:chgData name="Archana Suresh" userId="bc71b111-7738-4540-8e14-283f32eaf934" providerId="ADAL" clId="{37AECDFC-E03B-420F-B105-799A428E32E1}" dt="2019-04-08T01:54:45.642" v="2126" actId="164"/>
          <ac:cxnSpMkLst>
            <pc:docMk/>
            <pc:sldMk cId="1681206511" sldId="290"/>
            <ac:cxnSpMk id="206" creationId="{B5BB071C-CFA7-4A85-A033-EAEF2713F623}"/>
          </ac:cxnSpMkLst>
        </pc:cxnChg>
        <pc:cxnChg chg="del mod topLvl">
          <ac:chgData name="Archana Suresh" userId="bc71b111-7738-4540-8e14-283f32eaf934" providerId="ADAL" clId="{37AECDFC-E03B-420F-B105-799A428E32E1}" dt="2019-04-08T01:45:20.028" v="1993" actId="478"/>
          <ac:cxnSpMkLst>
            <pc:docMk/>
            <pc:sldMk cId="1681206511" sldId="290"/>
            <ac:cxnSpMk id="207" creationId="{C3831284-20DF-4350-8FA1-6E4ADD492779}"/>
          </ac:cxnSpMkLst>
        </pc:cxnChg>
        <pc:cxnChg chg="del mod topLvl">
          <ac:chgData name="Archana Suresh" userId="bc71b111-7738-4540-8e14-283f32eaf934" providerId="ADAL" clId="{37AECDFC-E03B-420F-B105-799A428E32E1}" dt="2019-04-08T01:45:22.220" v="1994" actId="478"/>
          <ac:cxnSpMkLst>
            <pc:docMk/>
            <pc:sldMk cId="1681206511" sldId="290"/>
            <ac:cxnSpMk id="208" creationId="{FE9F15BB-6233-45F6-AC04-BEA4190C39DB}"/>
          </ac:cxnSpMkLst>
        </pc:cxnChg>
        <pc:cxnChg chg="mod topLvl">
          <ac:chgData name="Archana Suresh" userId="bc71b111-7738-4540-8e14-283f32eaf934" providerId="ADAL" clId="{37AECDFC-E03B-420F-B105-799A428E32E1}" dt="2019-04-08T01:54:45.642" v="2126" actId="164"/>
          <ac:cxnSpMkLst>
            <pc:docMk/>
            <pc:sldMk cId="1681206511" sldId="290"/>
            <ac:cxnSpMk id="209" creationId="{90C38929-90A4-4AF4-8367-B4E3D7451F46}"/>
          </ac:cxnSpMkLst>
        </pc:cxnChg>
      </pc:sldChg>
      <pc:sldChg chg="add del">
        <pc:chgData name="Archana Suresh" userId="bc71b111-7738-4540-8e14-283f32eaf934" providerId="ADAL" clId="{37AECDFC-E03B-420F-B105-799A428E32E1}" dt="2019-04-08T00:18:27.406" v="1225"/>
        <pc:sldMkLst>
          <pc:docMk/>
          <pc:sldMk cId="1519482006" sldId="292"/>
        </pc:sldMkLst>
      </pc:sldChg>
      <pc:sldChg chg="delSp del">
        <pc:chgData name="Archana Suresh" userId="bc71b111-7738-4540-8e14-283f32eaf934" providerId="ADAL" clId="{37AECDFC-E03B-420F-B105-799A428E32E1}" dt="2019-04-08T00:18:13.053" v="1223" actId="2696"/>
        <pc:sldMkLst>
          <pc:docMk/>
          <pc:sldMk cId="2706215422" sldId="292"/>
        </pc:sldMkLst>
        <pc:spChg chg="del">
          <ac:chgData name="Archana Suresh" userId="bc71b111-7738-4540-8e14-283f32eaf934" providerId="ADAL" clId="{37AECDFC-E03B-420F-B105-799A428E32E1}" dt="2019-04-05T05:01:26.013" v="721" actId="478"/>
          <ac:spMkLst>
            <pc:docMk/>
            <pc:sldMk cId="2706215422" sldId="292"/>
            <ac:spMk id="100" creationId="{9253FF3A-9510-A040-8C66-0C9902C6D243}"/>
          </ac:spMkLst>
        </pc:spChg>
      </pc:sldChg>
      <pc:sldChg chg="modSp">
        <pc:chgData name="Archana Suresh" userId="bc71b111-7738-4540-8e14-283f32eaf934" providerId="ADAL" clId="{37AECDFC-E03B-420F-B105-799A428E32E1}" dt="2019-04-05T05:09:48.847" v="825" actId="1076"/>
        <pc:sldMkLst>
          <pc:docMk/>
          <pc:sldMk cId="1069237948" sldId="295"/>
        </pc:sldMkLst>
        <pc:spChg chg="mod">
          <ac:chgData name="Archana Suresh" userId="bc71b111-7738-4540-8e14-283f32eaf934" providerId="ADAL" clId="{37AECDFC-E03B-420F-B105-799A428E32E1}" dt="2019-04-05T05:09:27.105" v="824" actId="1035"/>
          <ac:spMkLst>
            <pc:docMk/>
            <pc:sldMk cId="1069237948" sldId="295"/>
            <ac:spMk id="3" creationId="{CE2C7F97-3A89-4E47-8866-FB921A3813D9}"/>
          </ac:spMkLst>
        </pc:spChg>
        <pc:spChg chg="mod">
          <ac:chgData name="Archana Suresh" userId="bc71b111-7738-4540-8e14-283f32eaf934" providerId="ADAL" clId="{37AECDFC-E03B-420F-B105-799A428E32E1}" dt="2019-04-05T05:09:27.105" v="824" actId="1035"/>
          <ac:spMkLst>
            <pc:docMk/>
            <pc:sldMk cId="1069237948" sldId="295"/>
            <ac:spMk id="4" creationId="{5E8BA5CE-2292-4CE2-9DEB-8710A691A1C4}"/>
          </ac:spMkLst>
        </pc:spChg>
        <pc:picChg chg="mod">
          <ac:chgData name="Archana Suresh" userId="bc71b111-7738-4540-8e14-283f32eaf934" providerId="ADAL" clId="{37AECDFC-E03B-420F-B105-799A428E32E1}" dt="2019-04-05T05:09:48.847" v="825" actId="1076"/>
          <ac:picMkLst>
            <pc:docMk/>
            <pc:sldMk cId="1069237948" sldId="295"/>
            <ac:picMk id="6" creationId="{9A008886-94FC-444E-9C0E-4D976934C186}"/>
          </ac:picMkLst>
        </pc:picChg>
      </pc:sldChg>
      <pc:sldChg chg="modSp">
        <pc:chgData name="Archana Suresh" userId="bc71b111-7738-4540-8e14-283f32eaf934" providerId="ADAL" clId="{37AECDFC-E03B-420F-B105-799A428E32E1}" dt="2019-04-05T04:50:37.545" v="594" actId="207"/>
        <pc:sldMkLst>
          <pc:docMk/>
          <pc:sldMk cId="3532052404" sldId="296"/>
        </pc:sldMkLst>
        <pc:spChg chg="mod">
          <ac:chgData name="Archana Suresh" userId="bc71b111-7738-4540-8e14-283f32eaf934" providerId="ADAL" clId="{37AECDFC-E03B-420F-B105-799A428E32E1}" dt="2019-04-05T04:50:37.545" v="594" actId="207"/>
          <ac:spMkLst>
            <pc:docMk/>
            <pc:sldMk cId="3532052404" sldId="296"/>
            <ac:spMk id="5" creationId="{E012D94C-E8D3-431D-BBF5-E64FACDC833E}"/>
          </ac:spMkLst>
        </pc:spChg>
      </pc:sldChg>
      <pc:sldChg chg="modSp del">
        <pc:chgData name="Archana Suresh" userId="bc71b111-7738-4540-8e14-283f32eaf934" providerId="ADAL" clId="{37AECDFC-E03B-420F-B105-799A428E32E1}" dt="2019-04-08T00:22:17.607" v="1231" actId="2696"/>
        <pc:sldMkLst>
          <pc:docMk/>
          <pc:sldMk cId="1048409566" sldId="309"/>
        </pc:sldMkLst>
        <pc:spChg chg="mod">
          <ac:chgData name="Archana Suresh" userId="bc71b111-7738-4540-8e14-283f32eaf934" providerId="ADAL" clId="{37AECDFC-E03B-420F-B105-799A428E32E1}" dt="2019-04-05T04:59:06.795" v="715" actId="1582"/>
          <ac:spMkLst>
            <pc:docMk/>
            <pc:sldMk cId="1048409566" sldId="309"/>
            <ac:spMk id="76" creationId="{EB1820AB-61AB-488F-AF0A-450092F004D2}"/>
          </ac:spMkLst>
        </pc:spChg>
        <pc:spChg chg="mod">
          <ac:chgData name="Archana Suresh" userId="bc71b111-7738-4540-8e14-283f32eaf934" providerId="ADAL" clId="{37AECDFC-E03B-420F-B105-799A428E32E1}" dt="2019-04-05T04:59:26.087" v="717" actId="1582"/>
          <ac:spMkLst>
            <pc:docMk/>
            <pc:sldMk cId="1048409566" sldId="309"/>
            <ac:spMk id="79" creationId="{CFA4DF33-0B5F-4CB8-925F-A9E04F43F3F0}"/>
          </ac:spMkLst>
        </pc:spChg>
      </pc:sldChg>
      <pc:sldChg chg="add">
        <pc:chgData name="Archana Suresh" userId="bc71b111-7738-4540-8e14-283f32eaf934" providerId="ADAL" clId="{37AECDFC-E03B-420F-B105-799A428E32E1}" dt="2019-04-08T00:22:21.403" v="1233"/>
        <pc:sldMkLst>
          <pc:docMk/>
          <pc:sldMk cId="3855887051" sldId="309"/>
        </pc:sldMkLst>
      </pc:sldChg>
      <pc:sldChg chg="ord">
        <pc:chgData name="Archana Suresh" userId="bc71b111-7738-4540-8e14-283f32eaf934" providerId="ADAL" clId="{37AECDFC-E03B-420F-B105-799A428E32E1}" dt="2019-04-08T00:16:37.666" v="1209"/>
        <pc:sldMkLst>
          <pc:docMk/>
          <pc:sldMk cId="217412821" sldId="319"/>
        </pc:sldMkLst>
      </pc:sldChg>
      <pc:sldChg chg="delSp modSp ord">
        <pc:chgData name="Archana Suresh" userId="bc71b111-7738-4540-8e14-283f32eaf934" providerId="ADAL" clId="{37AECDFC-E03B-420F-B105-799A428E32E1}" dt="2019-04-08T00:16:37.666" v="1209"/>
        <pc:sldMkLst>
          <pc:docMk/>
          <pc:sldMk cId="2192987059" sldId="320"/>
        </pc:sldMkLst>
        <pc:spChg chg="mod">
          <ac:chgData name="Archana Suresh" userId="bc71b111-7738-4540-8e14-283f32eaf934" providerId="ADAL" clId="{37AECDFC-E03B-420F-B105-799A428E32E1}" dt="2019-04-05T05:05:39.161" v="773" actId="1076"/>
          <ac:spMkLst>
            <pc:docMk/>
            <pc:sldMk cId="2192987059" sldId="320"/>
            <ac:spMk id="84" creationId="{1B12BED1-6836-431F-8B40-F38AE1CF71A5}"/>
          </ac:spMkLst>
        </pc:spChg>
        <pc:spChg chg="mod">
          <ac:chgData name="Archana Suresh" userId="bc71b111-7738-4540-8e14-283f32eaf934" providerId="ADAL" clId="{37AECDFC-E03B-420F-B105-799A428E32E1}" dt="2019-04-05T05:03:47.763" v="764" actId="1582"/>
          <ac:spMkLst>
            <pc:docMk/>
            <pc:sldMk cId="2192987059" sldId="320"/>
            <ac:spMk id="86" creationId="{F4E15CD5-AFF9-4072-B244-58059560AA39}"/>
          </ac:spMkLst>
        </pc:spChg>
        <pc:spChg chg="mod">
          <ac:chgData name="Archana Suresh" userId="bc71b111-7738-4540-8e14-283f32eaf934" providerId="ADAL" clId="{37AECDFC-E03B-420F-B105-799A428E32E1}" dt="2019-04-05T05:06:05.947" v="777" actId="688"/>
          <ac:spMkLst>
            <pc:docMk/>
            <pc:sldMk cId="2192987059" sldId="320"/>
            <ac:spMk id="152" creationId="{BB0381EB-EAA9-4EF5-92FC-D01A05E9603A}"/>
          </ac:spMkLst>
        </pc:spChg>
        <pc:spChg chg="mod">
          <ac:chgData name="Archana Suresh" userId="bc71b111-7738-4540-8e14-283f32eaf934" providerId="ADAL" clId="{37AECDFC-E03B-420F-B105-799A428E32E1}" dt="2019-04-05T05:06:05.947" v="777" actId="688"/>
          <ac:spMkLst>
            <pc:docMk/>
            <pc:sldMk cId="2192987059" sldId="320"/>
            <ac:spMk id="153" creationId="{631610CF-ADC1-4854-BA7D-01695B7BCE17}"/>
          </ac:spMkLst>
        </pc:spChg>
        <pc:spChg chg="mod">
          <ac:chgData name="Archana Suresh" userId="bc71b111-7738-4540-8e14-283f32eaf934" providerId="ADAL" clId="{37AECDFC-E03B-420F-B105-799A428E32E1}" dt="2019-04-05T05:04:04.381" v="765" actId="1582"/>
          <ac:spMkLst>
            <pc:docMk/>
            <pc:sldMk cId="2192987059" sldId="320"/>
            <ac:spMk id="155" creationId="{E74267D0-F410-4ED7-8446-43510DA36569}"/>
          </ac:spMkLst>
        </pc:spChg>
        <pc:spChg chg="mod">
          <ac:chgData name="Archana Suresh" userId="bc71b111-7738-4540-8e14-283f32eaf934" providerId="ADAL" clId="{37AECDFC-E03B-420F-B105-799A428E32E1}" dt="2019-04-05T05:05:05.856" v="772" actId="1582"/>
          <ac:spMkLst>
            <pc:docMk/>
            <pc:sldMk cId="2192987059" sldId="320"/>
            <ac:spMk id="160" creationId="{5D3AC5D6-32E1-49ED-84B0-EF798E4514B4}"/>
          </ac:spMkLst>
        </pc:spChg>
        <pc:grpChg chg="mod">
          <ac:chgData name="Archana Suresh" userId="bc71b111-7738-4540-8e14-283f32eaf934" providerId="ADAL" clId="{37AECDFC-E03B-420F-B105-799A428E32E1}" dt="2019-04-05T05:05:39.161" v="773" actId="1076"/>
          <ac:grpSpMkLst>
            <pc:docMk/>
            <pc:sldMk cId="2192987059" sldId="320"/>
            <ac:grpSpMk id="85" creationId="{B79D3F34-416F-42A3-9C59-957570B61A93}"/>
          </ac:grpSpMkLst>
        </pc:grpChg>
        <pc:grpChg chg="mod">
          <ac:chgData name="Archana Suresh" userId="bc71b111-7738-4540-8e14-283f32eaf934" providerId="ADAL" clId="{37AECDFC-E03B-420F-B105-799A428E32E1}" dt="2019-04-05T05:06:05.947" v="777" actId="688"/>
          <ac:grpSpMkLst>
            <pc:docMk/>
            <pc:sldMk cId="2192987059" sldId="320"/>
            <ac:grpSpMk id="131" creationId="{135C691D-F286-45ED-9743-08B9F7CB49F9}"/>
          </ac:grpSpMkLst>
        </pc:grpChg>
        <pc:grpChg chg="mod">
          <ac:chgData name="Archana Suresh" userId="bc71b111-7738-4540-8e14-283f32eaf934" providerId="ADAL" clId="{37AECDFC-E03B-420F-B105-799A428E32E1}" dt="2019-04-05T05:05:39.161" v="773" actId="1076"/>
          <ac:grpSpMkLst>
            <pc:docMk/>
            <pc:sldMk cId="2192987059" sldId="320"/>
            <ac:grpSpMk id="136" creationId="{0D35CB32-77F2-436E-8DA1-A6C3318B5E6D}"/>
          </ac:grpSpMkLst>
        </pc:grpChg>
        <pc:grpChg chg="mod">
          <ac:chgData name="Archana Suresh" userId="bc71b111-7738-4540-8e14-283f32eaf934" providerId="ADAL" clId="{37AECDFC-E03B-420F-B105-799A428E32E1}" dt="2019-04-05T05:05:47.116" v="774" actId="1076"/>
          <ac:grpSpMkLst>
            <pc:docMk/>
            <pc:sldMk cId="2192987059" sldId="320"/>
            <ac:grpSpMk id="141" creationId="{CC5CF3C4-20E5-4E4A-882A-913F7864E404}"/>
          </ac:grpSpMkLst>
        </pc:grpChg>
        <pc:grpChg chg="del">
          <ac:chgData name="Archana Suresh" userId="bc71b111-7738-4540-8e14-283f32eaf934" providerId="ADAL" clId="{37AECDFC-E03B-420F-B105-799A428E32E1}" dt="2019-04-05T05:03:26.085" v="763" actId="478"/>
          <ac:grpSpMkLst>
            <pc:docMk/>
            <pc:sldMk cId="2192987059" sldId="320"/>
            <ac:grpSpMk id="144" creationId="{72E3B7AD-9DDC-4A1F-8B37-E69120A81447}"/>
          </ac:grpSpMkLst>
        </pc:grpChg>
        <pc:grpChg chg="mod">
          <ac:chgData name="Archana Suresh" userId="bc71b111-7738-4540-8e14-283f32eaf934" providerId="ADAL" clId="{37AECDFC-E03B-420F-B105-799A428E32E1}" dt="2019-04-05T05:06:05.947" v="777" actId="688"/>
          <ac:grpSpMkLst>
            <pc:docMk/>
            <pc:sldMk cId="2192987059" sldId="320"/>
            <ac:grpSpMk id="147" creationId="{078641C8-5239-48F5-9423-61C42EB5B1A6}"/>
          </ac:grpSpMkLst>
        </pc:grpChg>
        <pc:grpChg chg="mod">
          <ac:chgData name="Archana Suresh" userId="bc71b111-7738-4540-8e14-283f32eaf934" providerId="ADAL" clId="{37AECDFC-E03B-420F-B105-799A428E32E1}" dt="2019-04-05T05:06:05.947" v="777" actId="688"/>
          <ac:grpSpMkLst>
            <pc:docMk/>
            <pc:sldMk cId="2192987059" sldId="320"/>
            <ac:grpSpMk id="154" creationId="{57B44B31-A048-4EB7-9692-3A77D2B14410}"/>
          </ac:grpSpMkLst>
        </pc:grpChg>
        <pc:grpChg chg="mod">
          <ac:chgData name="Archana Suresh" userId="bc71b111-7738-4540-8e14-283f32eaf934" providerId="ADAL" clId="{37AECDFC-E03B-420F-B105-799A428E32E1}" dt="2019-04-05T05:06:05.947" v="777" actId="688"/>
          <ac:grpSpMkLst>
            <pc:docMk/>
            <pc:sldMk cId="2192987059" sldId="320"/>
            <ac:grpSpMk id="159" creationId="{5176BFF9-5FA7-4566-B8E8-5DED63F8FF20}"/>
          </ac:grpSpMkLst>
        </pc:grpChg>
        <pc:cxnChg chg="mod">
          <ac:chgData name="Archana Suresh" userId="bc71b111-7738-4540-8e14-283f32eaf934" providerId="ADAL" clId="{37AECDFC-E03B-420F-B105-799A428E32E1}" dt="2019-04-05T05:04:48.710" v="770" actId="1076"/>
          <ac:cxnSpMkLst>
            <pc:docMk/>
            <pc:sldMk cId="2192987059" sldId="320"/>
            <ac:cxnSpMk id="80" creationId="{9223E7EE-0C30-4A8F-AFA3-244F7F7A75C9}"/>
          </ac:cxnSpMkLst>
        </pc:cxnChg>
      </pc:sldChg>
      <pc:sldChg chg="ord">
        <pc:chgData name="Archana Suresh" userId="bc71b111-7738-4540-8e14-283f32eaf934" providerId="ADAL" clId="{37AECDFC-E03B-420F-B105-799A428E32E1}" dt="2019-04-08T00:16:37.666" v="1209"/>
        <pc:sldMkLst>
          <pc:docMk/>
          <pc:sldMk cId="407479256" sldId="321"/>
        </pc:sldMkLst>
      </pc:sldChg>
      <pc:sldChg chg="modSp">
        <pc:chgData name="Archana Suresh" userId="bc71b111-7738-4540-8e14-283f32eaf934" providerId="ADAL" clId="{37AECDFC-E03B-420F-B105-799A428E32E1}" dt="2019-04-03T16:01:01.915" v="3" actId="1076"/>
        <pc:sldMkLst>
          <pc:docMk/>
          <pc:sldMk cId="3750605536" sldId="322"/>
        </pc:sldMkLst>
        <pc:spChg chg="mod">
          <ac:chgData name="Archana Suresh" userId="bc71b111-7738-4540-8e14-283f32eaf934" providerId="ADAL" clId="{37AECDFC-E03B-420F-B105-799A428E32E1}" dt="2019-04-03T16:01:01.915" v="3" actId="1076"/>
          <ac:spMkLst>
            <pc:docMk/>
            <pc:sldMk cId="3750605536" sldId="322"/>
            <ac:spMk id="320" creationId="{7622D7B8-DA88-4FFC-BA09-938F530485F3}"/>
          </ac:spMkLst>
        </pc:spChg>
        <pc:grpChg chg="mod">
          <ac:chgData name="Archana Suresh" userId="bc71b111-7738-4540-8e14-283f32eaf934" providerId="ADAL" clId="{37AECDFC-E03B-420F-B105-799A428E32E1}" dt="2019-04-03T16:01:01.915" v="3" actId="1076"/>
          <ac:grpSpMkLst>
            <pc:docMk/>
            <pc:sldMk cId="3750605536" sldId="322"/>
            <ac:grpSpMk id="4" creationId="{B99B815C-6E68-4181-A29E-A15B3E61FC46}"/>
          </ac:grpSpMkLst>
        </pc:grpChg>
        <pc:grpChg chg="mod">
          <ac:chgData name="Archana Suresh" userId="bc71b111-7738-4540-8e14-283f32eaf934" providerId="ADAL" clId="{37AECDFC-E03B-420F-B105-799A428E32E1}" dt="2019-04-03T16:01:01.915" v="3" actId="1076"/>
          <ac:grpSpMkLst>
            <pc:docMk/>
            <pc:sldMk cId="3750605536" sldId="322"/>
            <ac:grpSpMk id="113" creationId="{16A00A53-FFF4-4D01-AB1D-11281C52E0C8}"/>
          </ac:grpSpMkLst>
        </pc:grpChg>
        <pc:grpChg chg="mod">
          <ac:chgData name="Archana Suresh" userId="bc71b111-7738-4540-8e14-283f32eaf934" providerId="ADAL" clId="{37AECDFC-E03B-420F-B105-799A428E32E1}" dt="2019-04-03T16:01:01.915" v="3" actId="1076"/>
          <ac:grpSpMkLst>
            <pc:docMk/>
            <pc:sldMk cId="3750605536" sldId="322"/>
            <ac:grpSpMk id="117" creationId="{B0D3A30D-CE87-42F1-91DE-846EA5ADAF76}"/>
          </ac:grpSpMkLst>
        </pc:grpChg>
        <pc:grpChg chg="mod">
          <ac:chgData name="Archana Suresh" userId="bc71b111-7738-4540-8e14-283f32eaf934" providerId="ADAL" clId="{37AECDFC-E03B-420F-B105-799A428E32E1}" dt="2019-04-03T16:01:01.915" v="3" actId="1076"/>
          <ac:grpSpMkLst>
            <pc:docMk/>
            <pc:sldMk cId="3750605536" sldId="322"/>
            <ac:grpSpMk id="120" creationId="{448DAB86-8598-402A-BAC2-D0DF3AD98C11}"/>
          </ac:grpSpMkLst>
        </pc:grpChg>
        <pc:grpChg chg="mod">
          <ac:chgData name="Archana Suresh" userId="bc71b111-7738-4540-8e14-283f32eaf934" providerId="ADAL" clId="{37AECDFC-E03B-420F-B105-799A428E32E1}" dt="2019-04-03T16:01:01.915" v="3" actId="1076"/>
          <ac:grpSpMkLst>
            <pc:docMk/>
            <pc:sldMk cId="3750605536" sldId="322"/>
            <ac:grpSpMk id="271" creationId="{048DAED0-528E-48FB-A69B-A7B081D55070}"/>
          </ac:grpSpMkLst>
        </pc:grpChg>
        <pc:grpChg chg="mod">
          <ac:chgData name="Archana Suresh" userId="bc71b111-7738-4540-8e14-283f32eaf934" providerId="ADAL" clId="{37AECDFC-E03B-420F-B105-799A428E32E1}" dt="2019-04-03T16:01:01.915" v="3" actId="1076"/>
          <ac:grpSpMkLst>
            <pc:docMk/>
            <pc:sldMk cId="3750605536" sldId="322"/>
            <ac:grpSpMk id="274" creationId="{B013607A-AE7A-4A84-9DE1-6AB3518E0857}"/>
          </ac:grpSpMkLst>
        </pc:grpChg>
        <pc:grpChg chg="mod">
          <ac:chgData name="Archana Suresh" userId="bc71b111-7738-4540-8e14-283f32eaf934" providerId="ADAL" clId="{37AECDFC-E03B-420F-B105-799A428E32E1}" dt="2019-04-03T16:01:01.915" v="3" actId="1076"/>
          <ac:grpSpMkLst>
            <pc:docMk/>
            <pc:sldMk cId="3750605536" sldId="322"/>
            <ac:grpSpMk id="287" creationId="{7AA42EE5-48F3-494B-89B4-52C5FCEB20B2}"/>
          </ac:grpSpMkLst>
        </pc:grpChg>
        <pc:grpChg chg="mod">
          <ac:chgData name="Archana Suresh" userId="bc71b111-7738-4540-8e14-283f32eaf934" providerId="ADAL" clId="{37AECDFC-E03B-420F-B105-799A428E32E1}" dt="2019-04-03T16:01:01.915" v="3" actId="1076"/>
          <ac:grpSpMkLst>
            <pc:docMk/>
            <pc:sldMk cId="3750605536" sldId="322"/>
            <ac:grpSpMk id="290" creationId="{8BA47C9F-40F1-486C-8378-5864CFD2CC2B}"/>
          </ac:grpSpMkLst>
        </pc:grpChg>
        <pc:grpChg chg="mod">
          <ac:chgData name="Archana Suresh" userId="bc71b111-7738-4540-8e14-283f32eaf934" providerId="ADAL" clId="{37AECDFC-E03B-420F-B105-799A428E32E1}" dt="2019-04-03T16:01:01.915" v="3" actId="1076"/>
          <ac:grpSpMkLst>
            <pc:docMk/>
            <pc:sldMk cId="3750605536" sldId="322"/>
            <ac:grpSpMk id="293" creationId="{F508E360-0B0F-4F74-84DC-0CBEBFB9530E}"/>
          </ac:grpSpMkLst>
        </pc:grpChg>
        <pc:grpChg chg="mod">
          <ac:chgData name="Archana Suresh" userId="bc71b111-7738-4540-8e14-283f32eaf934" providerId="ADAL" clId="{37AECDFC-E03B-420F-B105-799A428E32E1}" dt="2019-04-03T16:01:01.915" v="3" actId="1076"/>
          <ac:grpSpMkLst>
            <pc:docMk/>
            <pc:sldMk cId="3750605536" sldId="322"/>
            <ac:grpSpMk id="296" creationId="{1E756A58-2B9C-4733-9A97-BBF077BC8EEB}"/>
          </ac:grpSpMkLst>
        </pc:grpChg>
        <pc:grpChg chg="mod">
          <ac:chgData name="Archana Suresh" userId="bc71b111-7738-4540-8e14-283f32eaf934" providerId="ADAL" clId="{37AECDFC-E03B-420F-B105-799A428E32E1}" dt="2019-04-03T16:01:01.915" v="3" actId="1076"/>
          <ac:grpSpMkLst>
            <pc:docMk/>
            <pc:sldMk cId="3750605536" sldId="322"/>
            <ac:grpSpMk id="299" creationId="{B2B64FB3-2627-48D6-8554-469C0DE30DC2}"/>
          </ac:grpSpMkLst>
        </pc:grpChg>
        <pc:grpChg chg="mod">
          <ac:chgData name="Archana Suresh" userId="bc71b111-7738-4540-8e14-283f32eaf934" providerId="ADAL" clId="{37AECDFC-E03B-420F-B105-799A428E32E1}" dt="2019-04-03T16:01:01.915" v="3" actId="1076"/>
          <ac:grpSpMkLst>
            <pc:docMk/>
            <pc:sldMk cId="3750605536" sldId="322"/>
            <ac:grpSpMk id="302" creationId="{EE883ED3-F35C-4380-934A-6518EF370B72}"/>
          </ac:grpSpMkLst>
        </pc:grpChg>
        <pc:grpChg chg="mod">
          <ac:chgData name="Archana Suresh" userId="bc71b111-7738-4540-8e14-283f32eaf934" providerId="ADAL" clId="{37AECDFC-E03B-420F-B105-799A428E32E1}" dt="2019-04-03T16:01:01.915" v="3" actId="1076"/>
          <ac:grpSpMkLst>
            <pc:docMk/>
            <pc:sldMk cId="3750605536" sldId="322"/>
            <ac:grpSpMk id="305" creationId="{4F2EC912-2236-43DE-BBB5-3C1E907E6304}"/>
          </ac:grpSpMkLst>
        </pc:grpChg>
        <pc:grpChg chg="mod">
          <ac:chgData name="Archana Suresh" userId="bc71b111-7738-4540-8e14-283f32eaf934" providerId="ADAL" clId="{37AECDFC-E03B-420F-B105-799A428E32E1}" dt="2019-04-03T16:01:01.915" v="3" actId="1076"/>
          <ac:grpSpMkLst>
            <pc:docMk/>
            <pc:sldMk cId="3750605536" sldId="322"/>
            <ac:grpSpMk id="308" creationId="{35215445-3394-40E7-A6F0-498808C929F0}"/>
          </ac:grpSpMkLst>
        </pc:grpChg>
        <pc:grpChg chg="mod">
          <ac:chgData name="Archana Suresh" userId="bc71b111-7738-4540-8e14-283f32eaf934" providerId="ADAL" clId="{37AECDFC-E03B-420F-B105-799A428E32E1}" dt="2019-04-03T16:01:01.915" v="3" actId="1076"/>
          <ac:grpSpMkLst>
            <pc:docMk/>
            <pc:sldMk cId="3750605536" sldId="322"/>
            <ac:grpSpMk id="311" creationId="{12961BF2-9CBD-41F5-9D66-AFFC92AEB374}"/>
          </ac:grpSpMkLst>
        </pc:grpChg>
        <pc:grpChg chg="mod">
          <ac:chgData name="Archana Suresh" userId="bc71b111-7738-4540-8e14-283f32eaf934" providerId="ADAL" clId="{37AECDFC-E03B-420F-B105-799A428E32E1}" dt="2019-04-03T16:01:01.915" v="3" actId="1076"/>
          <ac:grpSpMkLst>
            <pc:docMk/>
            <pc:sldMk cId="3750605536" sldId="322"/>
            <ac:grpSpMk id="314" creationId="{0CD1D567-5582-4CAB-BC71-0E32F5D48B5B}"/>
          </ac:grpSpMkLst>
        </pc:grpChg>
        <pc:grpChg chg="mod">
          <ac:chgData name="Archana Suresh" userId="bc71b111-7738-4540-8e14-283f32eaf934" providerId="ADAL" clId="{37AECDFC-E03B-420F-B105-799A428E32E1}" dt="2019-04-03T16:01:01.915" v="3" actId="1076"/>
          <ac:grpSpMkLst>
            <pc:docMk/>
            <pc:sldMk cId="3750605536" sldId="322"/>
            <ac:grpSpMk id="317" creationId="{E6DCD747-9882-4163-BC72-C484E6F17B17}"/>
          </ac:grpSpMkLst>
        </pc:grpChg>
      </pc:sldChg>
      <pc:sldChg chg="addSp modSp ord">
        <pc:chgData name="Archana Suresh" userId="bc71b111-7738-4540-8e14-283f32eaf934" providerId="ADAL" clId="{37AECDFC-E03B-420F-B105-799A428E32E1}" dt="2019-04-08T00:03:52.072" v="1176" actId="1076"/>
        <pc:sldMkLst>
          <pc:docMk/>
          <pc:sldMk cId="3937775819" sldId="323"/>
        </pc:sldMkLst>
        <pc:spChg chg="add mod">
          <ac:chgData name="Archana Suresh" userId="bc71b111-7738-4540-8e14-283f32eaf934" providerId="ADAL" clId="{37AECDFC-E03B-420F-B105-799A428E32E1}" dt="2019-04-08T00:03:52.072" v="1176" actId="1076"/>
          <ac:spMkLst>
            <pc:docMk/>
            <pc:sldMk cId="3937775819" sldId="323"/>
            <ac:spMk id="2" creationId="{C51BDC87-E11D-4491-954C-BB2F932E9BD5}"/>
          </ac:spMkLst>
        </pc:spChg>
        <pc:spChg chg="mod">
          <ac:chgData name="Archana Suresh" userId="bc71b111-7738-4540-8e14-283f32eaf934" providerId="ADAL" clId="{37AECDFC-E03B-420F-B105-799A428E32E1}" dt="2019-04-08T00:03:52.072" v="1176" actId="1076"/>
          <ac:spMkLst>
            <pc:docMk/>
            <pc:sldMk cId="3937775819" sldId="323"/>
            <ac:spMk id="6" creationId="{4059796A-9F88-4AE0-83DC-6E52D3E5BF69}"/>
          </ac:spMkLst>
        </pc:spChg>
        <pc:spChg chg="mod">
          <ac:chgData name="Archana Suresh" userId="bc71b111-7738-4540-8e14-283f32eaf934" providerId="ADAL" clId="{37AECDFC-E03B-420F-B105-799A428E32E1}" dt="2019-04-08T00:03:52.072" v="1176" actId="1076"/>
          <ac:spMkLst>
            <pc:docMk/>
            <pc:sldMk cId="3937775819" sldId="323"/>
            <ac:spMk id="9" creationId="{FE5A0014-2522-4B19-89AD-4FE562DE0348}"/>
          </ac:spMkLst>
        </pc:spChg>
        <pc:spChg chg="mod">
          <ac:chgData name="Archana Suresh" userId="bc71b111-7738-4540-8e14-283f32eaf934" providerId="ADAL" clId="{37AECDFC-E03B-420F-B105-799A428E32E1}" dt="2019-04-08T00:03:52.072" v="1176" actId="1076"/>
          <ac:spMkLst>
            <pc:docMk/>
            <pc:sldMk cId="3937775819" sldId="323"/>
            <ac:spMk id="10" creationId="{4F895282-5253-4D59-BFD2-BE4B526B1EC8}"/>
          </ac:spMkLst>
        </pc:spChg>
        <pc:spChg chg="mod">
          <ac:chgData name="Archana Suresh" userId="bc71b111-7738-4540-8e14-283f32eaf934" providerId="ADAL" clId="{37AECDFC-E03B-420F-B105-799A428E32E1}" dt="2019-04-08T00:03:52.072" v="1176" actId="1076"/>
          <ac:spMkLst>
            <pc:docMk/>
            <pc:sldMk cId="3937775819" sldId="323"/>
            <ac:spMk id="11" creationId="{2F573346-A38B-4C1E-B264-132140ED662E}"/>
          </ac:spMkLst>
        </pc:spChg>
        <pc:spChg chg="mod">
          <ac:chgData name="Archana Suresh" userId="bc71b111-7738-4540-8e14-283f32eaf934" providerId="ADAL" clId="{37AECDFC-E03B-420F-B105-799A428E32E1}" dt="2019-04-08T00:03:52.072" v="1176" actId="1076"/>
          <ac:spMkLst>
            <pc:docMk/>
            <pc:sldMk cId="3937775819" sldId="323"/>
            <ac:spMk id="12" creationId="{6E946E73-2E19-45AF-A522-272CF2E967BD}"/>
          </ac:spMkLst>
        </pc:spChg>
        <pc:spChg chg="mod">
          <ac:chgData name="Archana Suresh" userId="bc71b111-7738-4540-8e14-283f32eaf934" providerId="ADAL" clId="{37AECDFC-E03B-420F-B105-799A428E32E1}" dt="2019-04-08T00:03:52.072" v="1176" actId="1076"/>
          <ac:spMkLst>
            <pc:docMk/>
            <pc:sldMk cId="3937775819" sldId="323"/>
            <ac:spMk id="13" creationId="{65B76EDB-0A7F-47CD-BD7C-6E4A4D0C8BDB}"/>
          </ac:spMkLst>
        </pc:spChg>
        <pc:spChg chg="mod">
          <ac:chgData name="Archana Suresh" userId="bc71b111-7738-4540-8e14-283f32eaf934" providerId="ADAL" clId="{37AECDFC-E03B-420F-B105-799A428E32E1}" dt="2019-04-08T00:03:52.072" v="1176" actId="1076"/>
          <ac:spMkLst>
            <pc:docMk/>
            <pc:sldMk cId="3937775819" sldId="323"/>
            <ac:spMk id="20" creationId="{CD5D2BAE-129A-470D-8B0B-57F8462D68D2}"/>
          </ac:spMkLst>
        </pc:spChg>
        <pc:spChg chg="mod">
          <ac:chgData name="Archana Suresh" userId="bc71b111-7738-4540-8e14-283f32eaf934" providerId="ADAL" clId="{37AECDFC-E03B-420F-B105-799A428E32E1}" dt="2019-04-08T00:03:52.072" v="1176" actId="1076"/>
          <ac:spMkLst>
            <pc:docMk/>
            <pc:sldMk cId="3937775819" sldId="323"/>
            <ac:spMk id="21" creationId="{26AAAB3A-6571-45F8-A236-E69B906A42DC}"/>
          </ac:spMkLst>
        </pc:spChg>
        <pc:spChg chg="mod">
          <ac:chgData name="Archana Suresh" userId="bc71b111-7738-4540-8e14-283f32eaf934" providerId="ADAL" clId="{37AECDFC-E03B-420F-B105-799A428E32E1}" dt="2019-04-08T00:03:52.072" v="1176" actId="1076"/>
          <ac:spMkLst>
            <pc:docMk/>
            <pc:sldMk cId="3937775819" sldId="323"/>
            <ac:spMk id="22" creationId="{26C1FEF2-8F87-4B82-89F0-1E1C5B398FF1}"/>
          </ac:spMkLst>
        </pc:spChg>
        <pc:spChg chg="mod">
          <ac:chgData name="Archana Suresh" userId="bc71b111-7738-4540-8e14-283f32eaf934" providerId="ADAL" clId="{37AECDFC-E03B-420F-B105-799A428E32E1}" dt="2019-04-08T00:03:52.072" v="1176" actId="1076"/>
          <ac:spMkLst>
            <pc:docMk/>
            <pc:sldMk cId="3937775819" sldId="323"/>
            <ac:spMk id="23" creationId="{A7C01211-FF19-4162-8687-05E324531886}"/>
          </ac:spMkLst>
        </pc:spChg>
        <pc:spChg chg="mod">
          <ac:chgData name="Archana Suresh" userId="bc71b111-7738-4540-8e14-283f32eaf934" providerId="ADAL" clId="{37AECDFC-E03B-420F-B105-799A428E32E1}" dt="2019-04-08T00:03:52.072" v="1176" actId="1076"/>
          <ac:spMkLst>
            <pc:docMk/>
            <pc:sldMk cId="3937775819" sldId="323"/>
            <ac:spMk id="24" creationId="{48AADE93-833A-4290-9D6B-A604F300B71B}"/>
          </ac:spMkLst>
        </pc:spChg>
        <pc:spChg chg="mod">
          <ac:chgData name="Archana Suresh" userId="bc71b111-7738-4540-8e14-283f32eaf934" providerId="ADAL" clId="{37AECDFC-E03B-420F-B105-799A428E32E1}" dt="2019-04-08T00:03:52.072" v="1176" actId="1076"/>
          <ac:spMkLst>
            <pc:docMk/>
            <pc:sldMk cId="3937775819" sldId="323"/>
            <ac:spMk id="25" creationId="{812EF5B4-A4A1-405B-A11D-CDE58C3BC1C1}"/>
          </ac:spMkLst>
        </pc:spChg>
        <pc:spChg chg="mod">
          <ac:chgData name="Archana Suresh" userId="bc71b111-7738-4540-8e14-283f32eaf934" providerId="ADAL" clId="{37AECDFC-E03B-420F-B105-799A428E32E1}" dt="2019-04-08T00:03:52.072" v="1176" actId="1076"/>
          <ac:spMkLst>
            <pc:docMk/>
            <pc:sldMk cId="3937775819" sldId="323"/>
            <ac:spMk id="26" creationId="{B2134B87-734E-48E2-94F7-11EDFF819AF0}"/>
          </ac:spMkLst>
        </pc:spChg>
        <pc:spChg chg="mod">
          <ac:chgData name="Archana Suresh" userId="bc71b111-7738-4540-8e14-283f32eaf934" providerId="ADAL" clId="{37AECDFC-E03B-420F-B105-799A428E32E1}" dt="2019-04-08T00:03:52.072" v="1176" actId="1076"/>
          <ac:spMkLst>
            <pc:docMk/>
            <pc:sldMk cId="3937775819" sldId="323"/>
            <ac:spMk id="27" creationId="{A2320F82-2AD6-4493-9B38-BE7D925C657F}"/>
          </ac:spMkLst>
        </pc:spChg>
        <pc:spChg chg="mod">
          <ac:chgData name="Archana Suresh" userId="bc71b111-7738-4540-8e14-283f32eaf934" providerId="ADAL" clId="{37AECDFC-E03B-420F-B105-799A428E32E1}" dt="2019-04-08T00:03:52.072" v="1176" actId="1076"/>
          <ac:spMkLst>
            <pc:docMk/>
            <pc:sldMk cId="3937775819" sldId="323"/>
            <ac:spMk id="28" creationId="{DF7B895B-CFB3-4572-A925-9DC03DCA7FE1}"/>
          </ac:spMkLst>
        </pc:spChg>
        <pc:spChg chg="mod">
          <ac:chgData name="Archana Suresh" userId="bc71b111-7738-4540-8e14-283f32eaf934" providerId="ADAL" clId="{37AECDFC-E03B-420F-B105-799A428E32E1}" dt="2019-04-08T00:03:52.072" v="1176" actId="1076"/>
          <ac:spMkLst>
            <pc:docMk/>
            <pc:sldMk cId="3937775819" sldId="323"/>
            <ac:spMk id="29" creationId="{8623B2E1-CA47-4682-9277-5DE84172A4D6}"/>
          </ac:spMkLst>
        </pc:spChg>
        <pc:spChg chg="mod">
          <ac:chgData name="Archana Suresh" userId="bc71b111-7738-4540-8e14-283f32eaf934" providerId="ADAL" clId="{37AECDFC-E03B-420F-B105-799A428E32E1}" dt="2019-04-08T00:03:52.072" v="1176" actId="1076"/>
          <ac:spMkLst>
            <pc:docMk/>
            <pc:sldMk cId="3937775819" sldId="323"/>
            <ac:spMk id="30" creationId="{017E32F4-AAFE-4AE4-875E-929205A0D56E}"/>
          </ac:spMkLst>
        </pc:spChg>
        <pc:spChg chg="mod">
          <ac:chgData name="Archana Suresh" userId="bc71b111-7738-4540-8e14-283f32eaf934" providerId="ADAL" clId="{37AECDFC-E03B-420F-B105-799A428E32E1}" dt="2019-04-08T00:03:52.072" v="1176" actId="1076"/>
          <ac:spMkLst>
            <pc:docMk/>
            <pc:sldMk cId="3937775819" sldId="323"/>
            <ac:spMk id="31" creationId="{FC12C9DF-73C5-4800-BF67-D6C898D24A99}"/>
          </ac:spMkLst>
        </pc:spChg>
        <pc:spChg chg="mod">
          <ac:chgData name="Archana Suresh" userId="bc71b111-7738-4540-8e14-283f32eaf934" providerId="ADAL" clId="{37AECDFC-E03B-420F-B105-799A428E32E1}" dt="2019-04-08T00:03:52.072" v="1176" actId="1076"/>
          <ac:spMkLst>
            <pc:docMk/>
            <pc:sldMk cId="3937775819" sldId="323"/>
            <ac:spMk id="36" creationId="{30FD5390-1C30-49BB-87DB-E32A7912A7EE}"/>
          </ac:spMkLst>
        </pc:spChg>
        <pc:spChg chg="mod">
          <ac:chgData name="Archana Suresh" userId="bc71b111-7738-4540-8e14-283f32eaf934" providerId="ADAL" clId="{37AECDFC-E03B-420F-B105-799A428E32E1}" dt="2019-04-08T00:03:52.072" v="1176" actId="1076"/>
          <ac:spMkLst>
            <pc:docMk/>
            <pc:sldMk cId="3937775819" sldId="323"/>
            <ac:spMk id="38" creationId="{20F4013E-CEBC-4963-AA76-59EAAA60D7DB}"/>
          </ac:spMkLst>
        </pc:spChg>
        <pc:spChg chg="mod">
          <ac:chgData name="Archana Suresh" userId="bc71b111-7738-4540-8e14-283f32eaf934" providerId="ADAL" clId="{37AECDFC-E03B-420F-B105-799A428E32E1}" dt="2019-04-08T00:03:52.072" v="1176" actId="1076"/>
          <ac:spMkLst>
            <pc:docMk/>
            <pc:sldMk cId="3937775819" sldId="323"/>
            <ac:spMk id="98" creationId="{64934443-D544-4C9B-9993-272EC2C78005}"/>
          </ac:spMkLst>
        </pc:spChg>
        <pc:grpChg chg="mod">
          <ac:chgData name="Archana Suresh" userId="bc71b111-7738-4540-8e14-283f32eaf934" providerId="ADAL" clId="{37AECDFC-E03B-420F-B105-799A428E32E1}" dt="2019-04-08T00:03:52.072" v="1176" actId="1076"/>
          <ac:grpSpMkLst>
            <pc:docMk/>
            <pc:sldMk cId="3937775819" sldId="323"/>
            <ac:grpSpMk id="4" creationId="{3C392E91-1D2C-40EA-A8B4-5F3613F068B1}"/>
          </ac:grpSpMkLst>
        </pc:grpChg>
        <pc:grpChg chg="mod">
          <ac:chgData name="Archana Suresh" userId="bc71b111-7738-4540-8e14-283f32eaf934" providerId="ADAL" clId="{37AECDFC-E03B-420F-B105-799A428E32E1}" dt="2019-04-08T00:03:52.072" v="1176" actId="1076"/>
          <ac:grpSpMkLst>
            <pc:docMk/>
            <pc:sldMk cId="3937775819" sldId="323"/>
            <ac:grpSpMk id="5" creationId="{39FD2BEC-0F07-4CC3-A2A3-FDFBB34E466B}"/>
          </ac:grpSpMkLst>
        </pc:grpChg>
        <pc:grpChg chg="mod">
          <ac:chgData name="Archana Suresh" userId="bc71b111-7738-4540-8e14-283f32eaf934" providerId="ADAL" clId="{37AECDFC-E03B-420F-B105-799A428E32E1}" dt="2019-04-08T00:03:52.072" v="1176" actId="1076"/>
          <ac:grpSpMkLst>
            <pc:docMk/>
            <pc:sldMk cId="3937775819" sldId="323"/>
            <ac:grpSpMk id="40" creationId="{7FCA6098-A1C1-412D-B62D-4F4D643B032E}"/>
          </ac:grpSpMkLst>
        </pc:grpChg>
        <pc:grpChg chg="mod">
          <ac:chgData name="Archana Suresh" userId="bc71b111-7738-4540-8e14-283f32eaf934" providerId="ADAL" clId="{37AECDFC-E03B-420F-B105-799A428E32E1}" dt="2019-04-08T00:03:52.072" v="1176" actId="1076"/>
          <ac:grpSpMkLst>
            <pc:docMk/>
            <pc:sldMk cId="3937775819" sldId="323"/>
            <ac:grpSpMk id="62" creationId="{5421EE05-DC33-4DF6-A47F-D6161E925D73}"/>
          </ac:grpSpMkLst>
        </pc:grpChg>
        <pc:grpChg chg="mod">
          <ac:chgData name="Archana Suresh" userId="bc71b111-7738-4540-8e14-283f32eaf934" providerId="ADAL" clId="{37AECDFC-E03B-420F-B105-799A428E32E1}" dt="2019-04-08T00:03:52.072" v="1176" actId="1076"/>
          <ac:grpSpMkLst>
            <pc:docMk/>
            <pc:sldMk cId="3937775819" sldId="323"/>
            <ac:grpSpMk id="80" creationId="{A6355C36-24E7-4A88-BD6D-12613FA40464}"/>
          </ac:grpSpMkLst>
        </pc:grpChg>
        <pc:grpChg chg="mod">
          <ac:chgData name="Archana Suresh" userId="bc71b111-7738-4540-8e14-283f32eaf934" providerId="ADAL" clId="{37AECDFC-E03B-420F-B105-799A428E32E1}" dt="2019-04-08T00:03:52.072" v="1176" actId="1076"/>
          <ac:grpSpMkLst>
            <pc:docMk/>
            <pc:sldMk cId="3937775819" sldId="323"/>
            <ac:grpSpMk id="89" creationId="{FA1446FC-EF82-46DC-9B21-A23CB5CA4C1E}"/>
          </ac:grpSpMkLst>
        </pc:grpChg>
        <pc:picChg chg="mod">
          <ac:chgData name="Archana Suresh" userId="bc71b111-7738-4540-8e14-283f32eaf934" providerId="ADAL" clId="{37AECDFC-E03B-420F-B105-799A428E32E1}" dt="2019-04-08T00:03:52.072" v="1176" actId="1076"/>
          <ac:picMkLst>
            <pc:docMk/>
            <pc:sldMk cId="3937775819" sldId="323"/>
            <ac:picMk id="14" creationId="{8B5F9EFB-653D-4A7A-86F4-F094DEE3BDB9}"/>
          </ac:picMkLst>
        </pc:picChg>
        <pc:picChg chg="mod">
          <ac:chgData name="Archana Suresh" userId="bc71b111-7738-4540-8e14-283f32eaf934" providerId="ADAL" clId="{37AECDFC-E03B-420F-B105-799A428E32E1}" dt="2019-04-08T00:03:52.072" v="1176" actId="1076"/>
          <ac:picMkLst>
            <pc:docMk/>
            <pc:sldMk cId="3937775819" sldId="323"/>
            <ac:picMk id="15" creationId="{E943C9B2-88C9-43F9-B999-A4D42C9C7BF4}"/>
          </ac:picMkLst>
        </pc:picChg>
        <pc:picChg chg="mod">
          <ac:chgData name="Archana Suresh" userId="bc71b111-7738-4540-8e14-283f32eaf934" providerId="ADAL" clId="{37AECDFC-E03B-420F-B105-799A428E32E1}" dt="2019-04-08T00:03:52.072" v="1176" actId="1076"/>
          <ac:picMkLst>
            <pc:docMk/>
            <pc:sldMk cId="3937775819" sldId="323"/>
            <ac:picMk id="16" creationId="{2334E0B1-BBAC-490F-AF15-951FF027B6EA}"/>
          </ac:picMkLst>
        </pc:picChg>
        <pc:picChg chg="mod">
          <ac:chgData name="Archana Suresh" userId="bc71b111-7738-4540-8e14-283f32eaf934" providerId="ADAL" clId="{37AECDFC-E03B-420F-B105-799A428E32E1}" dt="2019-04-08T00:03:52.072" v="1176" actId="1076"/>
          <ac:picMkLst>
            <pc:docMk/>
            <pc:sldMk cId="3937775819" sldId="323"/>
            <ac:picMk id="17" creationId="{F9E2FCE4-98D3-46FE-A304-C1F8080EEE5D}"/>
          </ac:picMkLst>
        </pc:picChg>
        <pc:picChg chg="mod">
          <ac:chgData name="Archana Suresh" userId="bc71b111-7738-4540-8e14-283f32eaf934" providerId="ADAL" clId="{37AECDFC-E03B-420F-B105-799A428E32E1}" dt="2019-04-08T00:03:52.072" v="1176" actId="1076"/>
          <ac:picMkLst>
            <pc:docMk/>
            <pc:sldMk cId="3937775819" sldId="323"/>
            <ac:picMk id="18" creationId="{3881A24E-3BC2-4A11-BA05-C19316F94745}"/>
          </ac:picMkLst>
        </pc:picChg>
        <pc:picChg chg="mod">
          <ac:chgData name="Archana Suresh" userId="bc71b111-7738-4540-8e14-283f32eaf934" providerId="ADAL" clId="{37AECDFC-E03B-420F-B105-799A428E32E1}" dt="2019-04-08T00:03:52.072" v="1176" actId="1076"/>
          <ac:picMkLst>
            <pc:docMk/>
            <pc:sldMk cId="3937775819" sldId="323"/>
            <ac:picMk id="19" creationId="{C5BE7A0B-15E0-42C8-B32B-9B9F45444272}"/>
          </ac:picMkLst>
        </pc:picChg>
        <pc:picChg chg="mod">
          <ac:chgData name="Archana Suresh" userId="bc71b111-7738-4540-8e14-283f32eaf934" providerId="ADAL" clId="{37AECDFC-E03B-420F-B105-799A428E32E1}" dt="2019-04-08T00:03:52.072" v="1176" actId="1076"/>
          <ac:picMkLst>
            <pc:docMk/>
            <pc:sldMk cId="3937775819" sldId="323"/>
            <ac:picMk id="35" creationId="{0BACF1DE-796F-4ED5-9C3E-CDA0D7B1F410}"/>
          </ac:picMkLst>
        </pc:picChg>
        <pc:picChg chg="mod">
          <ac:chgData name="Archana Suresh" userId="bc71b111-7738-4540-8e14-283f32eaf934" providerId="ADAL" clId="{37AECDFC-E03B-420F-B105-799A428E32E1}" dt="2019-04-08T00:03:52.072" v="1176" actId="1076"/>
          <ac:picMkLst>
            <pc:docMk/>
            <pc:sldMk cId="3937775819" sldId="323"/>
            <ac:picMk id="37" creationId="{7237D49C-94D8-482C-8888-2284DE4BAE45}"/>
          </ac:picMkLst>
        </pc:picChg>
        <pc:picChg chg="mod">
          <ac:chgData name="Archana Suresh" userId="bc71b111-7738-4540-8e14-283f32eaf934" providerId="ADAL" clId="{37AECDFC-E03B-420F-B105-799A428E32E1}" dt="2019-04-08T00:03:52.072" v="1176" actId="1076"/>
          <ac:picMkLst>
            <pc:docMk/>
            <pc:sldMk cId="3937775819" sldId="323"/>
            <ac:picMk id="39" creationId="{741B05E0-3F76-4EC7-B64F-6F56139CC26F}"/>
          </ac:picMkLst>
        </pc:picChg>
        <pc:picChg chg="mod">
          <ac:chgData name="Archana Suresh" userId="bc71b111-7738-4540-8e14-283f32eaf934" providerId="ADAL" clId="{37AECDFC-E03B-420F-B105-799A428E32E1}" dt="2019-04-08T00:03:52.072" v="1176" actId="1076"/>
          <ac:picMkLst>
            <pc:docMk/>
            <pc:sldMk cId="3937775819" sldId="323"/>
            <ac:picMk id="41" creationId="{525C155E-930F-4037-93E4-1DEE7E70C08D}"/>
          </ac:picMkLst>
        </pc:picChg>
        <pc:picChg chg="mod">
          <ac:chgData name="Archana Suresh" userId="bc71b111-7738-4540-8e14-283f32eaf934" providerId="ADAL" clId="{37AECDFC-E03B-420F-B105-799A428E32E1}" dt="2019-04-08T00:03:52.072" v="1176" actId="1076"/>
          <ac:picMkLst>
            <pc:docMk/>
            <pc:sldMk cId="3937775819" sldId="323"/>
            <ac:picMk id="43" creationId="{3A4C7B01-98A9-47F7-929A-EAB636BB6FA4}"/>
          </ac:picMkLst>
        </pc:picChg>
        <pc:picChg chg="mod">
          <ac:chgData name="Archana Suresh" userId="bc71b111-7738-4540-8e14-283f32eaf934" providerId="ADAL" clId="{37AECDFC-E03B-420F-B105-799A428E32E1}" dt="2019-04-08T00:03:52.072" v="1176" actId="1076"/>
          <ac:picMkLst>
            <pc:docMk/>
            <pc:sldMk cId="3937775819" sldId="323"/>
            <ac:picMk id="47" creationId="{6A5E1838-F7FD-4B66-B9D3-B21D37BB4A93}"/>
          </ac:picMkLst>
        </pc:picChg>
        <pc:cxnChg chg="mod">
          <ac:chgData name="Archana Suresh" userId="bc71b111-7738-4540-8e14-283f32eaf934" providerId="ADAL" clId="{37AECDFC-E03B-420F-B105-799A428E32E1}" dt="2019-04-08T00:03:52.072" v="1176" actId="1076"/>
          <ac:cxnSpMkLst>
            <pc:docMk/>
            <pc:sldMk cId="3937775819" sldId="323"/>
            <ac:cxnSpMk id="8" creationId="{08ADC207-AEFE-406B-ADC6-F72428FF7E7B}"/>
          </ac:cxnSpMkLst>
        </pc:cxnChg>
      </pc:sldChg>
      <pc:sldChg chg="addSp modSp">
        <pc:chgData name="Archana Suresh" userId="bc71b111-7738-4540-8e14-283f32eaf934" providerId="ADAL" clId="{37AECDFC-E03B-420F-B105-799A428E32E1}" dt="2019-04-08T00:33:38.708" v="1240" actId="164"/>
        <pc:sldMkLst>
          <pc:docMk/>
          <pc:sldMk cId="219479720" sldId="324"/>
        </pc:sldMkLst>
        <pc:spChg chg="mod">
          <ac:chgData name="Archana Suresh" userId="bc71b111-7738-4540-8e14-283f32eaf934" providerId="ADAL" clId="{37AECDFC-E03B-420F-B105-799A428E32E1}" dt="2019-04-08T00:33:38.708" v="1240" actId="164"/>
          <ac:spMkLst>
            <pc:docMk/>
            <pc:sldMk cId="219479720" sldId="324"/>
            <ac:spMk id="11" creationId="{5D502804-5F14-4960-BED7-7B1A7E69BA1E}"/>
          </ac:spMkLst>
        </pc:spChg>
        <pc:spChg chg="mod">
          <ac:chgData name="Archana Suresh" userId="bc71b111-7738-4540-8e14-283f32eaf934" providerId="ADAL" clId="{37AECDFC-E03B-420F-B105-799A428E32E1}" dt="2019-04-08T00:33:38.708" v="1240" actId="164"/>
          <ac:spMkLst>
            <pc:docMk/>
            <pc:sldMk cId="219479720" sldId="324"/>
            <ac:spMk id="12" creationId="{D0F4769B-A143-401A-9154-6D709971AE97}"/>
          </ac:spMkLst>
        </pc:spChg>
        <pc:grpChg chg="add mod">
          <ac:chgData name="Archana Suresh" userId="bc71b111-7738-4540-8e14-283f32eaf934" providerId="ADAL" clId="{37AECDFC-E03B-420F-B105-799A428E32E1}" dt="2019-04-08T00:33:38.708" v="1240" actId="164"/>
          <ac:grpSpMkLst>
            <pc:docMk/>
            <pc:sldMk cId="219479720" sldId="324"/>
            <ac:grpSpMk id="2" creationId="{AA6D7490-5BB0-4BF5-9574-45C7E916FA0F}"/>
          </ac:grpSpMkLst>
        </pc:grpChg>
      </pc:sldChg>
      <pc:sldChg chg="addSp delSp modSp">
        <pc:chgData name="Archana Suresh" userId="bc71b111-7738-4540-8e14-283f32eaf934" providerId="ADAL" clId="{37AECDFC-E03B-420F-B105-799A428E32E1}" dt="2019-04-07T23:54:09.232" v="1166" actId="1036"/>
        <pc:sldMkLst>
          <pc:docMk/>
          <pc:sldMk cId="2216782257" sldId="325"/>
        </pc:sldMkLst>
        <pc:spChg chg="mod">
          <ac:chgData name="Archana Suresh" userId="bc71b111-7738-4540-8e14-283f32eaf934" providerId="ADAL" clId="{37AECDFC-E03B-420F-B105-799A428E32E1}" dt="2019-04-07T23:51:32.462" v="1116" actId="1038"/>
          <ac:spMkLst>
            <pc:docMk/>
            <pc:sldMk cId="2216782257" sldId="325"/>
            <ac:spMk id="3" creationId="{DCC535F6-D3D3-4ED5-9885-FF4FB30453FE}"/>
          </ac:spMkLst>
        </pc:spChg>
        <pc:spChg chg="mod">
          <ac:chgData name="Archana Suresh" userId="bc71b111-7738-4540-8e14-283f32eaf934" providerId="ADAL" clId="{37AECDFC-E03B-420F-B105-799A428E32E1}" dt="2019-04-07T23:50:33.716" v="1103" actId="164"/>
          <ac:spMkLst>
            <pc:docMk/>
            <pc:sldMk cId="2216782257" sldId="325"/>
            <ac:spMk id="4" creationId="{E9F7EBED-2A3A-4FC7-BC0A-E058C190B459}"/>
          </ac:spMkLst>
        </pc:spChg>
        <pc:spChg chg="mod">
          <ac:chgData name="Archana Suresh" userId="bc71b111-7738-4540-8e14-283f32eaf934" providerId="ADAL" clId="{37AECDFC-E03B-420F-B105-799A428E32E1}" dt="2019-04-07T23:50:33.716" v="1103" actId="164"/>
          <ac:spMkLst>
            <pc:docMk/>
            <pc:sldMk cId="2216782257" sldId="325"/>
            <ac:spMk id="6" creationId="{FE8C475F-0EF6-49C8-A4CA-429AD56C844A}"/>
          </ac:spMkLst>
        </pc:spChg>
        <pc:spChg chg="mod">
          <ac:chgData name="Archana Suresh" userId="bc71b111-7738-4540-8e14-283f32eaf934" providerId="ADAL" clId="{37AECDFC-E03B-420F-B105-799A428E32E1}" dt="2019-04-07T23:50:33.716" v="1103" actId="164"/>
          <ac:spMkLst>
            <pc:docMk/>
            <pc:sldMk cId="2216782257" sldId="325"/>
            <ac:spMk id="9" creationId="{42E23000-A2F8-42D9-92BB-EB7723413C8F}"/>
          </ac:spMkLst>
        </pc:spChg>
        <pc:spChg chg="mod">
          <ac:chgData name="Archana Suresh" userId="bc71b111-7738-4540-8e14-283f32eaf934" providerId="ADAL" clId="{37AECDFC-E03B-420F-B105-799A428E32E1}" dt="2019-04-07T23:54:09.232" v="1166" actId="1036"/>
          <ac:spMkLst>
            <pc:docMk/>
            <pc:sldMk cId="2216782257" sldId="325"/>
            <ac:spMk id="10" creationId="{4729F0A4-B4B5-460F-BCA8-66C2F2B70ACE}"/>
          </ac:spMkLst>
        </pc:spChg>
        <pc:spChg chg="mod">
          <ac:chgData name="Archana Suresh" userId="bc71b111-7738-4540-8e14-283f32eaf934" providerId="ADAL" clId="{37AECDFC-E03B-420F-B105-799A428E32E1}" dt="2019-04-07T23:50:37.852" v="1104" actId="164"/>
          <ac:spMkLst>
            <pc:docMk/>
            <pc:sldMk cId="2216782257" sldId="325"/>
            <ac:spMk id="11" creationId="{4F9BDF2D-0079-45CE-820B-E00EDC23FE8C}"/>
          </ac:spMkLst>
        </pc:spChg>
        <pc:spChg chg="mod">
          <ac:chgData name="Archana Suresh" userId="bc71b111-7738-4540-8e14-283f32eaf934" providerId="ADAL" clId="{37AECDFC-E03B-420F-B105-799A428E32E1}" dt="2019-04-07T23:50:37.852" v="1104" actId="164"/>
          <ac:spMkLst>
            <pc:docMk/>
            <pc:sldMk cId="2216782257" sldId="325"/>
            <ac:spMk id="13" creationId="{8C620BFA-00AA-4546-978A-EAD0BA8F3645}"/>
          </ac:spMkLst>
        </pc:spChg>
        <pc:spChg chg="mod">
          <ac:chgData name="Archana Suresh" userId="bc71b111-7738-4540-8e14-283f32eaf934" providerId="ADAL" clId="{37AECDFC-E03B-420F-B105-799A428E32E1}" dt="2019-04-07T23:50:37.852" v="1104" actId="164"/>
          <ac:spMkLst>
            <pc:docMk/>
            <pc:sldMk cId="2216782257" sldId="325"/>
            <ac:spMk id="16" creationId="{65C1B8DD-96E7-4112-B6C6-4098BD3690EE}"/>
          </ac:spMkLst>
        </pc:spChg>
        <pc:spChg chg="add del">
          <ac:chgData name="Archana Suresh" userId="bc71b111-7738-4540-8e14-283f32eaf934" providerId="ADAL" clId="{37AECDFC-E03B-420F-B105-799A428E32E1}" dt="2019-04-07T23:50:05.356" v="1102" actId="478"/>
          <ac:spMkLst>
            <pc:docMk/>
            <pc:sldMk cId="2216782257" sldId="325"/>
            <ac:spMk id="27" creationId="{B8180586-5173-47AD-AB6B-21643E9784FB}"/>
          </ac:spMkLst>
        </pc:spChg>
        <pc:spChg chg="add mod">
          <ac:chgData name="Archana Suresh" userId="bc71b111-7738-4540-8e14-283f32eaf934" providerId="ADAL" clId="{37AECDFC-E03B-420F-B105-799A428E32E1}" dt="2019-04-07T23:51:43.436" v="1118" actId="20577"/>
          <ac:spMkLst>
            <pc:docMk/>
            <pc:sldMk cId="2216782257" sldId="325"/>
            <ac:spMk id="39" creationId="{3F892D89-F9F7-4856-B3DA-BB0287257380}"/>
          </ac:spMkLst>
        </pc:spChg>
        <pc:spChg chg="add mod">
          <ac:chgData name="Archana Suresh" userId="bc71b111-7738-4540-8e14-283f32eaf934" providerId="ADAL" clId="{37AECDFC-E03B-420F-B105-799A428E32E1}" dt="2019-04-07T23:52:10.345" v="1123" actId="20577"/>
          <ac:spMkLst>
            <pc:docMk/>
            <pc:sldMk cId="2216782257" sldId="325"/>
            <ac:spMk id="40" creationId="{F817BA1A-3A7F-4306-8D8F-4DB72BFAD569}"/>
          </ac:spMkLst>
        </pc:spChg>
        <pc:grpChg chg="add mod">
          <ac:chgData name="Archana Suresh" userId="bc71b111-7738-4540-8e14-283f32eaf934" providerId="ADAL" clId="{37AECDFC-E03B-420F-B105-799A428E32E1}" dt="2019-04-07T23:53:29.046" v="1159" actId="1076"/>
          <ac:grpSpMkLst>
            <pc:docMk/>
            <pc:sldMk cId="2216782257" sldId="325"/>
            <ac:grpSpMk id="14" creationId="{14E51E37-CB5F-44AE-89EA-B1F8174328D4}"/>
          </ac:grpSpMkLst>
        </pc:grpChg>
        <pc:grpChg chg="add del">
          <ac:chgData name="Archana Suresh" userId="bc71b111-7738-4540-8e14-283f32eaf934" providerId="ADAL" clId="{37AECDFC-E03B-420F-B105-799A428E32E1}" dt="2019-04-07T23:50:05.356" v="1102" actId="478"/>
          <ac:grpSpMkLst>
            <pc:docMk/>
            <pc:sldMk cId="2216782257" sldId="325"/>
            <ac:grpSpMk id="22" creationId="{5C933FEA-4640-4A5E-A9FD-6D1E4662812B}"/>
          </ac:grpSpMkLst>
        </pc:grpChg>
        <pc:grpChg chg="add mod">
          <ac:chgData name="Archana Suresh" userId="bc71b111-7738-4540-8e14-283f32eaf934" providerId="ADAL" clId="{37AECDFC-E03B-420F-B105-799A428E32E1}" dt="2019-04-07T23:53:05.975" v="1158" actId="1036"/>
          <ac:grpSpMkLst>
            <pc:docMk/>
            <pc:sldMk cId="2216782257" sldId="325"/>
            <ac:grpSpMk id="28" creationId="{BA96351D-DCA1-4D19-8756-74C7D5A2A3CF}"/>
          </ac:grpSpMkLst>
        </pc:grpChg>
        <pc:grpChg chg="add mod">
          <ac:chgData name="Archana Suresh" userId="bc71b111-7738-4540-8e14-283f32eaf934" providerId="ADAL" clId="{37AECDFC-E03B-420F-B105-799A428E32E1}" dt="2019-04-07T23:54:04.848" v="1162" actId="1076"/>
          <ac:grpSpMkLst>
            <pc:docMk/>
            <pc:sldMk cId="2216782257" sldId="325"/>
            <ac:grpSpMk id="36" creationId="{51B13FB0-D506-4D86-8D1F-5EE1EE1E4BEB}"/>
          </ac:grpSpMkLst>
        </pc:grpChg>
        <pc:grpChg chg="add mod">
          <ac:chgData name="Archana Suresh" userId="bc71b111-7738-4540-8e14-283f32eaf934" providerId="ADAL" clId="{37AECDFC-E03B-420F-B105-799A428E32E1}" dt="2019-04-07T23:54:09.232" v="1166" actId="1036"/>
          <ac:grpSpMkLst>
            <pc:docMk/>
            <pc:sldMk cId="2216782257" sldId="325"/>
            <ac:grpSpMk id="41" creationId="{2CC34C10-05C1-4C54-AF29-603E0BC51998}"/>
          </ac:grpSpMkLst>
        </pc:grpChg>
        <pc:picChg chg="mod">
          <ac:chgData name="Archana Suresh" userId="bc71b111-7738-4540-8e14-283f32eaf934" providerId="ADAL" clId="{37AECDFC-E03B-420F-B105-799A428E32E1}" dt="2019-04-07T23:50:33.716" v="1103" actId="164"/>
          <ac:picMkLst>
            <pc:docMk/>
            <pc:sldMk cId="2216782257" sldId="325"/>
            <ac:picMk id="5" creationId="{EE695BA3-778A-407A-9CE3-51FABAC4B626}"/>
          </ac:picMkLst>
        </pc:picChg>
        <pc:picChg chg="mod">
          <ac:chgData name="Archana Suresh" userId="bc71b111-7738-4540-8e14-283f32eaf934" providerId="ADAL" clId="{37AECDFC-E03B-420F-B105-799A428E32E1}" dt="2019-04-07T23:50:33.716" v="1103" actId="164"/>
          <ac:picMkLst>
            <pc:docMk/>
            <pc:sldMk cId="2216782257" sldId="325"/>
            <ac:picMk id="7" creationId="{B7E4365D-9065-4367-8B7A-3DD29311F380}"/>
          </ac:picMkLst>
        </pc:picChg>
        <pc:picChg chg="mod">
          <ac:chgData name="Archana Suresh" userId="bc71b111-7738-4540-8e14-283f32eaf934" providerId="ADAL" clId="{37AECDFC-E03B-420F-B105-799A428E32E1}" dt="2019-04-07T23:50:33.716" v="1103" actId="164"/>
          <ac:picMkLst>
            <pc:docMk/>
            <pc:sldMk cId="2216782257" sldId="325"/>
            <ac:picMk id="8" creationId="{CADA4E4E-7383-4086-9984-3191F3893FAA}"/>
          </ac:picMkLst>
        </pc:picChg>
        <pc:picChg chg="mod">
          <ac:chgData name="Archana Suresh" userId="bc71b111-7738-4540-8e14-283f32eaf934" providerId="ADAL" clId="{37AECDFC-E03B-420F-B105-799A428E32E1}" dt="2019-04-07T23:50:37.852" v="1104" actId="164"/>
          <ac:picMkLst>
            <pc:docMk/>
            <pc:sldMk cId="2216782257" sldId="325"/>
            <ac:picMk id="12" creationId="{B7F0C0EF-E2C9-425E-95D4-65B2528A7D16}"/>
          </ac:picMkLst>
        </pc:picChg>
        <pc:picChg chg="mod">
          <ac:chgData name="Archana Suresh" userId="bc71b111-7738-4540-8e14-283f32eaf934" providerId="ADAL" clId="{37AECDFC-E03B-420F-B105-799A428E32E1}" dt="2019-04-07T23:50:37.852" v="1104" actId="164"/>
          <ac:picMkLst>
            <pc:docMk/>
            <pc:sldMk cId="2216782257" sldId="325"/>
            <ac:picMk id="15" creationId="{67363F25-58DF-45E7-810F-53C2E2421DD8}"/>
          </ac:picMkLst>
        </pc:picChg>
        <pc:picChg chg="mod">
          <ac:chgData name="Archana Suresh" userId="bc71b111-7738-4540-8e14-283f32eaf934" providerId="ADAL" clId="{37AECDFC-E03B-420F-B105-799A428E32E1}" dt="2019-04-07T23:50:37.852" v="1104" actId="164"/>
          <ac:picMkLst>
            <pc:docMk/>
            <pc:sldMk cId="2216782257" sldId="325"/>
            <ac:picMk id="17" creationId="{2AE678AD-E9EF-412B-B61A-D4C21EA00732}"/>
          </ac:picMkLst>
        </pc:picChg>
        <pc:picChg chg="mod">
          <ac:chgData name="Archana Suresh" userId="bc71b111-7738-4540-8e14-283f32eaf934" providerId="ADAL" clId="{37AECDFC-E03B-420F-B105-799A428E32E1}" dt="2019-04-07T23:50:37.852" v="1104" actId="164"/>
          <ac:picMkLst>
            <pc:docMk/>
            <pc:sldMk cId="2216782257" sldId="325"/>
            <ac:picMk id="18" creationId="{46BE869F-1CE4-48CC-B704-9FB4BB061C68}"/>
          </ac:picMkLst>
        </pc:picChg>
        <pc:picChg chg="mod">
          <ac:chgData name="Archana Suresh" userId="bc71b111-7738-4540-8e14-283f32eaf934" providerId="ADAL" clId="{37AECDFC-E03B-420F-B105-799A428E32E1}" dt="2019-04-07T23:50:37.852" v="1104" actId="164"/>
          <ac:picMkLst>
            <pc:docMk/>
            <pc:sldMk cId="2216782257" sldId="325"/>
            <ac:picMk id="19" creationId="{84582783-E7F1-4035-B6E4-F30BFF3E7F34}"/>
          </ac:picMkLst>
        </pc:picChg>
        <pc:picChg chg="mod">
          <ac:chgData name="Archana Suresh" userId="bc71b111-7738-4540-8e14-283f32eaf934" providerId="ADAL" clId="{37AECDFC-E03B-420F-B105-799A428E32E1}" dt="2019-04-07T23:50:37.852" v="1104" actId="164"/>
          <ac:picMkLst>
            <pc:docMk/>
            <pc:sldMk cId="2216782257" sldId="325"/>
            <ac:picMk id="20" creationId="{B36F5DD5-987C-4382-BDF0-8C16728F9D7C}"/>
          </ac:picMkLst>
        </pc:picChg>
        <pc:picChg chg="mod">
          <ac:chgData name="Archana Suresh" userId="bc71b111-7738-4540-8e14-283f32eaf934" providerId="ADAL" clId="{37AECDFC-E03B-420F-B105-799A428E32E1}" dt="2019-04-07T23:50:37.852" v="1104" actId="164"/>
          <ac:picMkLst>
            <pc:docMk/>
            <pc:sldMk cId="2216782257" sldId="325"/>
            <ac:picMk id="21" creationId="{7C0831AD-7DA7-4684-AED1-0E5C8AEAB5C7}"/>
          </ac:picMkLst>
        </pc:picChg>
      </pc:sldChg>
      <pc:sldChg chg="addSp modSp add">
        <pc:chgData name="Archana Suresh" userId="bc71b111-7738-4540-8e14-283f32eaf934" providerId="ADAL" clId="{37AECDFC-E03B-420F-B105-799A428E32E1}" dt="2019-04-05T05:15:35.932" v="845"/>
        <pc:sldMkLst>
          <pc:docMk/>
          <pc:sldMk cId="2800194095" sldId="326"/>
        </pc:sldMkLst>
        <pc:spChg chg="add">
          <ac:chgData name="Archana Suresh" userId="bc71b111-7738-4540-8e14-283f32eaf934" providerId="ADAL" clId="{37AECDFC-E03B-420F-B105-799A428E32E1}" dt="2019-04-05T05:15:01.895" v="836"/>
          <ac:spMkLst>
            <pc:docMk/>
            <pc:sldMk cId="2800194095" sldId="326"/>
            <ac:spMk id="3" creationId="{BC988622-5686-4D5C-ABF0-9F0BDFAB7354}"/>
          </ac:spMkLst>
        </pc:spChg>
        <pc:spChg chg="add">
          <ac:chgData name="Archana Suresh" userId="bc71b111-7738-4540-8e14-283f32eaf934" providerId="ADAL" clId="{37AECDFC-E03B-420F-B105-799A428E32E1}" dt="2019-04-05T05:15:01.895" v="836"/>
          <ac:spMkLst>
            <pc:docMk/>
            <pc:sldMk cId="2800194095" sldId="326"/>
            <ac:spMk id="5" creationId="{B0E954BA-A16F-4D08-AF87-F8ECCA41561D}"/>
          </ac:spMkLst>
        </pc:spChg>
        <pc:spChg chg="add">
          <ac:chgData name="Archana Suresh" userId="bc71b111-7738-4540-8e14-283f32eaf934" providerId="ADAL" clId="{37AECDFC-E03B-420F-B105-799A428E32E1}" dt="2019-04-05T05:15:01.895" v="836"/>
          <ac:spMkLst>
            <pc:docMk/>
            <pc:sldMk cId="2800194095" sldId="326"/>
            <ac:spMk id="6" creationId="{F13F4D40-B3CD-4BCD-9866-8C65AF3DE216}"/>
          </ac:spMkLst>
        </pc:spChg>
        <pc:spChg chg="add">
          <ac:chgData name="Archana Suresh" userId="bc71b111-7738-4540-8e14-283f32eaf934" providerId="ADAL" clId="{37AECDFC-E03B-420F-B105-799A428E32E1}" dt="2019-04-05T05:15:01.895" v="836"/>
          <ac:spMkLst>
            <pc:docMk/>
            <pc:sldMk cId="2800194095" sldId="326"/>
            <ac:spMk id="7" creationId="{371803F4-8C8C-4A5D-B2EB-A9771B777669}"/>
          </ac:spMkLst>
        </pc:spChg>
        <pc:spChg chg="add">
          <ac:chgData name="Archana Suresh" userId="bc71b111-7738-4540-8e14-283f32eaf934" providerId="ADAL" clId="{37AECDFC-E03B-420F-B105-799A428E32E1}" dt="2019-04-05T05:15:01.895" v="836"/>
          <ac:spMkLst>
            <pc:docMk/>
            <pc:sldMk cId="2800194095" sldId="326"/>
            <ac:spMk id="8" creationId="{711623FE-ED0E-4AA1-8E44-D0E44A61D5A0}"/>
          </ac:spMkLst>
        </pc:spChg>
        <pc:spChg chg="add">
          <ac:chgData name="Archana Suresh" userId="bc71b111-7738-4540-8e14-283f32eaf934" providerId="ADAL" clId="{37AECDFC-E03B-420F-B105-799A428E32E1}" dt="2019-04-05T05:15:01.895" v="836"/>
          <ac:spMkLst>
            <pc:docMk/>
            <pc:sldMk cId="2800194095" sldId="326"/>
            <ac:spMk id="9" creationId="{3D9E749A-223F-40F4-955F-62013BAA6293}"/>
          </ac:spMkLst>
        </pc:spChg>
        <pc:spChg chg="add">
          <ac:chgData name="Archana Suresh" userId="bc71b111-7738-4540-8e14-283f32eaf934" providerId="ADAL" clId="{37AECDFC-E03B-420F-B105-799A428E32E1}" dt="2019-04-05T05:15:01.895" v="836"/>
          <ac:spMkLst>
            <pc:docMk/>
            <pc:sldMk cId="2800194095" sldId="326"/>
            <ac:spMk id="10" creationId="{9304C282-85AD-458C-A32D-949EFB1D6F6D}"/>
          </ac:spMkLst>
        </pc:spChg>
        <pc:spChg chg="add">
          <ac:chgData name="Archana Suresh" userId="bc71b111-7738-4540-8e14-283f32eaf934" providerId="ADAL" clId="{37AECDFC-E03B-420F-B105-799A428E32E1}" dt="2019-04-05T05:15:01.895" v="836"/>
          <ac:spMkLst>
            <pc:docMk/>
            <pc:sldMk cId="2800194095" sldId="326"/>
            <ac:spMk id="11" creationId="{2C079134-2F26-4D67-AA27-43DD4B5277A6}"/>
          </ac:spMkLst>
        </pc:spChg>
        <pc:spChg chg="add">
          <ac:chgData name="Archana Suresh" userId="bc71b111-7738-4540-8e14-283f32eaf934" providerId="ADAL" clId="{37AECDFC-E03B-420F-B105-799A428E32E1}" dt="2019-04-05T05:15:01.895" v="836"/>
          <ac:spMkLst>
            <pc:docMk/>
            <pc:sldMk cId="2800194095" sldId="326"/>
            <ac:spMk id="12" creationId="{154B0D7A-11CA-4EAA-A093-7A4D7074CFAD}"/>
          </ac:spMkLst>
        </pc:spChg>
        <pc:spChg chg="add">
          <ac:chgData name="Archana Suresh" userId="bc71b111-7738-4540-8e14-283f32eaf934" providerId="ADAL" clId="{37AECDFC-E03B-420F-B105-799A428E32E1}" dt="2019-04-05T05:15:01.895" v="836"/>
          <ac:spMkLst>
            <pc:docMk/>
            <pc:sldMk cId="2800194095" sldId="326"/>
            <ac:spMk id="13" creationId="{1F8F454B-2305-4552-A447-D432935B246D}"/>
          </ac:spMkLst>
        </pc:spChg>
        <pc:spChg chg="add">
          <ac:chgData name="Archana Suresh" userId="bc71b111-7738-4540-8e14-283f32eaf934" providerId="ADAL" clId="{37AECDFC-E03B-420F-B105-799A428E32E1}" dt="2019-04-05T05:15:01.895" v="836"/>
          <ac:spMkLst>
            <pc:docMk/>
            <pc:sldMk cId="2800194095" sldId="326"/>
            <ac:spMk id="14" creationId="{E8F45882-6E42-4FE9-85F0-D1F89DFB297A}"/>
          </ac:spMkLst>
        </pc:spChg>
        <pc:spChg chg="add">
          <ac:chgData name="Archana Suresh" userId="bc71b111-7738-4540-8e14-283f32eaf934" providerId="ADAL" clId="{37AECDFC-E03B-420F-B105-799A428E32E1}" dt="2019-04-05T05:15:01.895" v="836"/>
          <ac:spMkLst>
            <pc:docMk/>
            <pc:sldMk cId="2800194095" sldId="326"/>
            <ac:spMk id="15" creationId="{9B9BB7A9-72EB-457C-B10F-43EE74F09288}"/>
          </ac:spMkLst>
        </pc:spChg>
        <pc:spChg chg="add">
          <ac:chgData name="Archana Suresh" userId="bc71b111-7738-4540-8e14-283f32eaf934" providerId="ADAL" clId="{37AECDFC-E03B-420F-B105-799A428E32E1}" dt="2019-04-05T05:15:01.895" v="836"/>
          <ac:spMkLst>
            <pc:docMk/>
            <pc:sldMk cId="2800194095" sldId="326"/>
            <ac:spMk id="16" creationId="{EF6299D1-7641-47D8-81A3-1A97C28278BB}"/>
          </ac:spMkLst>
        </pc:spChg>
        <pc:spChg chg="add">
          <ac:chgData name="Archana Suresh" userId="bc71b111-7738-4540-8e14-283f32eaf934" providerId="ADAL" clId="{37AECDFC-E03B-420F-B105-799A428E32E1}" dt="2019-04-05T05:15:01.895" v="836"/>
          <ac:spMkLst>
            <pc:docMk/>
            <pc:sldMk cId="2800194095" sldId="326"/>
            <ac:spMk id="17" creationId="{32A17DBF-87FC-4CCE-A75F-1289882DAB8C}"/>
          </ac:spMkLst>
        </pc:spChg>
        <pc:spChg chg="add">
          <ac:chgData name="Archana Suresh" userId="bc71b111-7738-4540-8e14-283f32eaf934" providerId="ADAL" clId="{37AECDFC-E03B-420F-B105-799A428E32E1}" dt="2019-04-05T05:15:01.895" v="836"/>
          <ac:spMkLst>
            <pc:docMk/>
            <pc:sldMk cId="2800194095" sldId="326"/>
            <ac:spMk id="18" creationId="{1E639AD3-B91C-41FF-9D63-1946929C7461}"/>
          </ac:spMkLst>
        </pc:spChg>
        <pc:spChg chg="add">
          <ac:chgData name="Archana Suresh" userId="bc71b111-7738-4540-8e14-283f32eaf934" providerId="ADAL" clId="{37AECDFC-E03B-420F-B105-799A428E32E1}" dt="2019-04-05T05:15:01.895" v="836"/>
          <ac:spMkLst>
            <pc:docMk/>
            <pc:sldMk cId="2800194095" sldId="326"/>
            <ac:spMk id="19" creationId="{3458C38E-5DB0-4960-8108-4F6A85F5CE08}"/>
          </ac:spMkLst>
        </pc:spChg>
        <pc:spChg chg="add">
          <ac:chgData name="Archana Suresh" userId="bc71b111-7738-4540-8e14-283f32eaf934" providerId="ADAL" clId="{37AECDFC-E03B-420F-B105-799A428E32E1}" dt="2019-04-05T05:15:01.895" v="836"/>
          <ac:spMkLst>
            <pc:docMk/>
            <pc:sldMk cId="2800194095" sldId="326"/>
            <ac:spMk id="20" creationId="{C06318D6-4F55-47CB-80CE-DD224F82108C}"/>
          </ac:spMkLst>
        </pc:spChg>
        <pc:spChg chg="add">
          <ac:chgData name="Archana Suresh" userId="bc71b111-7738-4540-8e14-283f32eaf934" providerId="ADAL" clId="{37AECDFC-E03B-420F-B105-799A428E32E1}" dt="2019-04-05T05:15:01.895" v="836"/>
          <ac:spMkLst>
            <pc:docMk/>
            <pc:sldMk cId="2800194095" sldId="326"/>
            <ac:spMk id="21" creationId="{2C7C6BBC-5C4F-4EC5-B86B-01FA9A14EC1D}"/>
          </ac:spMkLst>
        </pc:spChg>
        <pc:spChg chg="add">
          <ac:chgData name="Archana Suresh" userId="bc71b111-7738-4540-8e14-283f32eaf934" providerId="ADAL" clId="{37AECDFC-E03B-420F-B105-799A428E32E1}" dt="2019-04-05T05:15:01.895" v="836"/>
          <ac:spMkLst>
            <pc:docMk/>
            <pc:sldMk cId="2800194095" sldId="326"/>
            <ac:spMk id="22" creationId="{4F7BAAFE-7CE6-41B9-99E4-6F6A578913EC}"/>
          </ac:spMkLst>
        </pc:spChg>
        <pc:spChg chg="add">
          <ac:chgData name="Archana Suresh" userId="bc71b111-7738-4540-8e14-283f32eaf934" providerId="ADAL" clId="{37AECDFC-E03B-420F-B105-799A428E32E1}" dt="2019-04-05T05:15:01.895" v="836"/>
          <ac:spMkLst>
            <pc:docMk/>
            <pc:sldMk cId="2800194095" sldId="326"/>
            <ac:spMk id="23" creationId="{08C44D64-84D5-433D-994D-E3742BC2F2F4}"/>
          </ac:spMkLst>
        </pc:spChg>
        <pc:spChg chg="add">
          <ac:chgData name="Archana Suresh" userId="bc71b111-7738-4540-8e14-283f32eaf934" providerId="ADAL" clId="{37AECDFC-E03B-420F-B105-799A428E32E1}" dt="2019-04-05T05:15:01.895" v="836"/>
          <ac:spMkLst>
            <pc:docMk/>
            <pc:sldMk cId="2800194095" sldId="326"/>
            <ac:spMk id="24" creationId="{5086711F-304D-4F2F-82DE-1A677127874E}"/>
          </ac:spMkLst>
        </pc:spChg>
        <pc:spChg chg="add">
          <ac:chgData name="Archana Suresh" userId="bc71b111-7738-4540-8e14-283f32eaf934" providerId="ADAL" clId="{37AECDFC-E03B-420F-B105-799A428E32E1}" dt="2019-04-05T05:15:01.895" v="836"/>
          <ac:spMkLst>
            <pc:docMk/>
            <pc:sldMk cId="2800194095" sldId="326"/>
            <ac:spMk id="25" creationId="{8F0D7D19-DAF2-4818-ACB6-247223D1B353}"/>
          </ac:spMkLst>
        </pc:spChg>
        <pc:spChg chg="add">
          <ac:chgData name="Archana Suresh" userId="bc71b111-7738-4540-8e14-283f32eaf934" providerId="ADAL" clId="{37AECDFC-E03B-420F-B105-799A428E32E1}" dt="2019-04-05T05:15:01.895" v="836"/>
          <ac:spMkLst>
            <pc:docMk/>
            <pc:sldMk cId="2800194095" sldId="326"/>
            <ac:spMk id="26" creationId="{2FDC7A1B-305F-4FB9-80B7-B99E2D8C322E}"/>
          </ac:spMkLst>
        </pc:spChg>
        <pc:spChg chg="add">
          <ac:chgData name="Archana Suresh" userId="bc71b111-7738-4540-8e14-283f32eaf934" providerId="ADAL" clId="{37AECDFC-E03B-420F-B105-799A428E32E1}" dt="2019-04-05T05:15:01.895" v="836"/>
          <ac:spMkLst>
            <pc:docMk/>
            <pc:sldMk cId="2800194095" sldId="326"/>
            <ac:spMk id="27" creationId="{608A46B2-F42A-4632-A238-BD17B9411662}"/>
          </ac:spMkLst>
        </pc:spChg>
        <pc:spChg chg="add">
          <ac:chgData name="Archana Suresh" userId="bc71b111-7738-4540-8e14-283f32eaf934" providerId="ADAL" clId="{37AECDFC-E03B-420F-B105-799A428E32E1}" dt="2019-04-05T05:15:01.895" v="836"/>
          <ac:spMkLst>
            <pc:docMk/>
            <pc:sldMk cId="2800194095" sldId="326"/>
            <ac:spMk id="28" creationId="{30436AEE-849F-488F-8AA2-0A650DF19632}"/>
          </ac:spMkLst>
        </pc:spChg>
        <pc:spChg chg="add">
          <ac:chgData name="Archana Suresh" userId="bc71b111-7738-4540-8e14-283f32eaf934" providerId="ADAL" clId="{37AECDFC-E03B-420F-B105-799A428E32E1}" dt="2019-04-05T05:15:01.895" v="836"/>
          <ac:spMkLst>
            <pc:docMk/>
            <pc:sldMk cId="2800194095" sldId="326"/>
            <ac:spMk id="29" creationId="{975DEFE8-1EBB-46A8-A4B0-E89F15376D8B}"/>
          </ac:spMkLst>
        </pc:spChg>
        <pc:spChg chg="add">
          <ac:chgData name="Archana Suresh" userId="bc71b111-7738-4540-8e14-283f32eaf934" providerId="ADAL" clId="{37AECDFC-E03B-420F-B105-799A428E32E1}" dt="2019-04-05T05:15:01.895" v="836"/>
          <ac:spMkLst>
            <pc:docMk/>
            <pc:sldMk cId="2800194095" sldId="326"/>
            <ac:spMk id="30" creationId="{6E91B04B-30A5-4FB6-A88B-8F40110D9EA7}"/>
          </ac:spMkLst>
        </pc:spChg>
        <pc:spChg chg="add">
          <ac:chgData name="Archana Suresh" userId="bc71b111-7738-4540-8e14-283f32eaf934" providerId="ADAL" clId="{37AECDFC-E03B-420F-B105-799A428E32E1}" dt="2019-04-05T05:15:01.895" v="836"/>
          <ac:spMkLst>
            <pc:docMk/>
            <pc:sldMk cId="2800194095" sldId="326"/>
            <ac:spMk id="31" creationId="{D7C2EDC1-FD8F-40AA-A107-3836B77572FC}"/>
          </ac:spMkLst>
        </pc:spChg>
        <pc:spChg chg="add">
          <ac:chgData name="Archana Suresh" userId="bc71b111-7738-4540-8e14-283f32eaf934" providerId="ADAL" clId="{37AECDFC-E03B-420F-B105-799A428E32E1}" dt="2019-04-05T05:15:01.895" v="836"/>
          <ac:spMkLst>
            <pc:docMk/>
            <pc:sldMk cId="2800194095" sldId="326"/>
            <ac:spMk id="32" creationId="{5230768E-5F60-46CD-B1B1-962255DCD280}"/>
          </ac:spMkLst>
        </pc:spChg>
        <pc:spChg chg="add">
          <ac:chgData name="Archana Suresh" userId="bc71b111-7738-4540-8e14-283f32eaf934" providerId="ADAL" clId="{37AECDFC-E03B-420F-B105-799A428E32E1}" dt="2019-04-05T05:15:01.895" v="836"/>
          <ac:spMkLst>
            <pc:docMk/>
            <pc:sldMk cId="2800194095" sldId="326"/>
            <ac:spMk id="34" creationId="{6F02DD2D-B82B-4300-A18B-856C283A0B84}"/>
          </ac:spMkLst>
        </pc:spChg>
        <pc:spChg chg="add">
          <ac:chgData name="Archana Suresh" userId="bc71b111-7738-4540-8e14-283f32eaf934" providerId="ADAL" clId="{37AECDFC-E03B-420F-B105-799A428E32E1}" dt="2019-04-05T05:15:01.895" v="836"/>
          <ac:spMkLst>
            <pc:docMk/>
            <pc:sldMk cId="2800194095" sldId="326"/>
            <ac:spMk id="35" creationId="{53455BA7-974A-4D1F-BC41-4B26108120EA}"/>
          </ac:spMkLst>
        </pc:spChg>
        <pc:spChg chg="add">
          <ac:chgData name="Archana Suresh" userId="bc71b111-7738-4540-8e14-283f32eaf934" providerId="ADAL" clId="{37AECDFC-E03B-420F-B105-799A428E32E1}" dt="2019-04-05T05:15:01.895" v="836"/>
          <ac:spMkLst>
            <pc:docMk/>
            <pc:sldMk cId="2800194095" sldId="326"/>
            <ac:spMk id="36" creationId="{196E38D1-8468-4B76-B746-1EEB34D92F91}"/>
          </ac:spMkLst>
        </pc:spChg>
        <pc:spChg chg="add">
          <ac:chgData name="Archana Suresh" userId="bc71b111-7738-4540-8e14-283f32eaf934" providerId="ADAL" clId="{37AECDFC-E03B-420F-B105-799A428E32E1}" dt="2019-04-05T05:15:01.895" v="836"/>
          <ac:spMkLst>
            <pc:docMk/>
            <pc:sldMk cId="2800194095" sldId="326"/>
            <ac:spMk id="37" creationId="{74892681-3445-4B26-8046-E06887CBFAD0}"/>
          </ac:spMkLst>
        </pc:spChg>
        <pc:spChg chg="add">
          <ac:chgData name="Archana Suresh" userId="bc71b111-7738-4540-8e14-283f32eaf934" providerId="ADAL" clId="{37AECDFC-E03B-420F-B105-799A428E32E1}" dt="2019-04-05T05:15:01.895" v="836"/>
          <ac:spMkLst>
            <pc:docMk/>
            <pc:sldMk cId="2800194095" sldId="326"/>
            <ac:spMk id="38" creationId="{DC3A4BD4-F0AF-45EB-8615-035829D5A6F6}"/>
          </ac:spMkLst>
        </pc:spChg>
        <pc:spChg chg="add">
          <ac:chgData name="Archana Suresh" userId="bc71b111-7738-4540-8e14-283f32eaf934" providerId="ADAL" clId="{37AECDFC-E03B-420F-B105-799A428E32E1}" dt="2019-04-05T05:15:01.895" v="836"/>
          <ac:spMkLst>
            <pc:docMk/>
            <pc:sldMk cId="2800194095" sldId="326"/>
            <ac:spMk id="39" creationId="{15880ED7-A7E1-488F-B227-3FB06F6DDAA9}"/>
          </ac:spMkLst>
        </pc:spChg>
        <pc:spChg chg="add">
          <ac:chgData name="Archana Suresh" userId="bc71b111-7738-4540-8e14-283f32eaf934" providerId="ADAL" clId="{37AECDFC-E03B-420F-B105-799A428E32E1}" dt="2019-04-05T05:15:01.895" v="836"/>
          <ac:spMkLst>
            <pc:docMk/>
            <pc:sldMk cId="2800194095" sldId="326"/>
            <ac:spMk id="40" creationId="{3B429F39-1055-4ACD-89F9-BB9E803A3237}"/>
          </ac:spMkLst>
        </pc:spChg>
        <pc:spChg chg="add">
          <ac:chgData name="Archana Suresh" userId="bc71b111-7738-4540-8e14-283f32eaf934" providerId="ADAL" clId="{37AECDFC-E03B-420F-B105-799A428E32E1}" dt="2019-04-05T05:15:01.895" v="836"/>
          <ac:spMkLst>
            <pc:docMk/>
            <pc:sldMk cId="2800194095" sldId="326"/>
            <ac:spMk id="41" creationId="{4FFC0176-B8E3-46B7-A583-98081C6E7967}"/>
          </ac:spMkLst>
        </pc:spChg>
        <pc:spChg chg="add">
          <ac:chgData name="Archana Suresh" userId="bc71b111-7738-4540-8e14-283f32eaf934" providerId="ADAL" clId="{37AECDFC-E03B-420F-B105-799A428E32E1}" dt="2019-04-05T05:15:01.895" v="836"/>
          <ac:spMkLst>
            <pc:docMk/>
            <pc:sldMk cId="2800194095" sldId="326"/>
            <ac:spMk id="42" creationId="{3168C009-2AFA-49CD-B15D-660478D9B4AA}"/>
          </ac:spMkLst>
        </pc:spChg>
        <pc:spChg chg="add">
          <ac:chgData name="Archana Suresh" userId="bc71b111-7738-4540-8e14-283f32eaf934" providerId="ADAL" clId="{37AECDFC-E03B-420F-B105-799A428E32E1}" dt="2019-04-05T05:15:01.895" v="836"/>
          <ac:spMkLst>
            <pc:docMk/>
            <pc:sldMk cId="2800194095" sldId="326"/>
            <ac:spMk id="43" creationId="{0ED2D2C8-66E5-42DE-8629-4F73AC474F20}"/>
          </ac:spMkLst>
        </pc:spChg>
        <pc:spChg chg="add">
          <ac:chgData name="Archana Suresh" userId="bc71b111-7738-4540-8e14-283f32eaf934" providerId="ADAL" clId="{37AECDFC-E03B-420F-B105-799A428E32E1}" dt="2019-04-05T05:15:01.895" v="836"/>
          <ac:spMkLst>
            <pc:docMk/>
            <pc:sldMk cId="2800194095" sldId="326"/>
            <ac:spMk id="44" creationId="{4E588B08-62B3-4C29-89B9-B10E226D5D87}"/>
          </ac:spMkLst>
        </pc:spChg>
        <pc:spChg chg="add">
          <ac:chgData name="Archana Suresh" userId="bc71b111-7738-4540-8e14-283f32eaf934" providerId="ADAL" clId="{37AECDFC-E03B-420F-B105-799A428E32E1}" dt="2019-04-05T05:15:01.895" v="836"/>
          <ac:spMkLst>
            <pc:docMk/>
            <pc:sldMk cId="2800194095" sldId="326"/>
            <ac:spMk id="45" creationId="{821B9046-0857-419C-AC7C-0F89A91692EE}"/>
          </ac:spMkLst>
        </pc:spChg>
        <pc:spChg chg="add">
          <ac:chgData name="Archana Suresh" userId="bc71b111-7738-4540-8e14-283f32eaf934" providerId="ADAL" clId="{37AECDFC-E03B-420F-B105-799A428E32E1}" dt="2019-04-05T05:15:01.895" v="836"/>
          <ac:spMkLst>
            <pc:docMk/>
            <pc:sldMk cId="2800194095" sldId="326"/>
            <ac:spMk id="46" creationId="{31D39892-E386-45EE-894A-A146569E2503}"/>
          </ac:spMkLst>
        </pc:spChg>
        <pc:spChg chg="add">
          <ac:chgData name="Archana Suresh" userId="bc71b111-7738-4540-8e14-283f32eaf934" providerId="ADAL" clId="{37AECDFC-E03B-420F-B105-799A428E32E1}" dt="2019-04-05T05:15:01.895" v="836"/>
          <ac:spMkLst>
            <pc:docMk/>
            <pc:sldMk cId="2800194095" sldId="326"/>
            <ac:spMk id="47" creationId="{2F20D9BD-903E-4D1A-8492-7E82BFEA7D0A}"/>
          </ac:spMkLst>
        </pc:spChg>
        <pc:spChg chg="add">
          <ac:chgData name="Archana Suresh" userId="bc71b111-7738-4540-8e14-283f32eaf934" providerId="ADAL" clId="{37AECDFC-E03B-420F-B105-799A428E32E1}" dt="2019-04-05T05:15:01.895" v="836"/>
          <ac:spMkLst>
            <pc:docMk/>
            <pc:sldMk cId="2800194095" sldId="326"/>
            <ac:spMk id="48" creationId="{27AAA1C7-260D-4B22-858A-9FC0297C0042}"/>
          </ac:spMkLst>
        </pc:spChg>
        <pc:spChg chg="add">
          <ac:chgData name="Archana Suresh" userId="bc71b111-7738-4540-8e14-283f32eaf934" providerId="ADAL" clId="{37AECDFC-E03B-420F-B105-799A428E32E1}" dt="2019-04-05T05:15:01.895" v="836"/>
          <ac:spMkLst>
            <pc:docMk/>
            <pc:sldMk cId="2800194095" sldId="326"/>
            <ac:spMk id="49" creationId="{755B1CEC-DCF3-4AC3-A708-A92297CF018E}"/>
          </ac:spMkLst>
        </pc:spChg>
        <pc:spChg chg="add">
          <ac:chgData name="Archana Suresh" userId="bc71b111-7738-4540-8e14-283f32eaf934" providerId="ADAL" clId="{37AECDFC-E03B-420F-B105-799A428E32E1}" dt="2019-04-05T05:15:01.895" v="836"/>
          <ac:spMkLst>
            <pc:docMk/>
            <pc:sldMk cId="2800194095" sldId="326"/>
            <ac:spMk id="50" creationId="{AE3495CB-D451-4968-8A81-EB2A8788DE46}"/>
          </ac:spMkLst>
        </pc:spChg>
        <pc:spChg chg="add">
          <ac:chgData name="Archana Suresh" userId="bc71b111-7738-4540-8e14-283f32eaf934" providerId="ADAL" clId="{37AECDFC-E03B-420F-B105-799A428E32E1}" dt="2019-04-05T05:15:01.895" v="836"/>
          <ac:spMkLst>
            <pc:docMk/>
            <pc:sldMk cId="2800194095" sldId="326"/>
            <ac:spMk id="51" creationId="{A8E12F28-8AB2-4327-9564-AD9E5B160CA6}"/>
          </ac:spMkLst>
        </pc:spChg>
        <pc:spChg chg="add">
          <ac:chgData name="Archana Suresh" userId="bc71b111-7738-4540-8e14-283f32eaf934" providerId="ADAL" clId="{37AECDFC-E03B-420F-B105-799A428E32E1}" dt="2019-04-05T05:15:01.895" v="836"/>
          <ac:spMkLst>
            <pc:docMk/>
            <pc:sldMk cId="2800194095" sldId="326"/>
            <ac:spMk id="52" creationId="{BAADACB1-B2FA-4F47-AAB7-390B4E1219B2}"/>
          </ac:spMkLst>
        </pc:spChg>
        <pc:spChg chg="add">
          <ac:chgData name="Archana Suresh" userId="bc71b111-7738-4540-8e14-283f32eaf934" providerId="ADAL" clId="{37AECDFC-E03B-420F-B105-799A428E32E1}" dt="2019-04-05T05:15:01.895" v="836"/>
          <ac:spMkLst>
            <pc:docMk/>
            <pc:sldMk cId="2800194095" sldId="326"/>
            <ac:spMk id="53" creationId="{174FFA17-A124-4BB2-88A7-1FF8884D50B3}"/>
          </ac:spMkLst>
        </pc:spChg>
        <pc:spChg chg="add">
          <ac:chgData name="Archana Suresh" userId="bc71b111-7738-4540-8e14-283f32eaf934" providerId="ADAL" clId="{37AECDFC-E03B-420F-B105-799A428E32E1}" dt="2019-04-05T05:15:01.895" v="836"/>
          <ac:spMkLst>
            <pc:docMk/>
            <pc:sldMk cId="2800194095" sldId="326"/>
            <ac:spMk id="54" creationId="{73CAAA15-13F3-4CFE-BBBF-8C809ADE823B}"/>
          </ac:spMkLst>
        </pc:spChg>
        <pc:spChg chg="add">
          <ac:chgData name="Archana Suresh" userId="bc71b111-7738-4540-8e14-283f32eaf934" providerId="ADAL" clId="{37AECDFC-E03B-420F-B105-799A428E32E1}" dt="2019-04-05T05:15:01.895" v="836"/>
          <ac:spMkLst>
            <pc:docMk/>
            <pc:sldMk cId="2800194095" sldId="326"/>
            <ac:spMk id="55" creationId="{EA397A12-5990-4021-AB6F-3B921435CBA5}"/>
          </ac:spMkLst>
        </pc:spChg>
        <pc:spChg chg="add">
          <ac:chgData name="Archana Suresh" userId="bc71b111-7738-4540-8e14-283f32eaf934" providerId="ADAL" clId="{37AECDFC-E03B-420F-B105-799A428E32E1}" dt="2019-04-05T05:15:01.895" v="836"/>
          <ac:spMkLst>
            <pc:docMk/>
            <pc:sldMk cId="2800194095" sldId="326"/>
            <ac:spMk id="124" creationId="{45D90E69-8120-4A98-B313-73C131A4B7D0}"/>
          </ac:spMkLst>
        </pc:spChg>
        <pc:spChg chg="add">
          <ac:chgData name="Archana Suresh" userId="bc71b111-7738-4540-8e14-283f32eaf934" providerId="ADAL" clId="{37AECDFC-E03B-420F-B105-799A428E32E1}" dt="2019-04-05T05:15:01.895" v="836"/>
          <ac:spMkLst>
            <pc:docMk/>
            <pc:sldMk cId="2800194095" sldId="326"/>
            <ac:spMk id="125" creationId="{2B1E6DF0-8851-4146-8910-67A1F0A1D8ED}"/>
          </ac:spMkLst>
        </pc:spChg>
        <pc:spChg chg="add">
          <ac:chgData name="Archana Suresh" userId="bc71b111-7738-4540-8e14-283f32eaf934" providerId="ADAL" clId="{37AECDFC-E03B-420F-B105-799A428E32E1}" dt="2019-04-05T05:15:01.895" v="836"/>
          <ac:spMkLst>
            <pc:docMk/>
            <pc:sldMk cId="2800194095" sldId="326"/>
            <ac:spMk id="126" creationId="{85B9F731-3B7C-4331-B1D8-0255F4E0E9FC}"/>
          </ac:spMkLst>
        </pc:spChg>
        <pc:spChg chg="add">
          <ac:chgData name="Archana Suresh" userId="bc71b111-7738-4540-8e14-283f32eaf934" providerId="ADAL" clId="{37AECDFC-E03B-420F-B105-799A428E32E1}" dt="2019-04-05T05:15:01.895" v="836"/>
          <ac:spMkLst>
            <pc:docMk/>
            <pc:sldMk cId="2800194095" sldId="326"/>
            <ac:spMk id="127" creationId="{C8E2482F-B95A-4B0E-837F-612AAA37EE7A}"/>
          </ac:spMkLst>
        </pc:spChg>
        <pc:spChg chg="add">
          <ac:chgData name="Archana Suresh" userId="bc71b111-7738-4540-8e14-283f32eaf934" providerId="ADAL" clId="{37AECDFC-E03B-420F-B105-799A428E32E1}" dt="2019-04-05T05:15:01.895" v="836"/>
          <ac:spMkLst>
            <pc:docMk/>
            <pc:sldMk cId="2800194095" sldId="326"/>
            <ac:spMk id="128" creationId="{7A672C2E-B2CC-4A74-8218-37BFD84EE5B5}"/>
          </ac:spMkLst>
        </pc:spChg>
        <pc:spChg chg="add">
          <ac:chgData name="Archana Suresh" userId="bc71b111-7738-4540-8e14-283f32eaf934" providerId="ADAL" clId="{37AECDFC-E03B-420F-B105-799A428E32E1}" dt="2019-04-05T05:15:01.895" v="836"/>
          <ac:spMkLst>
            <pc:docMk/>
            <pc:sldMk cId="2800194095" sldId="326"/>
            <ac:spMk id="129" creationId="{AB4FA7AF-D5F3-4EDE-9965-2F6AEE656690}"/>
          </ac:spMkLst>
        </pc:spChg>
        <pc:spChg chg="add">
          <ac:chgData name="Archana Suresh" userId="bc71b111-7738-4540-8e14-283f32eaf934" providerId="ADAL" clId="{37AECDFC-E03B-420F-B105-799A428E32E1}" dt="2019-04-05T05:15:01.895" v="836"/>
          <ac:spMkLst>
            <pc:docMk/>
            <pc:sldMk cId="2800194095" sldId="326"/>
            <ac:spMk id="130" creationId="{7B38068D-8C87-4607-91A3-272171EB881D}"/>
          </ac:spMkLst>
        </pc:spChg>
        <pc:spChg chg="add">
          <ac:chgData name="Archana Suresh" userId="bc71b111-7738-4540-8e14-283f32eaf934" providerId="ADAL" clId="{37AECDFC-E03B-420F-B105-799A428E32E1}" dt="2019-04-05T05:15:01.895" v="836"/>
          <ac:spMkLst>
            <pc:docMk/>
            <pc:sldMk cId="2800194095" sldId="326"/>
            <ac:spMk id="131" creationId="{285D9F8C-DC73-4801-A64E-7DBF8DC88D27}"/>
          </ac:spMkLst>
        </pc:spChg>
        <pc:spChg chg="add">
          <ac:chgData name="Archana Suresh" userId="bc71b111-7738-4540-8e14-283f32eaf934" providerId="ADAL" clId="{37AECDFC-E03B-420F-B105-799A428E32E1}" dt="2019-04-05T05:15:01.895" v="836"/>
          <ac:spMkLst>
            <pc:docMk/>
            <pc:sldMk cId="2800194095" sldId="326"/>
            <ac:spMk id="132" creationId="{82EF49C3-418F-4DE2-809C-6E2E7BCB9D26}"/>
          </ac:spMkLst>
        </pc:spChg>
        <pc:spChg chg="add">
          <ac:chgData name="Archana Suresh" userId="bc71b111-7738-4540-8e14-283f32eaf934" providerId="ADAL" clId="{37AECDFC-E03B-420F-B105-799A428E32E1}" dt="2019-04-05T05:15:01.895" v="836"/>
          <ac:spMkLst>
            <pc:docMk/>
            <pc:sldMk cId="2800194095" sldId="326"/>
            <ac:spMk id="133" creationId="{76FF0B00-4B7A-4B8E-B3F2-6362640B7FE7}"/>
          </ac:spMkLst>
        </pc:spChg>
        <pc:spChg chg="add">
          <ac:chgData name="Archana Suresh" userId="bc71b111-7738-4540-8e14-283f32eaf934" providerId="ADAL" clId="{37AECDFC-E03B-420F-B105-799A428E32E1}" dt="2019-04-05T05:15:01.895" v="836"/>
          <ac:spMkLst>
            <pc:docMk/>
            <pc:sldMk cId="2800194095" sldId="326"/>
            <ac:spMk id="134" creationId="{DFD13875-C94E-4B9E-A5E2-1BEFD538EC17}"/>
          </ac:spMkLst>
        </pc:spChg>
        <pc:spChg chg="add">
          <ac:chgData name="Archana Suresh" userId="bc71b111-7738-4540-8e14-283f32eaf934" providerId="ADAL" clId="{37AECDFC-E03B-420F-B105-799A428E32E1}" dt="2019-04-05T05:15:01.895" v="836"/>
          <ac:spMkLst>
            <pc:docMk/>
            <pc:sldMk cId="2800194095" sldId="326"/>
            <ac:spMk id="135" creationId="{07A76F78-1B3E-478C-A242-A724CAA7C017}"/>
          </ac:spMkLst>
        </pc:spChg>
        <pc:spChg chg="add">
          <ac:chgData name="Archana Suresh" userId="bc71b111-7738-4540-8e14-283f32eaf934" providerId="ADAL" clId="{37AECDFC-E03B-420F-B105-799A428E32E1}" dt="2019-04-05T05:15:01.895" v="836"/>
          <ac:spMkLst>
            <pc:docMk/>
            <pc:sldMk cId="2800194095" sldId="326"/>
            <ac:spMk id="136" creationId="{CD7626D9-E94E-448C-856E-7C02156FC389}"/>
          </ac:spMkLst>
        </pc:spChg>
        <pc:spChg chg="add">
          <ac:chgData name="Archana Suresh" userId="bc71b111-7738-4540-8e14-283f32eaf934" providerId="ADAL" clId="{37AECDFC-E03B-420F-B105-799A428E32E1}" dt="2019-04-05T05:15:01.895" v="836"/>
          <ac:spMkLst>
            <pc:docMk/>
            <pc:sldMk cId="2800194095" sldId="326"/>
            <ac:spMk id="137" creationId="{52DB5CCF-E059-4212-824C-EE00DB9EF888}"/>
          </ac:spMkLst>
        </pc:spChg>
        <pc:spChg chg="add">
          <ac:chgData name="Archana Suresh" userId="bc71b111-7738-4540-8e14-283f32eaf934" providerId="ADAL" clId="{37AECDFC-E03B-420F-B105-799A428E32E1}" dt="2019-04-05T05:15:01.895" v="836"/>
          <ac:spMkLst>
            <pc:docMk/>
            <pc:sldMk cId="2800194095" sldId="326"/>
            <ac:spMk id="138" creationId="{CD8AB81D-158E-438E-BE3E-C9C3DD37CC88}"/>
          </ac:spMkLst>
        </pc:spChg>
        <pc:spChg chg="add">
          <ac:chgData name="Archana Suresh" userId="bc71b111-7738-4540-8e14-283f32eaf934" providerId="ADAL" clId="{37AECDFC-E03B-420F-B105-799A428E32E1}" dt="2019-04-05T05:15:01.895" v="836"/>
          <ac:spMkLst>
            <pc:docMk/>
            <pc:sldMk cId="2800194095" sldId="326"/>
            <ac:spMk id="139" creationId="{9F53D3E8-595C-4CA2-B2B8-84963DA730B7}"/>
          </ac:spMkLst>
        </pc:spChg>
        <pc:spChg chg="add">
          <ac:chgData name="Archana Suresh" userId="bc71b111-7738-4540-8e14-283f32eaf934" providerId="ADAL" clId="{37AECDFC-E03B-420F-B105-799A428E32E1}" dt="2019-04-05T05:15:01.895" v="836"/>
          <ac:spMkLst>
            <pc:docMk/>
            <pc:sldMk cId="2800194095" sldId="326"/>
            <ac:spMk id="140" creationId="{B0B5F7E7-F79E-41DF-9909-6F3970A60280}"/>
          </ac:spMkLst>
        </pc:spChg>
        <pc:spChg chg="add">
          <ac:chgData name="Archana Suresh" userId="bc71b111-7738-4540-8e14-283f32eaf934" providerId="ADAL" clId="{37AECDFC-E03B-420F-B105-799A428E32E1}" dt="2019-04-05T05:15:01.895" v="836"/>
          <ac:spMkLst>
            <pc:docMk/>
            <pc:sldMk cId="2800194095" sldId="326"/>
            <ac:spMk id="141" creationId="{A0F4BE47-5E41-413C-B347-5579260ADEDE}"/>
          </ac:spMkLst>
        </pc:spChg>
        <pc:spChg chg="add">
          <ac:chgData name="Archana Suresh" userId="bc71b111-7738-4540-8e14-283f32eaf934" providerId="ADAL" clId="{37AECDFC-E03B-420F-B105-799A428E32E1}" dt="2019-04-05T05:15:01.895" v="836"/>
          <ac:spMkLst>
            <pc:docMk/>
            <pc:sldMk cId="2800194095" sldId="326"/>
            <ac:spMk id="160" creationId="{6D685232-DD92-45EE-BFF4-BDBC8CC02511}"/>
          </ac:spMkLst>
        </pc:spChg>
        <pc:spChg chg="add mod">
          <ac:chgData name="Archana Suresh" userId="bc71b111-7738-4540-8e14-283f32eaf934" providerId="ADAL" clId="{37AECDFC-E03B-420F-B105-799A428E32E1}" dt="2019-04-05T05:15:28.410" v="843" actId="1038"/>
          <ac:spMkLst>
            <pc:docMk/>
            <pc:sldMk cId="2800194095" sldId="326"/>
            <ac:spMk id="163" creationId="{8535921A-9AFB-4A36-ABA5-1BC17211036B}"/>
          </ac:spMkLst>
        </pc:spChg>
        <pc:grpChg chg="add">
          <ac:chgData name="Archana Suresh" userId="bc71b111-7738-4540-8e14-283f32eaf934" providerId="ADAL" clId="{37AECDFC-E03B-420F-B105-799A428E32E1}" dt="2019-04-05T05:15:01.895" v="836"/>
          <ac:grpSpMkLst>
            <pc:docMk/>
            <pc:sldMk cId="2800194095" sldId="326"/>
            <ac:grpSpMk id="81" creationId="{00408524-0A88-4357-86BC-925CA668DAE8}"/>
          </ac:grpSpMkLst>
        </pc:grpChg>
        <pc:grpChg chg="add">
          <ac:chgData name="Archana Suresh" userId="bc71b111-7738-4540-8e14-283f32eaf934" providerId="ADAL" clId="{37AECDFC-E03B-420F-B105-799A428E32E1}" dt="2019-04-05T05:15:01.895" v="836"/>
          <ac:grpSpMkLst>
            <pc:docMk/>
            <pc:sldMk cId="2800194095" sldId="326"/>
            <ac:grpSpMk id="111" creationId="{CD377B9D-54FA-4548-91AA-E48783AB539D}"/>
          </ac:grpSpMkLst>
        </pc:grpChg>
        <pc:grpChg chg="add">
          <ac:chgData name="Archana Suresh" userId="bc71b111-7738-4540-8e14-283f32eaf934" providerId="ADAL" clId="{37AECDFC-E03B-420F-B105-799A428E32E1}" dt="2019-04-05T05:15:01.895" v="836"/>
          <ac:grpSpMkLst>
            <pc:docMk/>
            <pc:sldMk cId="2800194095" sldId="326"/>
            <ac:grpSpMk id="142" creationId="{F259212E-FED5-43B7-88E7-C11C506BC718}"/>
          </ac:grpSpMkLst>
        </pc:grpChg>
        <pc:grpChg chg="add">
          <ac:chgData name="Archana Suresh" userId="bc71b111-7738-4540-8e14-283f32eaf934" providerId="ADAL" clId="{37AECDFC-E03B-420F-B105-799A428E32E1}" dt="2019-04-05T05:15:01.895" v="836"/>
          <ac:grpSpMkLst>
            <pc:docMk/>
            <pc:sldMk cId="2800194095" sldId="326"/>
            <ac:grpSpMk id="151" creationId="{94A3BAEE-7913-49BB-BB02-221E1D90D5AB}"/>
          </ac:grpSpMkLst>
        </pc:grpChg>
        <pc:grpChg chg="add">
          <ac:chgData name="Archana Suresh" userId="bc71b111-7738-4540-8e14-283f32eaf934" providerId="ADAL" clId="{37AECDFC-E03B-420F-B105-799A428E32E1}" dt="2019-04-05T05:15:35.932" v="845"/>
          <ac:grpSpMkLst>
            <pc:docMk/>
            <pc:sldMk cId="2800194095" sldId="326"/>
            <ac:grpSpMk id="164" creationId="{D7613035-BAFD-41EC-9234-6EC991EAD01E}"/>
          </ac:grpSpMkLst>
        </pc:grpChg>
        <pc:graphicFrameChg chg="add">
          <ac:chgData name="Archana Suresh" userId="bc71b111-7738-4540-8e14-283f32eaf934" providerId="ADAL" clId="{37AECDFC-E03B-420F-B105-799A428E32E1}" dt="2019-04-05T05:15:01.895" v="836"/>
          <ac:graphicFrameMkLst>
            <pc:docMk/>
            <pc:sldMk cId="2800194095" sldId="326"/>
            <ac:graphicFrameMk id="2" creationId="{9421EA8C-BA97-4778-8722-6D8FFF5D44D0}"/>
          </ac:graphicFrameMkLst>
        </pc:graphicFrameChg>
        <pc:picChg chg="add">
          <ac:chgData name="Archana Suresh" userId="bc71b111-7738-4540-8e14-283f32eaf934" providerId="ADAL" clId="{37AECDFC-E03B-420F-B105-799A428E32E1}" dt="2019-04-05T05:15:01.895" v="836"/>
          <ac:picMkLst>
            <pc:docMk/>
            <pc:sldMk cId="2800194095" sldId="326"/>
            <ac:picMk id="56" creationId="{5BE66E3B-0BD2-4DB4-942C-FC3FBD4B805B}"/>
          </ac:picMkLst>
        </pc:picChg>
        <pc:picChg chg="add">
          <ac:chgData name="Archana Suresh" userId="bc71b111-7738-4540-8e14-283f32eaf934" providerId="ADAL" clId="{37AECDFC-E03B-420F-B105-799A428E32E1}" dt="2019-04-05T05:15:01.895" v="836"/>
          <ac:picMkLst>
            <pc:docMk/>
            <pc:sldMk cId="2800194095" sldId="326"/>
            <ac:picMk id="57" creationId="{9FC9B763-3490-46A4-BB1E-0050FB01874C}"/>
          </ac:picMkLst>
        </pc:picChg>
        <pc:picChg chg="add">
          <ac:chgData name="Archana Suresh" userId="bc71b111-7738-4540-8e14-283f32eaf934" providerId="ADAL" clId="{37AECDFC-E03B-420F-B105-799A428E32E1}" dt="2019-04-05T05:15:01.895" v="836"/>
          <ac:picMkLst>
            <pc:docMk/>
            <pc:sldMk cId="2800194095" sldId="326"/>
            <ac:picMk id="58" creationId="{0C821D2C-58BA-4E48-A211-4EEDA0905BA7}"/>
          </ac:picMkLst>
        </pc:picChg>
        <pc:picChg chg="add">
          <ac:chgData name="Archana Suresh" userId="bc71b111-7738-4540-8e14-283f32eaf934" providerId="ADAL" clId="{37AECDFC-E03B-420F-B105-799A428E32E1}" dt="2019-04-05T05:15:01.895" v="836"/>
          <ac:picMkLst>
            <pc:docMk/>
            <pc:sldMk cId="2800194095" sldId="326"/>
            <ac:picMk id="59" creationId="{4FAB744A-EDAD-464C-AF7B-A1D50865DF25}"/>
          </ac:picMkLst>
        </pc:picChg>
        <pc:picChg chg="add">
          <ac:chgData name="Archana Suresh" userId="bc71b111-7738-4540-8e14-283f32eaf934" providerId="ADAL" clId="{37AECDFC-E03B-420F-B105-799A428E32E1}" dt="2019-04-05T05:15:01.895" v="836"/>
          <ac:picMkLst>
            <pc:docMk/>
            <pc:sldMk cId="2800194095" sldId="326"/>
            <ac:picMk id="60" creationId="{0E87260D-C013-4AEB-91B9-2940542A1056}"/>
          </ac:picMkLst>
        </pc:picChg>
        <pc:picChg chg="add">
          <ac:chgData name="Archana Suresh" userId="bc71b111-7738-4540-8e14-283f32eaf934" providerId="ADAL" clId="{37AECDFC-E03B-420F-B105-799A428E32E1}" dt="2019-04-05T05:15:01.895" v="836"/>
          <ac:picMkLst>
            <pc:docMk/>
            <pc:sldMk cId="2800194095" sldId="326"/>
            <ac:picMk id="61" creationId="{4D050398-9119-4512-84C9-50EFF3944E0E}"/>
          </ac:picMkLst>
        </pc:picChg>
        <pc:picChg chg="add">
          <ac:chgData name="Archana Suresh" userId="bc71b111-7738-4540-8e14-283f32eaf934" providerId="ADAL" clId="{37AECDFC-E03B-420F-B105-799A428E32E1}" dt="2019-04-05T05:15:01.895" v="836"/>
          <ac:picMkLst>
            <pc:docMk/>
            <pc:sldMk cId="2800194095" sldId="326"/>
            <ac:picMk id="62" creationId="{6C74B2E9-1394-4DEE-986F-E5332E2281C2}"/>
          </ac:picMkLst>
        </pc:picChg>
        <pc:picChg chg="add">
          <ac:chgData name="Archana Suresh" userId="bc71b111-7738-4540-8e14-283f32eaf934" providerId="ADAL" clId="{37AECDFC-E03B-420F-B105-799A428E32E1}" dt="2019-04-05T05:15:01.895" v="836"/>
          <ac:picMkLst>
            <pc:docMk/>
            <pc:sldMk cId="2800194095" sldId="326"/>
            <ac:picMk id="63" creationId="{17B5BF1C-674B-4460-87FA-0271EC7216B6}"/>
          </ac:picMkLst>
        </pc:picChg>
        <pc:picChg chg="add">
          <ac:chgData name="Archana Suresh" userId="bc71b111-7738-4540-8e14-283f32eaf934" providerId="ADAL" clId="{37AECDFC-E03B-420F-B105-799A428E32E1}" dt="2019-04-05T05:15:01.895" v="836"/>
          <ac:picMkLst>
            <pc:docMk/>
            <pc:sldMk cId="2800194095" sldId="326"/>
            <ac:picMk id="64" creationId="{2C8E5574-2456-4825-AF08-3DD83B3600BB}"/>
          </ac:picMkLst>
        </pc:picChg>
        <pc:picChg chg="add">
          <ac:chgData name="Archana Suresh" userId="bc71b111-7738-4540-8e14-283f32eaf934" providerId="ADAL" clId="{37AECDFC-E03B-420F-B105-799A428E32E1}" dt="2019-04-05T05:15:01.895" v="836"/>
          <ac:picMkLst>
            <pc:docMk/>
            <pc:sldMk cId="2800194095" sldId="326"/>
            <ac:picMk id="65" creationId="{E5C3F29A-BECA-406E-AC55-F1DDE6F85816}"/>
          </ac:picMkLst>
        </pc:picChg>
        <pc:picChg chg="add">
          <ac:chgData name="Archana Suresh" userId="bc71b111-7738-4540-8e14-283f32eaf934" providerId="ADAL" clId="{37AECDFC-E03B-420F-B105-799A428E32E1}" dt="2019-04-05T05:15:01.895" v="836"/>
          <ac:picMkLst>
            <pc:docMk/>
            <pc:sldMk cId="2800194095" sldId="326"/>
            <ac:picMk id="66" creationId="{DC94E4B7-4E0F-488A-A701-9CB7789C6EA5}"/>
          </ac:picMkLst>
        </pc:picChg>
        <pc:picChg chg="add">
          <ac:chgData name="Archana Suresh" userId="bc71b111-7738-4540-8e14-283f32eaf934" providerId="ADAL" clId="{37AECDFC-E03B-420F-B105-799A428E32E1}" dt="2019-04-05T05:15:01.895" v="836"/>
          <ac:picMkLst>
            <pc:docMk/>
            <pc:sldMk cId="2800194095" sldId="326"/>
            <ac:picMk id="67" creationId="{98DAF453-6314-4C27-8298-F31AA603A40D}"/>
          </ac:picMkLst>
        </pc:picChg>
        <pc:picChg chg="add">
          <ac:chgData name="Archana Suresh" userId="bc71b111-7738-4540-8e14-283f32eaf934" providerId="ADAL" clId="{37AECDFC-E03B-420F-B105-799A428E32E1}" dt="2019-04-05T05:15:01.895" v="836"/>
          <ac:picMkLst>
            <pc:docMk/>
            <pc:sldMk cId="2800194095" sldId="326"/>
            <ac:picMk id="68" creationId="{32621B9E-43B1-4614-8E0E-6996C93F9369}"/>
          </ac:picMkLst>
        </pc:picChg>
        <pc:picChg chg="add">
          <ac:chgData name="Archana Suresh" userId="bc71b111-7738-4540-8e14-283f32eaf934" providerId="ADAL" clId="{37AECDFC-E03B-420F-B105-799A428E32E1}" dt="2019-04-05T05:15:01.895" v="836"/>
          <ac:picMkLst>
            <pc:docMk/>
            <pc:sldMk cId="2800194095" sldId="326"/>
            <ac:picMk id="69" creationId="{8ED6BB67-0F18-4E11-8415-577C3A2B76DB}"/>
          </ac:picMkLst>
        </pc:picChg>
        <pc:picChg chg="add">
          <ac:chgData name="Archana Suresh" userId="bc71b111-7738-4540-8e14-283f32eaf934" providerId="ADAL" clId="{37AECDFC-E03B-420F-B105-799A428E32E1}" dt="2019-04-05T05:15:01.895" v="836"/>
          <ac:picMkLst>
            <pc:docMk/>
            <pc:sldMk cId="2800194095" sldId="326"/>
            <ac:picMk id="70" creationId="{595AC8D6-69EF-4ACA-BF13-150A68823C46}"/>
          </ac:picMkLst>
        </pc:picChg>
        <pc:picChg chg="add">
          <ac:chgData name="Archana Suresh" userId="bc71b111-7738-4540-8e14-283f32eaf934" providerId="ADAL" clId="{37AECDFC-E03B-420F-B105-799A428E32E1}" dt="2019-04-05T05:15:01.895" v="836"/>
          <ac:picMkLst>
            <pc:docMk/>
            <pc:sldMk cId="2800194095" sldId="326"/>
            <ac:picMk id="71" creationId="{FE3A49AE-B0F0-4EC2-8D85-10C4044F9C1E}"/>
          </ac:picMkLst>
        </pc:picChg>
        <pc:picChg chg="add">
          <ac:chgData name="Archana Suresh" userId="bc71b111-7738-4540-8e14-283f32eaf934" providerId="ADAL" clId="{37AECDFC-E03B-420F-B105-799A428E32E1}" dt="2019-04-05T05:15:01.895" v="836"/>
          <ac:picMkLst>
            <pc:docMk/>
            <pc:sldMk cId="2800194095" sldId="326"/>
            <ac:picMk id="72" creationId="{D87A9FEE-E495-4A0C-8427-6E966D250D7A}"/>
          </ac:picMkLst>
        </pc:picChg>
        <pc:picChg chg="add">
          <ac:chgData name="Archana Suresh" userId="bc71b111-7738-4540-8e14-283f32eaf934" providerId="ADAL" clId="{37AECDFC-E03B-420F-B105-799A428E32E1}" dt="2019-04-05T05:15:01.895" v="836"/>
          <ac:picMkLst>
            <pc:docMk/>
            <pc:sldMk cId="2800194095" sldId="326"/>
            <ac:picMk id="73" creationId="{0470CCC3-B4A3-4743-A5D7-E35F387BB3A4}"/>
          </ac:picMkLst>
        </pc:picChg>
        <pc:picChg chg="add">
          <ac:chgData name="Archana Suresh" userId="bc71b111-7738-4540-8e14-283f32eaf934" providerId="ADAL" clId="{37AECDFC-E03B-420F-B105-799A428E32E1}" dt="2019-04-05T05:15:01.895" v="836"/>
          <ac:picMkLst>
            <pc:docMk/>
            <pc:sldMk cId="2800194095" sldId="326"/>
            <ac:picMk id="74" creationId="{DCF34348-F748-4B30-997A-857AC6C5A17F}"/>
          </ac:picMkLst>
        </pc:picChg>
        <pc:picChg chg="add">
          <ac:chgData name="Archana Suresh" userId="bc71b111-7738-4540-8e14-283f32eaf934" providerId="ADAL" clId="{37AECDFC-E03B-420F-B105-799A428E32E1}" dt="2019-04-05T05:15:01.895" v="836"/>
          <ac:picMkLst>
            <pc:docMk/>
            <pc:sldMk cId="2800194095" sldId="326"/>
            <ac:picMk id="75" creationId="{CBFE8E72-9B89-496F-8498-D2B147A8962E}"/>
          </ac:picMkLst>
        </pc:picChg>
        <pc:picChg chg="add">
          <ac:chgData name="Archana Suresh" userId="bc71b111-7738-4540-8e14-283f32eaf934" providerId="ADAL" clId="{37AECDFC-E03B-420F-B105-799A428E32E1}" dt="2019-04-05T05:15:01.895" v="836"/>
          <ac:picMkLst>
            <pc:docMk/>
            <pc:sldMk cId="2800194095" sldId="326"/>
            <ac:picMk id="76" creationId="{5113A795-A442-469F-A3FC-D9C09CB5EB9E}"/>
          </ac:picMkLst>
        </pc:picChg>
        <pc:picChg chg="add">
          <ac:chgData name="Archana Suresh" userId="bc71b111-7738-4540-8e14-283f32eaf934" providerId="ADAL" clId="{37AECDFC-E03B-420F-B105-799A428E32E1}" dt="2019-04-05T05:15:01.895" v="836"/>
          <ac:picMkLst>
            <pc:docMk/>
            <pc:sldMk cId="2800194095" sldId="326"/>
            <ac:picMk id="77" creationId="{A6110A0D-8497-4008-A74C-422F0DB86BBA}"/>
          </ac:picMkLst>
        </pc:picChg>
        <pc:picChg chg="add">
          <ac:chgData name="Archana Suresh" userId="bc71b111-7738-4540-8e14-283f32eaf934" providerId="ADAL" clId="{37AECDFC-E03B-420F-B105-799A428E32E1}" dt="2019-04-05T05:15:01.895" v="836"/>
          <ac:picMkLst>
            <pc:docMk/>
            <pc:sldMk cId="2800194095" sldId="326"/>
            <ac:picMk id="78" creationId="{9AF46A5B-EA92-4E67-944B-7714474B2172}"/>
          </ac:picMkLst>
        </pc:picChg>
        <pc:picChg chg="add">
          <ac:chgData name="Archana Suresh" userId="bc71b111-7738-4540-8e14-283f32eaf934" providerId="ADAL" clId="{37AECDFC-E03B-420F-B105-799A428E32E1}" dt="2019-04-05T05:15:01.895" v="836"/>
          <ac:picMkLst>
            <pc:docMk/>
            <pc:sldMk cId="2800194095" sldId="326"/>
            <ac:picMk id="79" creationId="{46C05986-1447-4E51-9EE0-5FBBE29F7A71}"/>
          </ac:picMkLst>
        </pc:picChg>
        <pc:picChg chg="add">
          <ac:chgData name="Archana Suresh" userId="bc71b111-7738-4540-8e14-283f32eaf934" providerId="ADAL" clId="{37AECDFC-E03B-420F-B105-799A428E32E1}" dt="2019-04-05T05:15:01.895" v="836"/>
          <ac:picMkLst>
            <pc:docMk/>
            <pc:sldMk cId="2800194095" sldId="326"/>
            <ac:picMk id="80" creationId="{88F26CAE-76AC-451B-A7A7-D1B9E1B5FE73}"/>
          </ac:picMkLst>
        </pc:picChg>
        <pc:picChg chg="add">
          <ac:chgData name="Archana Suresh" userId="bc71b111-7738-4540-8e14-283f32eaf934" providerId="ADAL" clId="{37AECDFC-E03B-420F-B105-799A428E32E1}" dt="2019-04-05T05:15:01.895" v="836"/>
          <ac:picMkLst>
            <pc:docMk/>
            <pc:sldMk cId="2800194095" sldId="326"/>
            <ac:picMk id="115" creationId="{5CBC4872-0D0E-49B6-8358-D0735B3F6E55}"/>
          </ac:picMkLst>
        </pc:picChg>
        <pc:picChg chg="add">
          <ac:chgData name="Archana Suresh" userId="bc71b111-7738-4540-8e14-283f32eaf934" providerId="ADAL" clId="{37AECDFC-E03B-420F-B105-799A428E32E1}" dt="2019-04-05T05:15:01.895" v="836"/>
          <ac:picMkLst>
            <pc:docMk/>
            <pc:sldMk cId="2800194095" sldId="326"/>
            <ac:picMk id="116" creationId="{C800E76C-279D-43F2-AC29-5174A8DB830E}"/>
          </ac:picMkLst>
        </pc:picChg>
        <pc:picChg chg="add">
          <ac:chgData name="Archana Suresh" userId="bc71b111-7738-4540-8e14-283f32eaf934" providerId="ADAL" clId="{37AECDFC-E03B-420F-B105-799A428E32E1}" dt="2019-04-05T05:15:01.895" v="836"/>
          <ac:picMkLst>
            <pc:docMk/>
            <pc:sldMk cId="2800194095" sldId="326"/>
            <ac:picMk id="117" creationId="{3A0BE0CD-11B4-466E-B2AA-9A39934BDAA6}"/>
          </ac:picMkLst>
        </pc:picChg>
        <pc:picChg chg="add">
          <ac:chgData name="Archana Suresh" userId="bc71b111-7738-4540-8e14-283f32eaf934" providerId="ADAL" clId="{37AECDFC-E03B-420F-B105-799A428E32E1}" dt="2019-04-05T05:15:01.895" v="836"/>
          <ac:picMkLst>
            <pc:docMk/>
            <pc:sldMk cId="2800194095" sldId="326"/>
            <ac:picMk id="118" creationId="{58C1D6FA-2A9D-4D8A-8EF1-6EE6A344F5AE}"/>
          </ac:picMkLst>
        </pc:picChg>
        <pc:picChg chg="add">
          <ac:chgData name="Archana Suresh" userId="bc71b111-7738-4540-8e14-283f32eaf934" providerId="ADAL" clId="{37AECDFC-E03B-420F-B105-799A428E32E1}" dt="2019-04-05T05:15:01.895" v="836"/>
          <ac:picMkLst>
            <pc:docMk/>
            <pc:sldMk cId="2800194095" sldId="326"/>
            <ac:picMk id="119" creationId="{8E614C4C-4F16-452E-9342-91EEB5848A33}"/>
          </ac:picMkLst>
        </pc:picChg>
        <pc:picChg chg="add">
          <ac:chgData name="Archana Suresh" userId="bc71b111-7738-4540-8e14-283f32eaf934" providerId="ADAL" clId="{37AECDFC-E03B-420F-B105-799A428E32E1}" dt="2019-04-05T05:15:01.895" v="836"/>
          <ac:picMkLst>
            <pc:docMk/>
            <pc:sldMk cId="2800194095" sldId="326"/>
            <ac:picMk id="120" creationId="{06FAD694-84DA-4DF3-B3E2-5B15466DB53F}"/>
          </ac:picMkLst>
        </pc:picChg>
        <pc:picChg chg="add">
          <ac:chgData name="Archana Suresh" userId="bc71b111-7738-4540-8e14-283f32eaf934" providerId="ADAL" clId="{37AECDFC-E03B-420F-B105-799A428E32E1}" dt="2019-04-05T05:15:01.895" v="836"/>
          <ac:picMkLst>
            <pc:docMk/>
            <pc:sldMk cId="2800194095" sldId="326"/>
            <ac:picMk id="121" creationId="{1A250A6C-0445-4315-9F4A-79F2D0349A25}"/>
          </ac:picMkLst>
        </pc:picChg>
        <pc:picChg chg="add">
          <ac:chgData name="Archana Suresh" userId="bc71b111-7738-4540-8e14-283f32eaf934" providerId="ADAL" clId="{37AECDFC-E03B-420F-B105-799A428E32E1}" dt="2019-04-05T05:15:01.895" v="836"/>
          <ac:picMkLst>
            <pc:docMk/>
            <pc:sldMk cId="2800194095" sldId="326"/>
            <ac:picMk id="122" creationId="{A686F18D-3A75-4796-9E2D-7E0BA0DCD071}"/>
          </ac:picMkLst>
        </pc:picChg>
        <pc:picChg chg="add">
          <ac:chgData name="Archana Suresh" userId="bc71b111-7738-4540-8e14-283f32eaf934" providerId="ADAL" clId="{37AECDFC-E03B-420F-B105-799A428E32E1}" dt="2019-04-05T05:15:01.895" v="836"/>
          <ac:picMkLst>
            <pc:docMk/>
            <pc:sldMk cId="2800194095" sldId="326"/>
            <ac:picMk id="123" creationId="{E00C953C-E8D2-4EFC-A3F4-58FABEC750C8}"/>
          </ac:picMkLst>
        </pc:picChg>
        <pc:picChg chg="add">
          <ac:chgData name="Archana Suresh" userId="bc71b111-7738-4540-8e14-283f32eaf934" providerId="ADAL" clId="{37AECDFC-E03B-420F-B105-799A428E32E1}" dt="2019-04-05T05:15:01.895" v="836"/>
          <ac:picMkLst>
            <pc:docMk/>
            <pc:sldMk cId="2800194095" sldId="326"/>
            <ac:picMk id="161" creationId="{EFDFBAAF-90AA-4A1A-9978-9C5A50357413}"/>
          </ac:picMkLst>
        </pc:picChg>
        <pc:cxnChg chg="add">
          <ac:chgData name="Archana Suresh" userId="bc71b111-7738-4540-8e14-283f32eaf934" providerId="ADAL" clId="{37AECDFC-E03B-420F-B105-799A428E32E1}" dt="2019-04-05T05:15:01.895" v="836"/>
          <ac:cxnSpMkLst>
            <pc:docMk/>
            <pc:sldMk cId="2800194095" sldId="326"/>
            <ac:cxnSpMk id="4" creationId="{C2B79E86-6240-4E54-9D24-5868ED501ADB}"/>
          </ac:cxnSpMkLst>
        </pc:cxnChg>
        <pc:cxnChg chg="add">
          <ac:chgData name="Archana Suresh" userId="bc71b111-7738-4540-8e14-283f32eaf934" providerId="ADAL" clId="{37AECDFC-E03B-420F-B105-799A428E32E1}" dt="2019-04-05T05:15:01.895" v="836"/>
          <ac:cxnSpMkLst>
            <pc:docMk/>
            <pc:sldMk cId="2800194095" sldId="326"/>
            <ac:cxnSpMk id="33" creationId="{1478BA75-2200-4CB1-BFB6-D2C61D461C50}"/>
          </ac:cxnSpMkLst>
        </pc:cxnChg>
        <pc:cxnChg chg="add">
          <ac:chgData name="Archana Suresh" userId="bc71b111-7738-4540-8e14-283f32eaf934" providerId="ADAL" clId="{37AECDFC-E03B-420F-B105-799A428E32E1}" dt="2019-04-05T05:15:01.895" v="836"/>
          <ac:cxnSpMkLst>
            <pc:docMk/>
            <pc:sldMk cId="2800194095" sldId="326"/>
            <ac:cxnSpMk id="162" creationId="{A934CAA6-97C2-455B-98CE-8DBCBA154DA7}"/>
          </ac:cxnSpMkLst>
        </pc:cxnChg>
      </pc:sldChg>
      <pc:sldChg chg="add">
        <pc:chgData name="Archana Suresh" userId="bc71b111-7738-4540-8e14-283f32eaf934" providerId="ADAL" clId="{37AECDFC-E03B-420F-B105-799A428E32E1}" dt="2019-04-08T00:02:12.916" v="1174"/>
        <pc:sldMkLst>
          <pc:docMk/>
          <pc:sldMk cId="523449528" sldId="327"/>
        </pc:sldMkLst>
      </pc:sldChg>
      <pc:sldChg chg="del">
        <pc:chgData name="Archana Suresh" userId="bc71b111-7738-4540-8e14-283f32eaf934" providerId="ADAL" clId="{37AECDFC-E03B-420F-B105-799A428E32E1}" dt="2019-04-08T00:01:56.137" v="1173" actId="2696"/>
        <pc:sldMkLst>
          <pc:docMk/>
          <pc:sldMk cId="3089676894" sldId="327"/>
        </pc:sldMkLst>
      </pc:sldChg>
      <pc:sldChg chg="del">
        <pc:chgData name="Archana Suresh" userId="bc71b111-7738-4540-8e14-283f32eaf934" providerId="ADAL" clId="{37AECDFC-E03B-420F-B105-799A428E32E1}" dt="2019-04-08T00:08:24.814" v="1179" actId="2696"/>
        <pc:sldMkLst>
          <pc:docMk/>
          <pc:sldMk cId="621057231" sldId="329"/>
        </pc:sldMkLst>
      </pc:sldChg>
      <pc:sldChg chg="modSp add">
        <pc:chgData name="Archana Suresh" userId="bc71b111-7738-4540-8e14-283f32eaf934" providerId="ADAL" clId="{37AECDFC-E03B-420F-B105-799A428E32E1}" dt="2019-04-08T01:08:58.424" v="1571" actId="1076"/>
        <pc:sldMkLst>
          <pc:docMk/>
          <pc:sldMk cId="1489774159" sldId="329"/>
        </pc:sldMkLst>
        <pc:spChg chg="mod">
          <ac:chgData name="Archana Suresh" userId="bc71b111-7738-4540-8e14-283f32eaf934" providerId="ADAL" clId="{37AECDFC-E03B-420F-B105-799A428E32E1}" dt="2019-04-08T01:08:58.424" v="1571" actId="1076"/>
          <ac:spMkLst>
            <pc:docMk/>
            <pc:sldMk cId="1489774159" sldId="329"/>
            <ac:spMk id="101" creationId="{F05A2425-DA22-4C0B-987B-D34F3A4D10D4}"/>
          </ac:spMkLst>
        </pc:spChg>
      </pc:sldChg>
      <pc:sldChg chg="del">
        <pc:chgData name="Archana Suresh" userId="bc71b111-7738-4540-8e14-283f32eaf934" providerId="ADAL" clId="{37AECDFC-E03B-420F-B105-799A428E32E1}" dt="2019-04-08T00:08:24.791" v="1178" actId="2696"/>
        <pc:sldMkLst>
          <pc:docMk/>
          <pc:sldMk cId="958108203" sldId="330"/>
        </pc:sldMkLst>
      </pc:sldChg>
      <pc:sldChg chg="add">
        <pc:chgData name="Archana Suresh" userId="bc71b111-7738-4540-8e14-283f32eaf934" providerId="ADAL" clId="{37AECDFC-E03B-420F-B105-799A428E32E1}" dt="2019-04-08T00:08:42.413" v="1180"/>
        <pc:sldMkLst>
          <pc:docMk/>
          <pc:sldMk cId="1159775682" sldId="330"/>
        </pc:sldMkLst>
      </pc:sldChg>
      <pc:sldChg chg="addSp modSp add">
        <pc:chgData name="Archana Suresh" userId="bc71b111-7738-4540-8e14-283f32eaf934" providerId="ADAL" clId="{37AECDFC-E03B-420F-B105-799A428E32E1}" dt="2019-04-08T01:42:29.706" v="1971" actId="1036"/>
        <pc:sldMkLst>
          <pc:docMk/>
          <pc:sldMk cId="1089421510" sldId="332"/>
        </pc:sldMkLst>
        <pc:spChg chg="mod">
          <ac:chgData name="Archana Suresh" userId="bc71b111-7738-4540-8e14-283f32eaf934" providerId="ADAL" clId="{37AECDFC-E03B-420F-B105-799A428E32E1}" dt="2019-04-07T23:37:14.221" v="863" actId="1076"/>
          <ac:spMkLst>
            <pc:docMk/>
            <pc:sldMk cId="1089421510" sldId="332"/>
            <ac:spMk id="33" creationId="{F622932C-C427-43B9-AD2D-34CBBA9C279A}"/>
          </ac:spMkLst>
        </pc:spChg>
        <pc:spChg chg="mod">
          <ac:chgData name="Archana Suresh" userId="bc71b111-7738-4540-8e14-283f32eaf934" providerId="ADAL" clId="{37AECDFC-E03B-420F-B105-799A428E32E1}" dt="2019-04-07T23:35:05.909" v="848" actId="164"/>
          <ac:spMkLst>
            <pc:docMk/>
            <pc:sldMk cId="1089421510" sldId="332"/>
            <ac:spMk id="242" creationId="{7BE8E1A7-7C00-4794-9FE7-C434E1E5F91B}"/>
          </ac:spMkLst>
        </pc:spChg>
        <pc:spChg chg="mod">
          <ac:chgData name="Archana Suresh" userId="bc71b111-7738-4540-8e14-283f32eaf934" providerId="ADAL" clId="{37AECDFC-E03B-420F-B105-799A428E32E1}" dt="2019-04-07T23:35:05.909" v="848" actId="164"/>
          <ac:spMkLst>
            <pc:docMk/>
            <pc:sldMk cId="1089421510" sldId="332"/>
            <ac:spMk id="243" creationId="{648C0E1F-BFB6-404B-8D8A-0191048732BF}"/>
          </ac:spMkLst>
        </pc:spChg>
        <pc:spChg chg="mod">
          <ac:chgData name="Archana Suresh" userId="bc71b111-7738-4540-8e14-283f32eaf934" providerId="ADAL" clId="{37AECDFC-E03B-420F-B105-799A428E32E1}" dt="2019-04-07T23:35:05.909" v="848" actId="164"/>
          <ac:spMkLst>
            <pc:docMk/>
            <pc:sldMk cId="1089421510" sldId="332"/>
            <ac:spMk id="244" creationId="{78FC5BA7-FED5-4F86-B323-2C8224BD4B8E}"/>
          </ac:spMkLst>
        </pc:spChg>
        <pc:spChg chg="mod">
          <ac:chgData name="Archana Suresh" userId="bc71b111-7738-4540-8e14-283f32eaf934" providerId="ADAL" clId="{37AECDFC-E03B-420F-B105-799A428E32E1}" dt="2019-04-07T23:35:05.909" v="848" actId="164"/>
          <ac:spMkLst>
            <pc:docMk/>
            <pc:sldMk cId="1089421510" sldId="332"/>
            <ac:spMk id="245" creationId="{76A6D134-24A4-4FF2-ABA8-AF6329BD5C3A}"/>
          </ac:spMkLst>
        </pc:spChg>
        <pc:spChg chg="mod">
          <ac:chgData name="Archana Suresh" userId="bc71b111-7738-4540-8e14-283f32eaf934" providerId="ADAL" clId="{37AECDFC-E03B-420F-B105-799A428E32E1}" dt="2019-04-07T23:35:05.909" v="848" actId="164"/>
          <ac:spMkLst>
            <pc:docMk/>
            <pc:sldMk cId="1089421510" sldId="332"/>
            <ac:spMk id="246" creationId="{1B239EE6-AC50-4B39-849A-E560F9E6F983}"/>
          </ac:spMkLst>
        </pc:spChg>
        <pc:spChg chg="mod">
          <ac:chgData name="Archana Suresh" userId="bc71b111-7738-4540-8e14-283f32eaf934" providerId="ADAL" clId="{37AECDFC-E03B-420F-B105-799A428E32E1}" dt="2019-04-07T23:35:05.909" v="848" actId="164"/>
          <ac:spMkLst>
            <pc:docMk/>
            <pc:sldMk cId="1089421510" sldId="332"/>
            <ac:spMk id="247" creationId="{995A7668-D837-4A45-9F51-E8AF320A289D}"/>
          </ac:spMkLst>
        </pc:spChg>
        <pc:spChg chg="mod">
          <ac:chgData name="Archana Suresh" userId="bc71b111-7738-4540-8e14-283f32eaf934" providerId="ADAL" clId="{37AECDFC-E03B-420F-B105-799A428E32E1}" dt="2019-04-07T23:35:05.909" v="848" actId="164"/>
          <ac:spMkLst>
            <pc:docMk/>
            <pc:sldMk cId="1089421510" sldId="332"/>
            <ac:spMk id="248" creationId="{CB9B8DA4-95E6-457D-B3F8-13A5EFD62180}"/>
          </ac:spMkLst>
        </pc:spChg>
        <pc:spChg chg="mod">
          <ac:chgData name="Archana Suresh" userId="bc71b111-7738-4540-8e14-283f32eaf934" providerId="ADAL" clId="{37AECDFC-E03B-420F-B105-799A428E32E1}" dt="2019-04-07T23:35:05.909" v="848" actId="164"/>
          <ac:spMkLst>
            <pc:docMk/>
            <pc:sldMk cId="1089421510" sldId="332"/>
            <ac:spMk id="249" creationId="{1D2EE844-A156-460E-9901-AEE0F21D566B}"/>
          </ac:spMkLst>
        </pc:spChg>
        <pc:spChg chg="mod">
          <ac:chgData name="Archana Suresh" userId="bc71b111-7738-4540-8e14-283f32eaf934" providerId="ADAL" clId="{37AECDFC-E03B-420F-B105-799A428E32E1}" dt="2019-04-07T23:35:05.909" v="848" actId="164"/>
          <ac:spMkLst>
            <pc:docMk/>
            <pc:sldMk cId="1089421510" sldId="332"/>
            <ac:spMk id="250" creationId="{42A8EDAC-6D69-4A33-BFF3-127EFA9CCBC6}"/>
          </ac:spMkLst>
        </pc:spChg>
        <pc:spChg chg="mod">
          <ac:chgData name="Archana Suresh" userId="bc71b111-7738-4540-8e14-283f32eaf934" providerId="ADAL" clId="{37AECDFC-E03B-420F-B105-799A428E32E1}" dt="2019-04-07T23:35:05.909" v="848" actId="164"/>
          <ac:spMkLst>
            <pc:docMk/>
            <pc:sldMk cId="1089421510" sldId="332"/>
            <ac:spMk id="251" creationId="{1EF37211-02B3-486E-976A-0978211FA758}"/>
          </ac:spMkLst>
        </pc:spChg>
        <pc:spChg chg="mod">
          <ac:chgData name="Archana Suresh" userId="bc71b111-7738-4540-8e14-283f32eaf934" providerId="ADAL" clId="{37AECDFC-E03B-420F-B105-799A428E32E1}" dt="2019-04-07T23:35:05.909" v="848" actId="164"/>
          <ac:spMkLst>
            <pc:docMk/>
            <pc:sldMk cId="1089421510" sldId="332"/>
            <ac:spMk id="252" creationId="{92ED21D8-B743-41E5-B69A-4380D12E28CC}"/>
          </ac:spMkLst>
        </pc:spChg>
        <pc:spChg chg="mod">
          <ac:chgData name="Archana Suresh" userId="bc71b111-7738-4540-8e14-283f32eaf934" providerId="ADAL" clId="{37AECDFC-E03B-420F-B105-799A428E32E1}" dt="2019-04-07T23:35:05.909" v="848" actId="164"/>
          <ac:spMkLst>
            <pc:docMk/>
            <pc:sldMk cId="1089421510" sldId="332"/>
            <ac:spMk id="253" creationId="{AF96A822-5F9E-4C7D-BD8C-AE100493B17B}"/>
          </ac:spMkLst>
        </pc:spChg>
        <pc:spChg chg="mod">
          <ac:chgData name="Archana Suresh" userId="bc71b111-7738-4540-8e14-283f32eaf934" providerId="ADAL" clId="{37AECDFC-E03B-420F-B105-799A428E32E1}" dt="2019-04-07T23:35:05.909" v="848" actId="164"/>
          <ac:spMkLst>
            <pc:docMk/>
            <pc:sldMk cId="1089421510" sldId="332"/>
            <ac:spMk id="254" creationId="{641B3124-25D0-4D40-BF46-2F521467DDD2}"/>
          </ac:spMkLst>
        </pc:spChg>
        <pc:spChg chg="mod">
          <ac:chgData name="Archana Suresh" userId="bc71b111-7738-4540-8e14-283f32eaf934" providerId="ADAL" clId="{37AECDFC-E03B-420F-B105-799A428E32E1}" dt="2019-04-07T23:35:05.909" v="848" actId="164"/>
          <ac:spMkLst>
            <pc:docMk/>
            <pc:sldMk cId="1089421510" sldId="332"/>
            <ac:spMk id="255" creationId="{DD2DD234-2A34-4E94-9E4A-DEC481E46D50}"/>
          </ac:spMkLst>
        </pc:spChg>
        <pc:spChg chg="mod">
          <ac:chgData name="Archana Suresh" userId="bc71b111-7738-4540-8e14-283f32eaf934" providerId="ADAL" clId="{37AECDFC-E03B-420F-B105-799A428E32E1}" dt="2019-04-07T23:35:05.909" v="848" actId="164"/>
          <ac:spMkLst>
            <pc:docMk/>
            <pc:sldMk cId="1089421510" sldId="332"/>
            <ac:spMk id="258" creationId="{27C6E101-D3EC-4EDF-AA0E-109F27B48AD4}"/>
          </ac:spMkLst>
        </pc:spChg>
        <pc:spChg chg="mod">
          <ac:chgData name="Archana Suresh" userId="bc71b111-7738-4540-8e14-283f32eaf934" providerId="ADAL" clId="{37AECDFC-E03B-420F-B105-799A428E32E1}" dt="2019-04-08T01:42:29.706" v="1971" actId="1036"/>
          <ac:spMkLst>
            <pc:docMk/>
            <pc:sldMk cId="1089421510" sldId="332"/>
            <ac:spMk id="259" creationId="{F2E42608-D8BF-41AC-A7AE-DADD3A263B58}"/>
          </ac:spMkLst>
        </pc:spChg>
        <pc:spChg chg="mod">
          <ac:chgData name="Archana Suresh" userId="bc71b111-7738-4540-8e14-283f32eaf934" providerId="ADAL" clId="{37AECDFC-E03B-420F-B105-799A428E32E1}" dt="2019-04-08T01:42:29.706" v="1971" actId="1036"/>
          <ac:spMkLst>
            <pc:docMk/>
            <pc:sldMk cId="1089421510" sldId="332"/>
            <ac:spMk id="263" creationId="{2ED3993B-332E-41B6-96FF-E0F4F8D0A5E9}"/>
          </ac:spMkLst>
        </pc:spChg>
        <pc:spChg chg="mod">
          <ac:chgData name="Archana Suresh" userId="bc71b111-7738-4540-8e14-283f32eaf934" providerId="ADAL" clId="{37AECDFC-E03B-420F-B105-799A428E32E1}" dt="2019-04-08T01:42:29.706" v="1971" actId="1036"/>
          <ac:spMkLst>
            <pc:docMk/>
            <pc:sldMk cId="1089421510" sldId="332"/>
            <ac:spMk id="271" creationId="{22BDDC65-25C8-4B4C-96FA-710A5E766F8D}"/>
          </ac:spMkLst>
        </pc:spChg>
        <pc:spChg chg="mod">
          <ac:chgData name="Archana Suresh" userId="bc71b111-7738-4540-8e14-283f32eaf934" providerId="ADAL" clId="{37AECDFC-E03B-420F-B105-799A428E32E1}" dt="2019-04-07T23:35:43.923" v="853" actId="164"/>
          <ac:spMkLst>
            <pc:docMk/>
            <pc:sldMk cId="1089421510" sldId="332"/>
            <ac:spMk id="392" creationId="{2D78CAD3-DF05-4C9C-8391-58D91DFEA664}"/>
          </ac:spMkLst>
        </pc:spChg>
        <pc:spChg chg="mod">
          <ac:chgData name="Archana Suresh" userId="bc71b111-7738-4540-8e14-283f32eaf934" providerId="ADAL" clId="{37AECDFC-E03B-420F-B105-799A428E32E1}" dt="2019-04-08T01:42:29.706" v="1971" actId="1036"/>
          <ac:spMkLst>
            <pc:docMk/>
            <pc:sldMk cId="1089421510" sldId="332"/>
            <ac:spMk id="393" creationId="{4963A2EB-20BE-46FE-8D70-2A674408AADF}"/>
          </ac:spMkLst>
        </pc:spChg>
        <pc:spChg chg="mod">
          <ac:chgData name="Archana Suresh" userId="bc71b111-7738-4540-8e14-283f32eaf934" providerId="ADAL" clId="{37AECDFC-E03B-420F-B105-799A428E32E1}" dt="2019-04-07T23:35:20.311" v="849" actId="164"/>
          <ac:spMkLst>
            <pc:docMk/>
            <pc:sldMk cId="1089421510" sldId="332"/>
            <ac:spMk id="410" creationId="{061D6844-002F-4C90-BFB3-044F518C0FE2}"/>
          </ac:spMkLst>
        </pc:spChg>
        <pc:spChg chg="mod">
          <ac:chgData name="Archana Suresh" userId="bc71b111-7738-4540-8e14-283f32eaf934" providerId="ADAL" clId="{37AECDFC-E03B-420F-B105-799A428E32E1}" dt="2019-04-07T23:35:31.422" v="851" actId="164"/>
          <ac:spMkLst>
            <pc:docMk/>
            <pc:sldMk cId="1089421510" sldId="332"/>
            <ac:spMk id="411" creationId="{9347C430-8253-4CAF-8151-BDD706EC4ADB}"/>
          </ac:spMkLst>
        </pc:spChg>
        <pc:spChg chg="mod">
          <ac:chgData name="Archana Suresh" userId="bc71b111-7738-4540-8e14-283f32eaf934" providerId="ADAL" clId="{37AECDFC-E03B-420F-B105-799A428E32E1}" dt="2019-04-07T23:35:27.244" v="850" actId="164"/>
          <ac:spMkLst>
            <pc:docMk/>
            <pc:sldMk cId="1089421510" sldId="332"/>
            <ac:spMk id="412" creationId="{6DC5E1E3-6BB9-4536-859C-950DB071D390}"/>
          </ac:spMkLst>
        </pc:spChg>
        <pc:spChg chg="mod">
          <ac:chgData name="Archana Suresh" userId="bc71b111-7738-4540-8e14-283f32eaf934" providerId="ADAL" clId="{37AECDFC-E03B-420F-B105-799A428E32E1}" dt="2019-04-08T01:42:29.706" v="1971" actId="1036"/>
          <ac:spMkLst>
            <pc:docMk/>
            <pc:sldMk cId="1089421510" sldId="332"/>
            <ac:spMk id="413" creationId="{D2C0901E-7BD8-4FB7-8683-9ECABC67E4BB}"/>
          </ac:spMkLst>
        </pc:spChg>
        <pc:spChg chg="mod">
          <ac:chgData name="Archana Suresh" userId="bc71b111-7738-4540-8e14-283f32eaf934" providerId="ADAL" clId="{37AECDFC-E03B-420F-B105-799A428E32E1}" dt="2019-04-07T23:35:05.909" v="848" actId="164"/>
          <ac:spMkLst>
            <pc:docMk/>
            <pc:sldMk cId="1089421510" sldId="332"/>
            <ac:spMk id="414" creationId="{1EE91736-C7C2-48B6-8C24-4AF8425A270F}"/>
          </ac:spMkLst>
        </pc:spChg>
        <pc:spChg chg="mod">
          <ac:chgData name="Archana Suresh" userId="bc71b111-7738-4540-8e14-283f32eaf934" providerId="ADAL" clId="{37AECDFC-E03B-420F-B105-799A428E32E1}" dt="2019-04-08T01:42:29.706" v="1971" actId="1036"/>
          <ac:spMkLst>
            <pc:docMk/>
            <pc:sldMk cId="1089421510" sldId="332"/>
            <ac:spMk id="415" creationId="{1C6553C4-3DDF-4661-9B89-A0B361B06F08}"/>
          </ac:spMkLst>
        </pc:spChg>
        <pc:spChg chg="mod">
          <ac:chgData name="Archana Suresh" userId="bc71b111-7738-4540-8e14-283f32eaf934" providerId="ADAL" clId="{37AECDFC-E03B-420F-B105-799A428E32E1}" dt="2019-04-07T23:35:37.292" v="852" actId="164"/>
          <ac:spMkLst>
            <pc:docMk/>
            <pc:sldMk cId="1089421510" sldId="332"/>
            <ac:spMk id="416" creationId="{B28D6E00-B461-42DB-B846-784C8E600765}"/>
          </ac:spMkLst>
        </pc:spChg>
        <pc:spChg chg="mod">
          <ac:chgData name="Archana Suresh" userId="bc71b111-7738-4540-8e14-283f32eaf934" providerId="ADAL" clId="{37AECDFC-E03B-420F-B105-799A428E32E1}" dt="2019-04-07T23:35:37.292" v="852" actId="164"/>
          <ac:spMkLst>
            <pc:docMk/>
            <pc:sldMk cId="1089421510" sldId="332"/>
            <ac:spMk id="417" creationId="{7C167515-A13F-408F-ADDD-675A915149A7}"/>
          </ac:spMkLst>
        </pc:spChg>
        <pc:spChg chg="mod">
          <ac:chgData name="Archana Suresh" userId="bc71b111-7738-4540-8e14-283f32eaf934" providerId="ADAL" clId="{37AECDFC-E03B-420F-B105-799A428E32E1}" dt="2019-04-07T23:35:37.292" v="852" actId="164"/>
          <ac:spMkLst>
            <pc:docMk/>
            <pc:sldMk cId="1089421510" sldId="332"/>
            <ac:spMk id="418" creationId="{09980EF1-2286-4550-BDD2-2EA0D8266254}"/>
          </ac:spMkLst>
        </pc:spChg>
        <pc:spChg chg="mod">
          <ac:chgData name="Archana Suresh" userId="bc71b111-7738-4540-8e14-283f32eaf934" providerId="ADAL" clId="{37AECDFC-E03B-420F-B105-799A428E32E1}" dt="2019-04-07T23:35:37.292" v="852" actId="164"/>
          <ac:spMkLst>
            <pc:docMk/>
            <pc:sldMk cId="1089421510" sldId="332"/>
            <ac:spMk id="419" creationId="{92B51F6A-D6F6-4457-AE5B-58A5CACA7853}"/>
          </ac:spMkLst>
        </pc:spChg>
        <pc:spChg chg="mod">
          <ac:chgData name="Archana Suresh" userId="bc71b111-7738-4540-8e14-283f32eaf934" providerId="ADAL" clId="{37AECDFC-E03B-420F-B105-799A428E32E1}" dt="2019-04-07T23:35:37.292" v="852" actId="164"/>
          <ac:spMkLst>
            <pc:docMk/>
            <pc:sldMk cId="1089421510" sldId="332"/>
            <ac:spMk id="423" creationId="{20600679-6375-4C5C-994C-88A138DF48F9}"/>
          </ac:spMkLst>
        </pc:spChg>
        <pc:grpChg chg="add mod">
          <ac:chgData name="Archana Suresh" userId="bc71b111-7738-4540-8e14-283f32eaf934" providerId="ADAL" clId="{37AECDFC-E03B-420F-B105-799A428E32E1}" dt="2019-04-08T01:42:29.706" v="1971" actId="1036"/>
          <ac:grpSpMkLst>
            <pc:docMk/>
            <pc:sldMk cId="1089421510" sldId="332"/>
            <ac:grpSpMk id="2" creationId="{46C88344-99E1-4609-87AF-26B456A60C63}"/>
          </ac:grpSpMkLst>
        </pc:grpChg>
        <pc:grpChg chg="add mod">
          <ac:chgData name="Archana Suresh" userId="bc71b111-7738-4540-8e14-283f32eaf934" providerId="ADAL" clId="{37AECDFC-E03B-420F-B105-799A428E32E1}" dt="2019-04-08T01:42:29.706" v="1971" actId="1036"/>
          <ac:grpSpMkLst>
            <pc:docMk/>
            <pc:sldMk cId="1089421510" sldId="332"/>
            <ac:grpSpMk id="3" creationId="{EDA2F6DC-34E1-4FB8-904B-01FE32DBA755}"/>
          </ac:grpSpMkLst>
        </pc:grpChg>
        <pc:grpChg chg="add mod">
          <ac:chgData name="Archana Suresh" userId="bc71b111-7738-4540-8e14-283f32eaf934" providerId="ADAL" clId="{37AECDFC-E03B-420F-B105-799A428E32E1}" dt="2019-04-08T01:42:29.706" v="1971" actId="1036"/>
          <ac:grpSpMkLst>
            <pc:docMk/>
            <pc:sldMk cId="1089421510" sldId="332"/>
            <ac:grpSpMk id="4" creationId="{24AE75E7-3394-4089-A3F6-70A53591AC19}"/>
          </ac:grpSpMkLst>
        </pc:grpChg>
        <pc:grpChg chg="add mod">
          <ac:chgData name="Archana Suresh" userId="bc71b111-7738-4540-8e14-283f32eaf934" providerId="ADAL" clId="{37AECDFC-E03B-420F-B105-799A428E32E1}" dt="2019-04-08T01:42:29.706" v="1971" actId="1036"/>
          <ac:grpSpMkLst>
            <pc:docMk/>
            <pc:sldMk cId="1089421510" sldId="332"/>
            <ac:grpSpMk id="5" creationId="{DE816E3D-DAAE-4E38-B551-6BBB232E0BB2}"/>
          </ac:grpSpMkLst>
        </pc:grpChg>
        <pc:grpChg chg="add mod">
          <ac:chgData name="Archana Suresh" userId="bc71b111-7738-4540-8e14-283f32eaf934" providerId="ADAL" clId="{37AECDFC-E03B-420F-B105-799A428E32E1}" dt="2019-04-08T01:42:29.706" v="1971" actId="1036"/>
          <ac:grpSpMkLst>
            <pc:docMk/>
            <pc:sldMk cId="1089421510" sldId="332"/>
            <ac:grpSpMk id="6" creationId="{F46CDF91-08AE-460A-B8F4-D8D33FDF6F80}"/>
          </ac:grpSpMkLst>
        </pc:grpChg>
        <pc:grpChg chg="add mod">
          <ac:chgData name="Archana Suresh" userId="bc71b111-7738-4540-8e14-283f32eaf934" providerId="ADAL" clId="{37AECDFC-E03B-420F-B105-799A428E32E1}" dt="2019-04-08T01:42:29.706" v="1971" actId="1036"/>
          <ac:grpSpMkLst>
            <pc:docMk/>
            <pc:sldMk cId="1089421510" sldId="332"/>
            <ac:grpSpMk id="7" creationId="{6ED4199E-B49B-46DA-BB27-E41624C484F9}"/>
          </ac:grpSpMkLst>
        </pc:grpChg>
        <pc:grpChg chg="mod">
          <ac:chgData name="Archana Suresh" userId="bc71b111-7738-4540-8e14-283f32eaf934" providerId="ADAL" clId="{37AECDFC-E03B-420F-B105-799A428E32E1}" dt="2019-04-07T23:37:42.330" v="865" actId="552"/>
          <ac:grpSpMkLst>
            <pc:docMk/>
            <pc:sldMk cId="1089421510" sldId="332"/>
            <ac:grpSpMk id="260" creationId="{6DF1A141-95AF-4267-A6BE-0E79637B8D50}"/>
          </ac:grpSpMkLst>
        </pc:grpChg>
        <pc:grpChg chg="mod">
          <ac:chgData name="Archana Suresh" userId="bc71b111-7738-4540-8e14-283f32eaf934" providerId="ADAL" clId="{37AECDFC-E03B-420F-B105-799A428E32E1}" dt="2019-04-07T23:35:37.292" v="852" actId="164"/>
          <ac:grpSpMkLst>
            <pc:docMk/>
            <pc:sldMk cId="1089421510" sldId="332"/>
            <ac:grpSpMk id="420" creationId="{8E1425DB-D20B-4BBF-837D-16197655A151}"/>
          </ac:grpSpMkLst>
        </pc:grpChg>
        <pc:grpChg chg="mod">
          <ac:chgData name="Archana Suresh" userId="bc71b111-7738-4540-8e14-283f32eaf934" providerId="ADAL" clId="{37AECDFC-E03B-420F-B105-799A428E32E1}" dt="2019-04-07T23:35:43.923" v="853" actId="164"/>
          <ac:grpSpMkLst>
            <pc:docMk/>
            <pc:sldMk cId="1089421510" sldId="332"/>
            <ac:grpSpMk id="424" creationId="{7B3B60AB-6835-4D55-B575-DC6C81BA5594}"/>
          </ac:grpSpMkLst>
        </pc:grpChg>
        <pc:grpChg chg="mod">
          <ac:chgData name="Archana Suresh" userId="bc71b111-7738-4540-8e14-283f32eaf934" providerId="ADAL" clId="{37AECDFC-E03B-420F-B105-799A428E32E1}" dt="2019-04-07T23:35:43.923" v="853" actId="164"/>
          <ac:grpSpMkLst>
            <pc:docMk/>
            <pc:sldMk cId="1089421510" sldId="332"/>
            <ac:grpSpMk id="427" creationId="{EA8828CA-16CE-404D-9657-7E50D271BCA7}"/>
          </ac:grpSpMkLst>
        </pc:grpChg>
        <pc:grpChg chg="mod">
          <ac:chgData name="Archana Suresh" userId="bc71b111-7738-4540-8e14-283f32eaf934" providerId="ADAL" clId="{37AECDFC-E03B-420F-B105-799A428E32E1}" dt="2019-04-07T23:35:43.923" v="853" actId="164"/>
          <ac:grpSpMkLst>
            <pc:docMk/>
            <pc:sldMk cId="1089421510" sldId="332"/>
            <ac:grpSpMk id="432" creationId="{F9F988D7-55AE-4D1F-B47E-D9FD8EB4D497}"/>
          </ac:grpSpMkLst>
        </pc:grpChg>
        <pc:grpChg chg="mod">
          <ac:chgData name="Archana Suresh" userId="bc71b111-7738-4540-8e14-283f32eaf934" providerId="ADAL" clId="{37AECDFC-E03B-420F-B105-799A428E32E1}" dt="2019-04-07T23:35:43.923" v="853" actId="164"/>
          <ac:grpSpMkLst>
            <pc:docMk/>
            <pc:sldMk cId="1089421510" sldId="332"/>
            <ac:grpSpMk id="435" creationId="{D50EC3A8-7909-480B-931C-C31A59A6808B}"/>
          </ac:grpSpMkLst>
        </pc:grpChg>
        <pc:grpChg chg="mod">
          <ac:chgData name="Archana Suresh" userId="bc71b111-7738-4540-8e14-283f32eaf934" providerId="ADAL" clId="{37AECDFC-E03B-420F-B105-799A428E32E1}" dt="2019-04-07T23:35:43.923" v="853" actId="164"/>
          <ac:grpSpMkLst>
            <pc:docMk/>
            <pc:sldMk cId="1089421510" sldId="332"/>
            <ac:grpSpMk id="440" creationId="{EBB1C5DD-F330-4EE4-A91C-9DD3EDEE0CBC}"/>
          </ac:grpSpMkLst>
        </pc:grpChg>
        <pc:grpChg chg="mod">
          <ac:chgData name="Archana Suresh" userId="bc71b111-7738-4540-8e14-283f32eaf934" providerId="ADAL" clId="{37AECDFC-E03B-420F-B105-799A428E32E1}" dt="2019-04-07T23:35:43.923" v="853" actId="164"/>
          <ac:grpSpMkLst>
            <pc:docMk/>
            <pc:sldMk cId="1089421510" sldId="332"/>
            <ac:grpSpMk id="445" creationId="{45C7425D-4D0B-4ACA-B700-722373D26D4A}"/>
          </ac:grpSpMkLst>
        </pc:grpChg>
        <pc:grpChg chg="mod">
          <ac:chgData name="Archana Suresh" userId="bc71b111-7738-4540-8e14-283f32eaf934" providerId="ADAL" clId="{37AECDFC-E03B-420F-B105-799A428E32E1}" dt="2019-04-07T23:37:42.330" v="865" actId="552"/>
          <ac:grpSpMkLst>
            <pc:docMk/>
            <pc:sldMk cId="1089421510" sldId="332"/>
            <ac:grpSpMk id="450" creationId="{5D9E5BE5-9447-4C0F-9156-1A22CF01AFD2}"/>
          </ac:grpSpMkLst>
        </pc:grpChg>
        <pc:grpChg chg="mod">
          <ac:chgData name="Archana Suresh" userId="bc71b111-7738-4540-8e14-283f32eaf934" providerId="ADAL" clId="{37AECDFC-E03B-420F-B105-799A428E32E1}" dt="2019-04-07T23:37:42.330" v="865" actId="552"/>
          <ac:grpSpMkLst>
            <pc:docMk/>
            <pc:sldMk cId="1089421510" sldId="332"/>
            <ac:grpSpMk id="451" creationId="{2EC9CC32-5544-4F55-B42E-F08924CBB867}"/>
          </ac:grpSpMkLst>
        </pc:grpChg>
        <pc:grpChg chg="mod">
          <ac:chgData name="Archana Suresh" userId="bc71b111-7738-4540-8e14-283f32eaf934" providerId="ADAL" clId="{37AECDFC-E03B-420F-B105-799A428E32E1}" dt="2019-04-07T23:37:42.330" v="865" actId="552"/>
          <ac:grpSpMkLst>
            <pc:docMk/>
            <pc:sldMk cId="1089421510" sldId="332"/>
            <ac:grpSpMk id="457" creationId="{140A13F4-7E03-4563-B5D2-44133D3BB9C9}"/>
          </ac:grpSpMkLst>
        </pc:grpChg>
        <pc:grpChg chg="mod">
          <ac:chgData name="Archana Suresh" userId="bc71b111-7738-4540-8e14-283f32eaf934" providerId="ADAL" clId="{37AECDFC-E03B-420F-B105-799A428E32E1}" dt="2019-04-07T23:37:42.330" v="865" actId="552"/>
          <ac:grpSpMkLst>
            <pc:docMk/>
            <pc:sldMk cId="1089421510" sldId="332"/>
            <ac:grpSpMk id="462" creationId="{8F13ECBC-3340-4C2C-86FD-535A7D2F5C90}"/>
          </ac:grpSpMkLst>
        </pc:grpChg>
        <pc:grpChg chg="mod">
          <ac:chgData name="Archana Suresh" userId="bc71b111-7738-4540-8e14-283f32eaf934" providerId="ADAL" clId="{37AECDFC-E03B-420F-B105-799A428E32E1}" dt="2019-04-07T23:37:42.330" v="865" actId="552"/>
          <ac:grpSpMkLst>
            <pc:docMk/>
            <pc:sldMk cId="1089421510" sldId="332"/>
            <ac:grpSpMk id="467" creationId="{067972CB-475D-4AA0-8803-80A9C3CF5C88}"/>
          </ac:grpSpMkLst>
        </pc:grpChg>
        <pc:grpChg chg="mod">
          <ac:chgData name="Archana Suresh" userId="bc71b111-7738-4540-8e14-283f32eaf934" providerId="ADAL" clId="{37AECDFC-E03B-420F-B105-799A428E32E1}" dt="2019-04-07T23:37:42.330" v="865" actId="552"/>
          <ac:grpSpMkLst>
            <pc:docMk/>
            <pc:sldMk cId="1089421510" sldId="332"/>
            <ac:grpSpMk id="468" creationId="{5CC42034-067B-4E32-91AB-FA33D4024C9C}"/>
          </ac:grpSpMkLst>
        </pc:grpChg>
        <pc:grpChg chg="mod">
          <ac:chgData name="Archana Suresh" userId="bc71b111-7738-4540-8e14-283f32eaf934" providerId="ADAL" clId="{37AECDFC-E03B-420F-B105-799A428E32E1}" dt="2019-04-07T23:37:42.330" v="865" actId="552"/>
          <ac:grpSpMkLst>
            <pc:docMk/>
            <pc:sldMk cId="1089421510" sldId="332"/>
            <ac:grpSpMk id="470" creationId="{3D5451DC-0501-4E3E-A9CC-A4AB8F7B19DC}"/>
          </ac:grpSpMkLst>
        </pc:grpChg>
        <pc:grpChg chg="mod">
          <ac:chgData name="Archana Suresh" userId="bc71b111-7738-4540-8e14-283f32eaf934" providerId="ADAL" clId="{37AECDFC-E03B-420F-B105-799A428E32E1}" dt="2019-04-07T23:37:42.330" v="865" actId="552"/>
          <ac:grpSpMkLst>
            <pc:docMk/>
            <pc:sldMk cId="1089421510" sldId="332"/>
            <ac:grpSpMk id="478" creationId="{57DE8A24-B31C-4959-9A63-CA8B5A971AEE}"/>
          </ac:grpSpMkLst>
        </pc:grpChg>
        <pc:grpChg chg="mod">
          <ac:chgData name="Archana Suresh" userId="bc71b111-7738-4540-8e14-283f32eaf934" providerId="ADAL" clId="{37AECDFC-E03B-420F-B105-799A428E32E1}" dt="2019-04-07T23:37:42.330" v="865" actId="552"/>
          <ac:grpSpMkLst>
            <pc:docMk/>
            <pc:sldMk cId="1089421510" sldId="332"/>
            <ac:grpSpMk id="479" creationId="{7F378622-8E68-45A7-9336-9ED2FD6EEDC8}"/>
          </ac:grpSpMkLst>
        </pc:grpChg>
        <pc:grpChg chg="mod">
          <ac:chgData name="Archana Suresh" userId="bc71b111-7738-4540-8e14-283f32eaf934" providerId="ADAL" clId="{37AECDFC-E03B-420F-B105-799A428E32E1}" dt="2019-04-07T23:37:42.330" v="865" actId="552"/>
          <ac:grpSpMkLst>
            <pc:docMk/>
            <pc:sldMk cId="1089421510" sldId="332"/>
            <ac:grpSpMk id="485" creationId="{A217EFFF-A28C-4EDD-B5BB-1F181EFF35D1}"/>
          </ac:grpSpMkLst>
        </pc:grpChg>
        <pc:grpChg chg="mod">
          <ac:chgData name="Archana Suresh" userId="bc71b111-7738-4540-8e14-283f32eaf934" providerId="ADAL" clId="{37AECDFC-E03B-420F-B105-799A428E32E1}" dt="2019-04-07T23:37:42.330" v="865" actId="552"/>
          <ac:grpSpMkLst>
            <pc:docMk/>
            <pc:sldMk cId="1089421510" sldId="332"/>
            <ac:grpSpMk id="490" creationId="{A7C0A683-A117-454B-85F2-90374E0AF661}"/>
          </ac:grpSpMkLst>
        </pc:grpChg>
        <pc:grpChg chg="mod">
          <ac:chgData name="Archana Suresh" userId="bc71b111-7738-4540-8e14-283f32eaf934" providerId="ADAL" clId="{37AECDFC-E03B-420F-B105-799A428E32E1}" dt="2019-04-07T23:35:20.311" v="849" actId="164"/>
          <ac:grpSpMkLst>
            <pc:docMk/>
            <pc:sldMk cId="1089421510" sldId="332"/>
            <ac:grpSpMk id="495" creationId="{EDD6C879-6917-4C07-9003-776EFA039B77}"/>
          </ac:grpSpMkLst>
        </pc:grpChg>
        <pc:grpChg chg="mod">
          <ac:chgData name="Archana Suresh" userId="bc71b111-7738-4540-8e14-283f32eaf934" providerId="ADAL" clId="{37AECDFC-E03B-420F-B105-799A428E32E1}" dt="2019-04-07T23:35:20.311" v="849" actId="164"/>
          <ac:grpSpMkLst>
            <pc:docMk/>
            <pc:sldMk cId="1089421510" sldId="332"/>
            <ac:grpSpMk id="500" creationId="{BC00FEB7-998C-4B57-9B68-DB8E50642FB5}"/>
          </ac:grpSpMkLst>
        </pc:grpChg>
        <pc:grpChg chg="mod">
          <ac:chgData name="Archana Suresh" userId="bc71b111-7738-4540-8e14-283f32eaf934" providerId="ADAL" clId="{37AECDFC-E03B-420F-B105-799A428E32E1}" dt="2019-04-07T23:35:20.311" v="849" actId="164"/>
          <ac:grpSpMkLst>
            <pc:docMk/>
            <pc:sldMk cId="1089421510" sldId="332"/>
            <ac:grpSpMk id="503" creationId="{984A60AD-9CD6-410B-AF8B-82D38CBB4658}"/>
          </ac:grpSpMkLst>
        </pc:grpChg>
        <pc:grpChg chg="mod">
          <ac:chgData name="Archana Suresh" userId="bc71b111-7738-4540-8e14-283f32eaf934" providerId="ADAL" clId="{37AECDFC-E03B-420F-B105-799A428E32E1}" dt="2019-04-07T23:35:20.311" v="849" actId="164"/>
          <ac:grpSpMkLst>
            <pc:docMk/>
            <pc:sldMk cId="1089421510" sldId="332"/>
            <ac:grpSpMk id="506" creationId="{1319AE2D-3B61-4C08-A7E1-9317E485049B}"/>
          </ac:grpSpMkLst>
        </pc:grpChg>
      </pc:sldChg>
      <pc:sldChg chg="add del">
        <pc:chgData name="Archana Suresh" userId="bc71b111-7738-4540-8e14-283f32eaf934" providerId="ADAL" clId="{37AECDFC-E03B-420F-B105-799A428E32E1}" dt="2019-04-08T00:01:52.804" v="1172" actId="2696"/>
        <pc:sldMkLst>
          <pc:docMk/>
          <pc:sldMk cId="1876176785" sldId="333"/>
        </pc:sldMkLst>
      </pc:sldChg>
      <pc:sldChg chg="addSp delSp modSp add">
        <pc:chgData name="Archana Suresh" userId="bc71b111-7738-4540-8e14-283f32eaf934" providerId="ADAL" clId="{37AECDFC-E03B-420F-B105-799A428E32E1}" dt="2019-04-08T01:39:31.123" v="1936" actId="1076"/>
        <pc:sldMkLst>
          <pc:docMk/>
          <pc:sldMk cId="3979898162" sldId="333"/>
        </pc:sldMkLst>
        <pc:spChg chg="add">
          <ac:chgData name="Archana Suresh" userId="bc71b111-7738-4540-8e14-283f32eaf934" providerId="ADAL" clId="{37AECDFC-E03B-420F-B105-799A428E32E1}" dt="2019-04-08T00:32:46.434" v="1235"/>
          <ac:spMkLst>
            <pc:docMk/>
            <pc:sldMk cId="3979898162" sldId="333"/>
            <ac:spMk id="2" creationId="{1CC542B7-341C-4E55-AE4B-36C4EFB36EC4}"/>
          </ac:spMkLst>
        </pc:spChg>
        <pc:spChg chg="add">
          <ac:chgData name="Archana Suresh" userId="bc71b111-7738-4540-8e14-283f32eaf934" providerId="ADAL" clId="{37AECDFC-E03B-420F-B105-799A428E32E1}" dt="2019-04-08T00:32:46.434" v="1235"/>
          <ac:spMkLst>
            <pc:docMk/>
            <pc:sldMk cId="3979898162" sldId="333"/>
            <ac:spMk id="3" creationId="{A6C007B7-F0E0-4B5A-B005-F1A5622067A0}"/>
          </ac:spMkLst>
        </pc:spChg>
        <pc:spChg chg="add">
          <ac:chgData name="Archana Suresh" userId="bc71b111-7738-4540-8e14-283f32eaf934" providerId="ADAL" clId="{37AECDFC-E03B-420F-B105-799A428E32E1}" dt="2019-04-08T00:32:46.434" v="1235"/>
          <ac:spMkLst>
            <pc:docMk/>
            <pc:sldMk cId="3979898162" sldId="333"/>
            <ac:spMk id="4" creationId="{2DDF82C4-36D0-4C08-B6E8-CFD39EF71F4D}"/>
          </ac:spMkLst>
        </pc:spChg>
        <pc:spChg chg="add">
          <ac:chgData name="Archana Suresh" userId="bc71b111-7738-4540-8e14-283f32eaf934" providerId="ADAL" clId="{37AECDFC-E03B-420F-B105-799A428E32E1}" dt="2019-04-08T00:32:46.434" v="1235"/>
          <ac:spMkLst>
            <pc:docMk/>
            <pc:sldMk cId="3979898162" sldId="333"/>
            <ac:spMk id="5" creationId="{89AB29A3-1CF2-44A0-810C-A62BB05E8BC8}"/>
          </ac:spMkLst>
        </pc:spChg>
        <pc:spChg chg="add">
          <ac:chgData name="Archana Suresh" userId="bc71b111-7738-4540-8e14-283f32eaf934" providerId="ADAL" clId="{37AECDFC-E03B-420F-B105-799A428E32E1}" dt="2019-04-08T00:32:46.434" v="1235"/>
          <ac:spMkLst>
            <pc:docMk/>
            <pc:sldMk cId="3979898162" sldId="333"/>
            <ac:spMk id="6" creationId="{A552C4DD-F4BB-457C-8149-648F085A83BA}"/>
          </ac:spMkLst>
        </pc:spChg>
        <pc:spChg chg="add">
          <ac:chgData name="Archana Suresh" userId="bc71b111-7738-4540-8e14-283f32eaf934" providerId="ADAL" clId="{37AECDFC-E03B-420F-B105-799A428E32E1}" dt="2019-04-08T00:32:46.434" v="1235"/>
          <ac:spMkLst>
            <pc:docMk/>
            <pc:sldMk cId="3979898162" sldId="333"/>
            <ac:spMk id="7" creationId="{EB8D60EC-99D9-4C59-B2A1-80ECE9D83457}"/>
          </ac:spMkLst>
        </pc:spChg>
        <pc:spChg chg="add">
          <ac:chgData name="Archana Suresh" userId="bc71b111-7738-4540-8e14-283f32eaf934" providerId="ADAL" clId="{37AECDFC-E03B-420F-B105-799A428E32E1}" dt="2019-04-08T00:32:46.434" v="1235"/>
          <ac:spMkLst>
            <pc:docMk/>
            <pc:sldMk cId="3979898162" sldId="333"/>
            <ac:spMk id="8" creationId="{19AD0D05-0697-44B7-A66F-720BD71EEF57}"/>
          </ac:spMkLst>
        </pc:spChg>
        <pc:spChg chg="add">
          <ac:chgData name="Archana Suresh" userId="bc71b111-7738-4540-8e14-283f32eaf934" providerId="ADAL" clId="{37AECDFC-E03B-420F-B105-799A428E32E1}" dt="2019-04-08T00:32:46.434" v="1235"/>
          <ac:spMkLst>
            <pc:docMk/>
            <pc:sldMk cId="3979898162" sldId="333"/>
            <ac:spMk id="9" creationId="{55B928BE-5216-482C-8378-618CE68AAD62}"/>
          </ac:spMkLst>
        </pc:spChg>
        <pc:spChg chg="add">
          <ac:chgData name="Archana Suresh" userId="bc71b111-7738-4540-8e14-283f32eaf934" providerId="ADAL" clId="{37AECDFC-E03B-420F-B105-799A428E32E1}" dt="2019-04-08T00:32:46.434" v="1235"/>
          <ac:spMkLst>
            <pc:docMk/>
            <pc:sldMk cId="3979898162" sldId="333"/>
            <ac:spMk id="10" creationId="{63984052-783A-480F-B746-B16735A3DC73}"/>
          </ac:spMkLst>
        </pc:spChg>
        <pc:spChg chg="add mod">
          <ac:chgData name="Archana Suresh" userId="bc71b111-7738-4540-8e14-283f32eaf934" providerId="ADAL" clId="{37AECDFC-E03B-420F-B105-799A428E32E1}" dt="2019-04-08T01:39:31.123" v="1936" actId="1076"/>
          <ac:spMkLst>
            <pc:docMk/>
            <pc:sldMk cId="3979898162" sldId="333"/>
            <ac:spMk id="11" creationId="{F5C2D944-B0DE-4068-856C-13701687950F}"/>
          </ac:spMkLst>
        </pc:spChg>
        <pc:spChg chg="add del">
          <ac:chgData name="Archana Suresh" userId="bc71b111-7738-4540-8e14-283f32eaf934" providerId="ADAL" clId="{37AECDFC-E03B-420F-B105-799A428E32E1}" dt="2019-04-08T01:38:30.873" v="1927"/>
          <ac:spMkLst>
            <pc:docMk/>
            <pc:sldMk cId="3979898162" sldId="333"/>
            <ac:spMk id="12" creationId="{0309C7C2-AC09-487F-BBC6-D75B56741A21}"/>
          </ac:spMkLst>
        </pc:spChg>
        <pc:spChg chg="add mod">
          <ac:chgData name="Archana Suresh" userId="bc71b111-7738-4540-8e14-283f32eaf934" providerId="ADAL" clId="{37AECDFC-E03B-420F-B105-799A428E32E1}" dt="2019-04-08T01:39:31.123" v="1936" actId="1076"/>
          <ac:spMkLst>
            <pc:docMk/>
            <pc:sldMk cId="3979898162" sldId="333"/>
            <ac:spMk id="13" creationId="{F040F53D-3731-4B4A-B53A-837DDD23ADAE}"/>
          </ac:spMkLst>
        </pc:spChg>
        <pc:spChg chg="add mod">
          <ac:chgData name="Archana Suresh" userId="bc71b111-7738-4540-8e14-283f32eaf934" providerId="ADAL" clId="{37AECDFC-E03B-420F-B105-799A428E32E1}" dt="2019-04-08T01:39:31.123" v="1936" actId="1076"/>
          <ac:spMkLst>
            <pc:docMk/>
            <pc:sldMk cId="3979898162" sldId="333"/>
            <ac:spMk id="14" creationId="{D8D01874-79C1-44C5-92E7-E6872DB0F5D9}"/>
          </ac:spMkLst>
        </pc:spChg>
        <pc:spChg chg="add del">
          <ac:chgData name="Archana Suresh" userId="bc71b111-7738-4540-8e14-283f32eaf934" providerId="ADAL" clId="{37AECDFC-E03B-420F-B105-799A428E32E1}" dt="2019-04-08T00:33:29.805" v="1239"/>
          <ac:spMkLst>
            <pc:docMk/>
            <pc:sldMk cId="3979898162" sldId="333"/>
            <ac:spMk id="18" creationId="{01CA2A4E-D9FE-417C-84D7-D11E5BC4CD79}"/>
          </ac:spMkLst>
        </pc:spChg>
        <pc:spChg chg="add mod">
          <ac:chgData name="Archana Suresh" userId="bc71b111-7738-4540-8e14-283f32eaf934" providerId="ADAL" clId="{37AECDFC-E03B-420F-B105-799A428E32E1}" dt="2019-04-08T01:39:31.123" v="1936" actId="1076"/>
          <ac:spMkLst>
            <pc:docMk/>
            <pc:sldMk cId="3979898162" sldId="333"/>
            <ac:spMk id="22" creationId="{379584F9-AC08-4572-8F83-7B95473F94F1}"/>
          </ac:spMkLst>
        </pc:spChg>
        <pc:grpChg chg="add mod">
          <ac:chgData name="Archana Suresh" userId="bc71b111-7738-4540-8e14-283f32eaf934" providerId="ADAL" clId="{37AECDFC-E03B-420F-B105-799A428E32E1}" dt="2019-04-08T00:34:09.185" v="1244" actId="14100"/>
          <ac:grpSpMkLst>
            <pc:docMk/>
            <pc:sldMk cId="3979898162" sldId="333"/>
            <ac:grpSpMk id="19" creationId="{2A137E3F-E830-40AB-9D33-12E03D4B4EF7}"/>
          </ac:grpSpMkLst>
        </pc:grpChg>
        <pc:picChg chg="add mod">
          <ac:chgData name="Archana Suresh" userId="bc71b111-7738-4540-8e14-283f32eaf934" providerId="ADAL" clId="{37AECDFC-E03B-420F-B105-799A428E32E1}" dt="2019-04-08T01:39:31.123" v="1936" actId="1076"/>
          <ac:picMkLst>
            <pc:docMk/>
            <pc:sldMk cId="3979898162" sldId="333"/>
            <ac:picMk id="15" creationId="{079A2DF9-8396-4225-908A-2AD0272F2A44}"/>
          </ac:picMkLst>
        </pc:picChg>
        <pc:picChg chg="add mod">
          <ac:chgData name="Archana Suresh" userId="bc71b111-7738-4540-8e14-283f32eaf934" providerId="ADAL" clId="{37AECDFC-E03B-420F-B105-799A428E32E1}" dt="2019-04-08T01:39:31.123" v="1936" actId="1076"/>
          <ac:picMkLst>
            <pc:docMk/>
            <pc:sldMk cId="3979898162" sldId="333"/>
            <ac:picMk id="16" creationId="{B00662FE-4424-48C6-88F7-0150D2A3DA05}"/>
          </ac:picMkLst>
        </pc:picChg>
        <pc:picChg chg="add del">
          <ac:chgData name="Archana Suresh" userId="bc71b111-7738-4540-8e14-283f32eaf934" providerId="ADAL" clId="{37AECDFC-E03B-420F-B105-799A428E32E1}" dt="2019-04-08T01:38:30.873" v="1927"/>
          <ac:picMkLst>
            <pc:docMk/>
            <pc:sldMk cId="3979898162" sldId="333"/>
            <ac:picMk id="17" creationId="{D42BEA49-563D-4F7D-84C9-04B72680392F}"/>
          </ac:picMkLst>
        </pc:picChg>
        <pc:picChg chg="add mod">
          <ac:chgData name="Archana Suresh" userId="bc71b111-7738-4540-8e14-283f32eaf934" providerId="ADAL" clId="{37AECDFC-E03B-420F-B105-799A428E32E1}" dt="2019-04-08T01:39:31.123" v="1936" actId="1076"/>
          <ac:picMkLst>
            <pc:docMk/>
            <pc:sldMk cId="3979898162" sldId="333"/>
            <ac:picMk id="23" creationId="{B5F0EF5F-99DD-4385-BC89-7A5F193254F7}"/>
          </ac:picMkLst>
        </pc:picChg>
      </pc:sldChg>
      <pc:sldChg chg="addSp delSp modSp add del">
        <pc:chgData name="Archana Suresh" userId="bc71b111-7738-4540-8e14-283f32eaf934" providerId="ADAL" clId="{37AECDFC-E03B-420F-B105-799A428E32E1}" dt="2019-04-08T01:40:31.473" v="1944" actId="2696"/>
        <pc:sldMkLst>
          <pc:docMk/>
          <pc:sldMk cId="78465783" sldId="334"/>
        </pc:sldMkLst>
        <pc:spChg chg="mod">
          <ac:chgData name="Archana Suresh" userId="bc71b111-7738-4540-8e14-283f32eaf934" providerId="ADAL" clId="{37AECDFC-E03B-420F-B105-799A428E32E1}" dt="2019-04-08T00:36:43.512" v="1249" actId="164"/>
          <ac:spMkLst>
            <pc:docMk/>
            <pc:sldMk cId="78465783" sldId="334"/>
            <ac:spMk id="2" creationId="{1CC542B7-341C-4E55-AE4B-36C4EFB36EC4}"/>
          </ac:spMkLst>
        </pc:spChg>
        <pc:spChg chg="mod">
          <ac:chgData name="Archana Suresh" userId="bc71b111-7738-4540-8e14-283f32eaf934" providerId="ADAL" clId="{37AECDFC-E03B-420F-B105-799A428E32E1}" dt="2019-04-08T00:36:43.512" v="1249" actId="164"/>
          <ac:spMkLst>
            <pc:docMk/>
            <pc:sldMk cId="78465783" sldId="334"/>
            <ac:spMk id="3" creationId="{A6C007B7-F0E0-4B5A-B005-F1A5622067A0}"/>
          </ac:spMkLst>
        </pc:spChg>
        <pc:spChg chg="mod">
          <ac:chgData name="Archana Suresh" userId="bc71b111-7738-4540-8e14-283f32eaf934" providerId="ADAL" clId="{37AECDFC-E03B-420F-B105-799A428E32E1}" dt="2019-04-08T00:36:43.512" v="1249" actId="164"/>
          <ac:spMkLst>
            <pc:docMk/>
            <pc:sldMk cId="78465783" sldId="334"/>
            <ac:spMk id="4" creationId="{2DDF82C4-36D0-4C08-B6E8-CFD39EF71F4D}"/>
          </ac:spMkLst>
        </pc:spChg>
        <pc:spChg chg="mod">
          <ac:chgData name="Archana Suresh" userId="bc71b111-7738-4540-8e14-283f32eaf934" providerId="ADAL" clId="{37AECDFC-E03B-420F-B105-799A428E32E1}" dt="2019-04-08T00:36:43.512" v="1249" actId="164"/>
          <ac:spMkLst>
            <pc:docMk/>
            <pc:sldMk cId="78465783" sldId="334"/>
            <ac:spMk id="5" creationId="{89AB29A3-1CF2-44A0-810C-A62BB05E8BC8}"/>
          </ac:spMkLst>
        </pc:spChg>
        <pc:spChg chg="mod">
          <ac:chgData name="Archana Suresh" userId="bc71b111-7738-4540-8e14-283f32eaf934" providerId="ADAL" clId="{37AECDFC-E03B-420F-B105-799A428E32E1}" dt="2019-04-08T00:36:43.512" v="1249" actId="164"/>
          <ac:spMkLst>
            <pc:docMk/>
            <pc:sldMk cId="78465783" sldId="334"/>
            <ac:spMk id="6" creationId="{A552C4DD-F4BB-457C-8149-648F085A83BA}"/>
          </ac:spMkLst>
        </pc:spChg>
        <pc:spChg chg="mod">
          <ac:chgData name="Archana Suresh" userId="bc71b111-7738-4540-8e14-283f32eaf934" providerId="ADAL" clId="{37AECDFC-E03B-420F-B105-799A428E32E1}" dt="2019-04-08T00:36:43.512" v="1249" actId="164"/>
          <ac:spMkLst>
            <pc:docMk/>
            <pc:sldMk cId="78465783" sldId="334"/>
            <ac:spMk id="7" creationId="{EB8D60EC-99D9-4C59-B2A1-80ECE9D83457}"/>
          </ac:spMkLst>
        </pc:spChg>
        <pc:spChg chg="mod">
          <ac:chgData name="Archana Suresh" userId="bc71b111-7738-4540-8e14-283f32eaf934" providerId="ADAL" clId="{37AECDFC-E03B-420F-B105-799A428E32E1}" dt="2019-04-08T00:36:43.512" v="1249" actId="164"/>
          <ac:spMkLst>
            <pc:docMk/>
            <pc:sldMk cId="78465783" sldId="334"/>
            <ac:spMk id="8" creationId="{19AD0D05-0697-44B7-A66F-720BD71EEF57}"/>
          </ac:spMkLst>
        </pc:spChg>
        <pc:spChg chg="mod">
          <ac:chgData name="Archana Suresh" userId="bc71b111-7738-4540-8e14-283f32eaf934" providerId="ADAL" clId="{37AECDFC-E03B-420F-B105-799A428E32E1}" dt="2019-04-08T00:36:43.512" v="1249" actId="164"/>
          <ac:spMkLst>
            <pc:docMk/>
            <pc:sldMk cId="78465783" sldId="334"/>
            <ac:spMk id="9" creationId="{55B928BE-5216-482C-8378-618CE68AAD62}"/>
          </ac:spMkLst>
        </pc:spChg>
        <pc:spChg chg="mod">
          <ac:chgData name="Archana Suresh" userId="bc71b111-7738-4540-8e14-283f32eaf934" providerId="ADAL" clId="{37AECDFC-E03B-420F-B105-799A428E32E1}" dt="2019-04-08T00:36:43.512" v="1249" actId="164"/>
          <ac:spMkLst>
            <pc:docMk/>
            <pc:sldMk cId="78465783" sldId="334"/>
            <ac:spMk id="10" creationId="{63984052-783A-480F-B746-B16735A3DC73}"/>
          </ac:spMkLst>
        </pc:spChg>
        <pc:spChg chg="mod">
          <ac:chgData name="Archana Suresh" userId="bc71b111-7738-4540-8e14-283f32eaf934" providerId="ADAL" clId="{37AECDFC-E03B-420F-B105-799A428E32E1}" dt="2019-04-08T00:36:43.512" v="1249" actId="164"/>
          <ac:spMkLst>
            <pc:docMk/>
            <pc:sldMk cId="78465783" sldId="334"/>
            <ac:spMk id="11" creationId="{F5C2D944-B0DE-4068-856C-13701687950F}"/>
          </ac:spMkLst>
        </pc:spChg>
        <pc:spChg chg="mod">
          <ac:chgData name="Archana Suresh" userId="bc71b111-7738-4540-8e14-283f32eaf934" providerId="ADAL" clId="{37AECDFC-E03B-420F-B105-799A428E32E1}" dt="2019-04-08T00:36:43.512" v="1249" actId="164"/>
          <ac:spMkLst>
            <pc:docMk/>
            <pc:sldMk cId="78465783" sldId="334"/>
            <ac:spMk id="12" creationId="{0309C7C2-AC09-487F-BBC6-D75B56741A21}"/>
          </ac:spMkLst>
        </pc:spChg>
        <pc:spChg chg="mod">
          <ac:chgData name="Archana Suresh" userId="bc71b111-7738-4540-8e14-283f32eaf934" providerId="ADAL" clId="{37AECDFC-E03B-420F-B105-799A428E32E1}" dt="2019-04-08T00:36:43.512" v="1249" actId="164"/>
          <ac:spMkLst>
            <pc:docMk/>
            <pc:sldMk cId="78465783" sldId="334"/>
            <ac:spMk id="13" creationId="{F040F53D-3731-4B4A-B53A-837DDD23ADAE}"/>
          </ac:spMkLst>
        </pc:spChg>
        <pc:spChg chg="mod">
          <ac:chgData name="Archana Suresh" userId="bc71b111-7738-4540-8e14-283f32eaf934" providerId="ADAL" clId="{37AECDFC-E03B-420F-B105-799A428E32E1}" dt="2019-04-08T00:36:43.512" v="1249" actId="164"/>
          <ac:spMkLst>
            <pc:docMk/>
            <pc:sldMk cId="78465783" sldId="334"/>
            <ac:spMk id="14" creationId="{D8D01874-79C1-44C5-92E7-E6872DB0F5D9}"/>
          </ac:spMkLst>
        </pc:spChg>
        <pc:spChg chg="add mod">
          <ac:chgData name="Archana Suresh" userId="bc71b111-7738-4540-8e14-283f32eaf934" providerId="ADAL" clId="{37AECDFC-E03B-420F-B105-799A428E32E1}" dt="2019-04-08T00:36:43.512" v="1249" actId="164"/>
          <ac:spMkLst>
            <pc:docMk/>
            <pc:sldMk cId="78465783" sldId="334"/>
            <ac:spMk id="46" creationId="{27D45787-6ADA-400C-B17D-3A67F59A1B62}"/>
          </ac:spMkLst>
        </pc:spChg>
        <pc:spChg chg="del mod topLvl">
          <ac:chgData name="Archana Suresh" userId="bc71b111-7738-4540-8e14-283f32eaf934" providerId="ADAL" clId="{37AECDFC-E03B-420F-B105-799A428E32E1}" dt="2019-04-08T01:11:49.321" v="1596"/>
          <ac:spMkLst>
            <pc:docMk/>
            <pc:sldMk cId="78465783" sldId="334"/>
            <ac:spMk id="48" creationId="{23328C14-F4CB-4190-BA15-A64BD89E965F}"/>
          </ac:spMkLst>
        </pc:spChg>
        <pc:spChg chg="del mod topLvl">
          <ac:chgData name="Archana Suresh" userId="bc71b111-7738-4540-8e14-283f32eaf934" providerId="ADAL" clId="{37AECDFC-E03B-420F-B105-799A428E32E1}" dt="2019-04-08T01:11:49.321" v="1596"/>
          <ac:spMkLst>
            <pc:docMk/>
            <pc:sldMk cId="78465783" sldId="334"/>
            <ac:spMk id="49" creationId="{D9ED9228-1A87-456F-B94F-1ABD368E9FBA}"/>
          </ac:spMkLst>
        </pc:spChg>
        <pc:spChg chg="del mod topLvl">
          <ac:chgData name="Archana Suresh" userId="bc71b111-7738-4540-8e14-283f32eaf934" providerId="ADAL" clId="{37AECDFC-E03B-420F-B105-799A428E32E1}" dt="2019-04-08T01:11:49.321" v="1596"/>
          <ac:spMkLst>
            <pc:docMk/>
            <pc:sldMk cId="78465783" sldId="334"/>
            <ac:spMk id="52" creationId="{BF79BAE2-A192-47E0-A2B1-6ED6267E5792}"/>
          </ac:spMkLst>
        </pc:spChg>
        <pc:spChg chg="del mod topLvl">
          <ac:chgData name="Archana Suresh" userId="bc71b111-7738-4540-8e14-283f32eaf934" providerId="ADAL" clId="{37AECDFC-E03B-420F-B105-799A428E32E1}" dt="2019-04-08T01:11:49.321" v="1596"/>
          <ac:spMkLst>
            <pc:docMk/>
            <pc:sldMk cId="78465783" sldId="334"/>
            <ac:spMk id="53" creationId="{0D89E6DD-A8E8-406E-A593-CC76996AEF44}"/>
          </ac:spMkLst>
        </pc:spChg>
        <pc:spChg chg="del mod topLvl">
          <ac:chgData name="Archana Suresh" userId="bc71b111-7738-4540-8e14-283f32eaf934" providerId="ADAL" clId="{37AECDFC-E03B-420F-B105-799A428E32E1}" dt="2019-04-08T01:11:49.321" v="1596"/>
          <ac:spMkLst>
            <pc:docMk/>
            <pc:sldMk cId="78465783" sldId="334"/>
            <ac:spMk id="54" creationId="{7C71D9B9-7372-4A34-850D-537A973A5AB0}"/>
          </ac:spMkLst>
        </pc:spChg>
        <pc:spChg chg="del mod topLvl">
          <ac:chgData name="Archana Suresh" userId="bc71b111-7738-4540-8e14-283f32eaf934" providerId="ADAL" clId="{37AECDFC-E03B-420F-B105-799A428E32E1}" dt="2019-04-08T01:11:49.321" v="1596"/>
          <ac:spMkLst>
            <pc:docMk/>
            <pc:sldMk cId="78465783" sldId="334"/>
            <ac:spMk id="55" creationId="{AF1B0BEB-490D-4807-802E-AAC4DCDEEF06}"/>
          </ac:spMkLst>
        </pc:spChg>
        <pc:spChg chg="del mod topLvl">
          <ac:chgData name="Archana Suresh" userId="bc71b111-7738-4540-8e14-283f32eaf934" providerId="ADAL" clId="{37AECDFC-E03B-420F-B105-799A428E32E1}" dt="2019-04-08T00:47:11.460" v="1300" actId="478"/>
          <ac:spMkLst>
            <pc:docMk/>
            <pc:sldMk cId="78465783" sldId="334"/>
            <ac:spMk id="56" creationId="{C580B703-84A3-416E-AB38-0EEE3C739C4E}"/>
          </ac:spMkLst>
        </pc:spChg>
        <pc:spChg chg="del mod topLvl">
          <ac:chgData name="Archana Suresh" userId="bc71b111-7738-4540-8e14-283f32eaf934" providerId="ADAL" clId="{37AECDFC-E03B-420F-B105-799A428E32E1}" dt="2019-04-08T00:47:10.169" v="1299" actId="478"/>
          <ac:spMkLst>
            <pc:docMk/>
            <pc:sldMk cId="78465783" sldId="334"/>
            <ac:spMk id="57" creationId="{9CDC4DCE-BB9F-44DD-B665-AC7438C0F6C5}"/>
          </ac:spMkLst>
        </pc:spChg>
        <pc:spChg chg="del mod topLvl">
          <ac:chgData name="Archana Suresh" userId="bc71b111-7738-4540-8e14-283f32eaf934" providerId="ADAL" clId="{37AECDFC-E03B-420F-B105-799A428E32E1}" dt="2019-04-08T01:11:49.321" v="1596"/>
          <ac:spMkLst>
            <pc:docMk/>
            <pc:sldMk cId="78465783" sldId="334"/>
            <ac:spMk id="58" creationId="{7C40CCE8-B3CB-4B58-BFC9-E2619B376B8E}"/>
          </ac:spMkLst>
        </pc:spChg>
        <pc:spChg chg="del mod topLvl">
          <ac:chgData name="Archana Suresh" userId="bc71b111-7738-4540-8e14-283f32eaf934" providerId="ADAL" clId="{37AECDFC-E03B-420F-B105-799A428E32E1}" dt="2019-04-08T01:11:49.321" v="1596"/>
          <ac:spMkLst>
            <pc:docMk/>
            <pc:sldMk cId="78465783" sldId="334"/>
            <ac:spMk id="59" creationId="{E81ED462-92D2-47FF-A2AD-722A38BCFBED}"/>
          </ac:spMkLst>
        </pc:spChg>
        <pc:spChg chg="mod topLvl">
          <ac:chgData name="Archana Suresh" userId="bc71b111-7738-4540-8e14-283f32eaf934" providerId="ADAL" clId="{37AECDFC-E03B-420F-B105-799A428E32E1}" dt="2019-04-08T00:55:18.452" v="1500" actId="164"/>
          <ac:spMkLst>
            <pc:docMk/>
            <pc:sldMk cId="78465783" sldId="334"/>
            <ac:spMk id="60" creationId="{04E8E1C4-60DE-4EFD-857B-EB7271AB9707}"/>
          </ac:spMkLst>
        </pc:spChg>
        <pc:spChg chg="mod topLvl">
          <ac:chgData name="Archana Suresh" userId="bc71b111-7738-4540-8e14-283f32eaf934" providerId="ADAL" clId="{37AECDFC-E03B-420F-B105-799A428E32E1}" dt="2019-04-08T00:55:18.452" v="1500" actId="164"/>
          <ac:spMkLst>
            <pc:docMk/>
            <pc:sldMk cId="78465783" sldId="334"/>
            <ac:spMk id="61" creationId="{42E06B9C-D8E4-4194-89BA-EE69C218BD52}"/>
          </ac:spMkLst>
        </pc:spChg>
        <pc:spChg chg="del mod topLvl">
          <ac:chgData name="Archana Suresh" userId="bc71b111-7738-4540-8e14-283f32eaf934" providerId="ADAL" clId="{37AECDFC-E03B-420F-B105-799A428E32E1}" dt="2019-04-08T00:54:08.677" v="1486" actId="478"/>
          <ac:spMkLst>
            <pc:docMk/>
            <pc:sldMk cId="78465783" sldId="334"/>
            <ac:spMk id="62" creationId="{47B9850A-EE98-4443-9A0A-2D8F8E909E02}"/>
          </ac:spMkLst>
        </pc:spChg>
        <pc:spChg chg="del mod topLvl">
          <ac:chgData name="Archana Suresh" userId="bc71b111-7738-4540-8e14-283f32eaf934" providerId="ADAL" clId="{37AECDFC-E03B-420F-B105-799A428E32E1}" dt="2019-04-08T01:11:49.321" v="1596"/>
          <ac:spMkLst>
            <pc:docMk/>
            <pc:sldMk cId="78465783" sldId="334"/>
            <ac:spMk id="63" creationId="{A875F92B-4683-437B-AF94-9B03EDF770C7}"/>
          </ac:spMkLst>
        </pc:spChg>
        <pc:spChg chg="del mod topLvl">
          <ac:chgData name="Archana Suresh" userId="bc71b111-7738-4540-8e14-283f32eaf934" providerId="ADAL" clId="{37AECDFC-E03B-420F-B105-799A428E32E1}" dt="2019-04-08T01:11:49.321" v="1596"/>
          <ac:spMkLst>
            <pc:docMk/>
            <pc:sldMk cId="78465783" sldId="334"/>
            <ac:spMk id="64" creationId="{21704E72-BF92-43AC-9DF3-8A5DD2089151}"/>
          </ac:spMkLst>
        </pc:spChg>
        <pc:spChg chg="del mod topLvl">
          <ac:chgData name="Archana Suresh" userId="bc71b111-7738-4540-8e14-283f32eaf934" providerId="ADAL" clId="{37AECDFC-E03B-420F-B105-799A428E32E1}" dt="2019-04-08T01:11:49.321" v="1596"/>
          <ac:spMkLst>
            <pc:docMk/>
            <pc:sldMk cId="78465783" sldId="334"/>
            <ac:spMk id="65" creationId="{93A8D5AE-6A36-4A52-B35B-7AF1D50012E2}"/>
          </ac:spMkLst>
        </pc:spChg>
        <pc:spChg chg="del mod topLvl">
          <ac:chgData name="Archana Suresh" userId="bc71b111-7738-4540-8e14-283f32eaf934" providerId="ADAL" clId="{37AECDFC-E03B-420F-B105-799A428E32E1}" dt="2019-04-08T01:11:49.321" v="1596"/>
          <ac:spMkLst>
            <pc:docMk/>
            <pc:sldMk cId="78465783" sldId="334"/>
            <ac:spMk id="66" creationId="{55C21836-87FC-4DD5-ADED-9CB19E1D273E}"/>
          </ac:spMkLst>
        </pc:spChg>
        <pc:spChg chg="del mod topLvl">
          <ac:chgData name="Archana Suresh" userId="bc71b111-7738-4540-8e14-283f32eaf934" providerId="ADAL" clId="{37AECDFC-E03B-420F-B105-799A428E32E1}" dt="2019-04-08T01:11:49.321" v="1596"/>
          <ac:spMkLst>
            <pc:docMk/>
            <pc:sldMk cId="78465783" sldId="334"/>
            <ac:spMk id="67" creationId="{BC82BFCC-E944-4BC8-8D30-3B10BB65A0BC}"/>
          </ac:spMkLst>
        </pc:spChg>
        <pc:spChg chg="del mod topLvl">
          <ac:chgData name="Archana Suresh" userId="bc71b111-7738-4540-8e14-283f32eaf934" providerId="ADAL" clId="{37AECDFC-E03B-420F-B105-799A428E32E1}" dt="2019-04-08T01:11:49.321" v="1596"/>
          <ac:spMkLst>
            <pc:docMk/>
            <pc:sldMk cId="78465783" sldId="334"/>
            <ac:spMk id="68" creationId="{4C50DED3-9F34-4799-B3FD-1D78F5D4D0EC}"/>
          </ac:spMkLst>
        </pc:spChg>
        <pc:spChg chg="del mod topLvl">
          <ac:chgData name="Archana Suresh" userId="bc71b111-7738-4540-8e14-283f32eaf934" providerId="ADAL" clId="{37AECDFC-E03B-420F-B105-799A428E32E1}" dt="2019-04-08T01:11:49.321" v="1596"/>
          <ac:spMkLst>
            <pc:docMk/>
            <pc:sldMk cId="78465783" sldId="334"/>
            <ac:spMk id="69" creationId="{54F9F06B-CACF-4E69-8860-FD81BEFC87EF}"/>
          </ac:spMkLst>
        </pc:spChg>
        <pc:spChg chg="del mod topLvl">
          <ac:chgData name="Archana Suresh" userId="bc71b111-7738-4540-8e14-283f32eaf934" providerId="ADAL" clId="{37AECDFC-E03B-420F-B105-799A428E32E1}" dt="2019-04-08T01:11:49.321" v="1596"/>
          <ac:spMkLst>
            <pc:docMk/>
            <pc:sldMk cId="78465783" sldId="334"/>
            <ac:spMk id="70" creationId="{475D1938-6B79-4EF3-9D03-882DD62B1DE1}"/>
          </ac:spMkLst>
        </pc:spChg>
        <pc:spChg chg="add del mod">
          <ac:chgData name="Archana Suresh" userId="bc71b111-7738-4540-8e14-283f32eaf934" providerId="ADAL" clId="{37AECDFC-E03B-420F-B105-799A428E32E1}" dt="2019-04-08T01:11:49.321" v="1596"/>
          <ac:spMkLst>
            <pc:docMk/>
            <pc:sldMk cId="78465783" sldId="334"/>
            <ac:spMk id="72" creationId="{84854E1F-BFEB-4E29-9456-DC7B0737EBA0}"/>
          </ac:spMkLst>
        </pc:spChg>
        <pc:spChg chg="add del mod">
          <ac:chgData name="Archana Suresh" userId="bc71b111-7738-4540-8e14-283f32eaf934" providerId="ADAL" clId="{37AECDFC-E03B-420F-B105-799A428E32E1}" dt="2019-04-08T01:11:49.321" v="1596"/>
          <ac:spMkLst>
            <pc:docMk/>
            <pc:sldMk cId="78465783" sldId="334"/>
            <ac:spMk id="73" creationId="{73AC386B-478A-48E4-8B9A-57D637858717}"/>
          </ac:spMkLst>
        </pc:spChg>
        <pc:spChg chg="add del mod">
          <ac:chgData name="Archana Suresh" userId="bc71b111-7738-4540-8e14-283f32eaf934" providerId="ADAL" clId="{37AECDFC-E03B-420F-B105-799A428E32E1}" dt="2019-04-08T01:11:49.321" v="1596"/>
          <ac:spMkLst>
            <pc:docMk/>
            <pc:sldMk cId="78465783" sldId="334"/>
            <ac:spMk id="74" creationId="{07210EE8-3846-4F83-8F03-F29A7F076D2A}"/>
          </ac:spMkLst>
        </pc:spChg>
        <pc:spChg chg="add del">
          <ac:chgData name="Archana Suresh" userId="bc71b111-7738-4540-8e14-283f32eaf934" providerId="ADAL" clId="{37AECDFC-E03B-420F-B105-799A428E32E1}" dt="2019-04-08T00:47:50.606" v="1304"/>
          <ac:spMkLst>
            <pc:docMk/>
            <pc:sldMk cId="78465783" sldId="334"/>
            <ac:spMk id="76" creationId="{4186A375-B988-47EF-9428-7DD5F13FC310}"/>
          </ac:spMkLst>
        </pc:spChg>
        <pc:spChg chg="add del mod">
          <ac:chgData name="Archana Suresh" userId="bc71b111-7738-4540-8e14-283f32eaf934" providerId="ADAL" clId="{37AECDFC-E03B-420F-B105-799A428E32E1}" dt="2019-04-08T01:11:49.321" v="1596"/>
          <ac:spMkLst>
            <pc:docMk/>
            <pc:sldMk cId="78465783" sldId="334"/>
            <ac:spMk id="77" creationId="{E057981D-FEF3-4D9E-9E90-F695FADAD095}"/>
          </ac:spMkLst>
        </pc:spChg>
        <pc:spChg chg="add del mod">
          <ac:chgData name="Archana Suresh" userId="bc71b111-7738-4540-8e14-283f32eaf934" providerId="ADAL" clId="{37AECDFC-E03B-420F-B105-799A428E32E1}" dt="2019-04-08T01:11:49.321" v="1596"/>
          <ac:spMkLst>
            <pc:docMk/>
            <pc:sldMk cId="78465783" sldId="334"/>
            <ac:spMk id="79" creationId="{68D06DA6-8414-486F-8DF8-5E80A9F44112}"/>
          </ac:spMkLst>
        </pc:spChg>
        <pc:spChg chg="add mod">
          <ac:chgData name="Archana Suresh" userId="bc71b111-7738-4540-8e14-283f32eaf934" providerId="ADAL" clId="{37AECDFC-E03B-420F-B105-799A428E32E1}" dt="2019-04-08T00:55:18.452" v="1500" actId="164"/>
          <ac:spMkLst>
            <pc:docMk/>
            <pc:sldMk cId="78465783" sldId="334"/>
            <ac:spMk id="80" creationId="{84C912E4-F655-412C-935F-78DBA3AE6F70}"/>
          </ac:spMkLst>
        </pc:spChg>
        <pc:spChg chg="add del mod">
          <ac:chgData name="Archana Suresh" userId="bc71b111-7738-4540-8e14-283f32eaf934" providerId="ADAL" clId="{37AECDFC-E03B-420F-B105-799A428E32E1}" dt="2019-04-08T01:11:49.321" v="1596"/>
          <ac:spMkLst>
            <pc:docMk/>
            <pc:sldMk cId="78465783" sldId="334"/>
            <ac:spMk id="91" creationId="{072BD3B5-F0D0-4C8B-BE4A-353EB4FAD5EA}"/>
          </ac:spMkLst>
        </pc:spChg>
        <pc:spChg chg="add del mod">
          <ac:chgData name="Archana Suresh" userId="bc71b111-7738-4540-8e14-283f32eaf934" providerId="ADAL" clId="{37AECDFC-E03B-420F-B105-799A428E32E1}" dt="2019-04-08T01:11:49.321" v="1596"/>
          <ac:spMkLst>
            <pc:docMk/>
            <pc:sldMk cId="78465783" sldId="334"/>
            <ac:spMk id="92" creationId="{55FE75CB-A016-403F-8F1D-78D690656288}"/>
          </ac:spMkLst>
        </pc:spChg>
        <pc:spChg chg="add del mod">
          <ac:chgData name="Archana Suresh" userId="bc71b111-7738-4540-8e14-283f32eaf934" providerId="ADAL" clId="{37AECDFC-E03B-420F-B105-799A428E32E1}" dt="2019-04-08T01:11:49.321" v="1596"/>
          <ac:spMkLst>
            <pc:docMk/>
            <pc:sldMk cId="78465783" sldId="334"/>
            <ac:spMk id="93" creationId="{7E3067B0-D1DE-4FCC-9B9B-0FF0A34ABDA2}"/>
          </ac:spMkLst>
        </pc:spChg>
        <pc:spChg chg="add del mod">
          <ac:chgData name="Archana Suresh" userId="bc71b111-7738-4540-8e14-283f32eaf934" providerId="ADAL" clId="{37AECDFC-E03B-420F-B105-799A428E32E1}" dt="2019-04-08T01:11:49.321" v="1596"/>
          <ac:spMkLst>
            <pc:docMk/>
            <pc:sldMk cId="78465783" sldId="334"/>
            <ac:spMk id="94" creationId="{E20D3E61-48B5-44C3-8F86-57C93449799A}"/>
          </ac:spMkLst>
        </pc:spChg>
        <pc:spChg chg="add del">
          <ac:chgData name="Archana Suresh" userId="bc71b111-7738-4540-8e14-283f32eaf934" providerId="ADAL" clId="{37AECDFC-E03B-420F-B105-799A428E32E1}" dt="2019-04-08T01:08:23.302" v="1569" actId="478"/>
          <ac:spMkLst>
            <pc:docMk/>
            <pc:sldMk cId="78465783" sldId="334"/>
            <ac:spMk id="95" creationId="{A4747411-240F-46F5-87F3-5F2D7AE1407A}"/>
          </ac:spMkLst>
        </pc:spChg>
        <pc:spChg chg="add del">
          <ac:chgData name="Archana Suresh" userId="bc71b111-7738-4540-8e14-283f32eaf934" providerId="ADAL" clId="{37AECDFC-E03B-420F-B105-799A428E32E1}" dt="2019-04-08T01:08:23.302" v="1569" actId="478"/>
          <ac:spMkLst>
            <pc:docMk/>
            <pc:sldMk cId="78465783" sldId="334"/>
            <ac:spMk id="96" creationId="{BEC7DC9F-13D5-46C2-B7B0-6965635DB28A}"/>
          </ac:spMkLst>
        </pc:spChg>
        <pc:spChg chg="add del">
          <ac:chgData name="Archana Suresh" userId="bc71b111-7738-4540-8e14-283f32eaf934" providerId="ADAL" clId="{37AECDFC-E03B-420F-B105-799A428E32E1}" dt="2019-04-08T01:08:23.302" v="1569" actId="478"/>
          <ac:spMkLst>
            <pc:docMk/>
            <pc:sldMk cId="78465783" sldId="334"/>
            <ac:spMk id="97" creationId="{D5DA61E3-9DB8-41F6-AE84-23CA92833626}"/>
          </ac:spMkLst>
        </pc:spChg>
        <pc:spChg chg="add del">
          <ac:chgData name="Archana Suresh" userId="bc71b111-7738-4540-8e14-283f32eaf934" providerId="ADAL" clId="{37AECDFC-E03B-420F-B105-799A428E32E1}" dt="2019-04-08T01:08:23.302" v="1569" actId="478"/>
          <ac:spMkLst>
            <pc:docMk/>
            <pc:sldMk cId="78465783" sldId="334"/>
            <ac:spMk id="98" creationId="{7607BBBF-3D04-4372-9559-D19D702D3D9B}"/>
          </ac:spMkLst>
        </pc:spChg>
        <pc:spChg chg="add del mod">
          <ac:chgData name="Archana Suresh" userId="bc71b111-7738-4540-8e14-283f32eaf934" providerId="ADAL" clId="{37AECDFC-E03B-420F-B105-799A428E32E1}" dt="2019-04-08T01:10:01.018" v="1574"/>
          <ac:spMkLst>
            <pc:docMk/>
            <pc:sldMk cId="78465783" sldId="334"/>
            <ac:spMk id="99" creationId="{6ED025C4-923C-4C95-A9AA-D18847300229}"/>
          </ac:spMkLst>
        </pc:spChg>
        <pc:spChg chg="add del mod">
          <ac:chgData name="Archana Suresh" userId="bc71b111-7738-4540-8e14-283f32eaf934" providerId="ADAL" clId="{37AECDFC-E03B-420F-B105-799A428E32E1}" dt="2019-04-08T01:11:49.321" v="1596"/>
          <ac:spMkLst>
            <pc:docMk/>
            <pc:sldMk cId="78465783" sldId="334"/>
            <ac:spMk id="100" creationId="{8C6A0F8F-C2C0-4EF0-8CE8-359941DF88E1}"/>
          </ac:spMkLst>
        </pc:spChg>
        <pc:spChg chg="add del">
          <ac:chgData name="Archana Suresh" userId="bc71b111-7738-4540-8e14-283f32eaf934" providerId="ADAL" clId="{37AECDFC-E03B-420F-B105-799A428E32E1}" dt="2019-04-08T01:36:42.056" v="1902"/>
          <ac:spMkLst>
            <pc:docMk/>
            <pc:sldMk cId="78465783" sldId="334"/>
            <ac:spMk id="101" creationId="{C2C2B830-51AA-48F4-A939-4768191DAE75}"/>
          </ac:spMkLst>
        </pc:spChg>
        <pc:grpChg chg="add del mod">
          <ac:chgData name="Archana Suresh" userId="bc71b111-7738-4540-8e14-283f32eaf934" providerId="ADAL" clId="{37AECDFC-E03B-420F-B105-799A428E32E1}" dt="2019-04-08T01:39:52.003" v="1937"/>
          <ac:grpSpMkLst>
            <pc:docMk/>
            <pc:sldMk cId="78465783" sldId="334"/>
            <ac:grpSpMk id="18" creationId="{F6E0063A-FF25-4612-AF85-C99888EC0A48}"/>
          </ac:grpSpMkLst>
        </pc:grpChg>
        <pc:grpChg chg="mod">
          <ac:chgData name="Archana Suresh" userId="bc71b111-7738-4540-8e14-283f32eaf934" providerId="ADAL" clId="{37AECDFC-E03B-420F-B105-799A428E32E1}" dt="2019-04-08T00:36:43.512" v="1249" actId="164"/>
          <ac:grpSpMkLst>
            <pc:docMk/>
            <pc:sldMk cId="78465783" sldId="334"/>
            <ac:grpSpMk id="19" creationId="{2A137E3F-E830-40AB-9D33-12E03D4B4EF7}"/>
          </ac:grpSpMkLst>
        </pc:grpChg>
        <pc:grpChg chg="add del">
          <ac:chgData name="Archana Suresh" userId="bc71b111-7738-4540-8e14-283f32eaf934" providerId="ADAL" clId="{37AECDFC-E03B-420F-B105-799A428E32E1}" dt="2019-04-08T00:35:57.499" v="1247"/>
          <ac:grpSpMkLst>
            <pc:docMk/>
            <pc:sldMk cId="78465783" sldId="334"/>
            <ac:grpSpMk id="22" creationId="{909CADB1-F660-4E5B-BA0D-A8B646BB4BFF}"/>
          </ac:grpSpMkLst>
        </pc:grpChg>
        <pc:grpChg chg="add del">
          <ac:chgData name="Archana Suresh" userId="bc71b111-7738-4540-8e14-283f32eaf934" providerId="ADAL" clId="{37AECDFC-E03B-420F-B105-799A428E32E1}" dt="2019-04-08T00:47:01.615" v="1298" actId="165"/>
          <ac:grpSpMkLst>
            <pc:docMk/>
            <pc:sldMk cId="78465783" sldId="334"/>
            <ac:grpSpMk id="47" creationId="{66125502-5628-4386-8922-1F8C80FEBA89}"/>
          </ac:grpSpMkLst>
        </pc:grpChg>
        <pc:grpChg chg="add del mod">
          <ac:chgData name="Archana Suresh" userId="bc71b111-7738-4540-8e14-283f32eaf934" providerId="ADAL" clId="{37AECDFC-E03B-420F-B105-799A428E32E1}" dt="2019-04-08T01:11:49.321" v="1596"/>
          <ac:grpSpMkLst>
            <pc:docMk/>
            <pc:sldMk cId="78465783" sldId="334"/>
            <ac:grpSpMk id="81" creationId="{F9361E94-0E3D-418D-A226-35055745A6C0}"/>
          </ac:grpSpMkLst>
        </pc:grpChg>
        <pc:grpChg chg="add del">
          <ac:chgData name="Archana Suresh" userId="bc71b111-7738-4540-8e14-283f32eaf934" providerId="ADAL" clId="{37AECDFC-E03B-420F-B105-799A428E32E1}" dt="2019-04-08T01:06:31.770" v="1542" actId="478"/>
          <ac:grpSpMkLst>
            <pc:docMk/>
            <pc:sldMk cId="78465783" sldId="334"/>
            <ac:grpSpMk id="82" creationId="{7750ECB3-565A-48CA-8BF6-B4E061DF07C0}"/>
          </ac:grpSpMkLst>
        </pc:grpChg>
        <pc:grpChg chg="add del">
          <ac:chgData name="Archana Suresh" userId="bc71b111-7738-4540-8e14-283f32eaf934" providerId="ADAL" clId="{37AECDFC-E03B-420F-B105-799A428E32E1}" dt="2019-04-08T01:39:52.003" v="1937"/>
          <ac:grpSpMkLst>
            <pc:docMk/>
            <pc:sldMk cId="78465783" sldId="334"/>
            <ac:grpSpMk id="102" creationId="{C640A700-821E-41C4-B7B2-43A9E1DB018F}"/>
          </ac:grpSpMkLst>
        </pc:grpChg>
        <pc:grpChg chg="add">
          <ac:chgData name="Archana Suresh" userId="bc71b111-7738-4540-8e14-283f32eaf934" providerId="ADAL" clId="{37AECDFC-E03B-420F-B105-799A428E32E1}" dt="2019-04-08T01:40:05.286" v="1941"/>
          <ac:grpSpMkLst>
            <pc:docMk/>
            <pc:sldMk cId="78465783" sldId="334"/>
            <ac:grpSpMk id="150" creationId="{1B536BD9-527D-437C-8511-C33889C27089}"/>
          </ac:grpSpMkLst>
        </pc:grpChg>
        <pc:grpChg chg="add">
          <ac:chgData name="Archana Suresh" userId="bc71b111-7738-4540-8e14-283f32eaf934" providerId="ADAL" clId="{37AECDFC-E03B-420F-B105-799A428E32E1}" dt="2019-04-08T01:40:05.286" v="1941"/>
          <ac:grpSpMkLst>
            <pc:docMk/>
            <pc:sldMk cId="78465783" sldId="334"/>
            <ac:grpSpMk id="171" creationId="{79541A91-5470-4A97-A1A5-FCD6B6CC62F7}"/>
          </ac:grpSpMkLst>
        </pc:grpChg>
        <pc:picChg chg="mod">
          <ac:chgData name="Archana Suresh" userId="bc71b111-7738-4540-8e14-283f32eaf934" providerId="ADAL" clId="{37AECDFC-E03B-420F-B105-799A428E32E1}" dt="2019-04-08T00:36:43.512" v="1249" actId="164"/>
          <ac:picMkLst>
            <pc:docMk/>
            <pc:sldMk cId="78465783" sldId="334"/>
            <ac:picMk id="15" creationId="{079A2DF9-8396-4225-908A-2AD0272F2A44}"/>
          </ac:picMkLst>
        </pc:picChg>
        <pc:picChg chg="mod">
          <ac:chgData name="Archana Suresh" userId="bc71b111-7738-4540-8e14-283f32eaf934" providerId="ADAL" clId="{37AECDFC-E03B-420F-B105-799A428E32E1}" dt="2019-04-08T00:36:43.512" v="1249" actId="164"/>
          <ac:picMkLst>
            <pc:docMk/>
            <pc:sldMk cId="78465783" sldId="334"/>
            <ac:picMk id="16" creationId="{B00662FE-4424-48C6-88F7-0150D2A3DA05}"/>
          </ac:picMkLst>
        </pc:picChg>
        <pc:picChg chg="mod">
          <ac:chgData name="Archana Suresh" userId="bc71b111-7738-4540-8e14-283f32eaf934" providerId="ADAL" clId="{37AECDFC-E03B-420F-B105-799A428E32E1}" dt="2019-04-08T00:36:43.512" v="1249" actId="164"/>
          <ac:picMkLst>
            <pc:docMk/>
            <pc:sldMk cId="78465783" sldId="334"/>
            <ac:picMk id="17" creationId="{D42BEA49-563D-4F7D-84C9-04B72680392F}"/>
          </ac:picMkLst>
        </pc:picChg>
        <pc:picChg chg="del mod topLvl">
          <ac:chgData name="Archana Suresh" userId="bc71b111-7738-4540-8e14-283f32eaf934" providerId="ADAL" clId="{37AECDFC-E03B-420F-B105-799A428E32E1}" dt="2019-04-08T01:11:49.321" v="1596"/>
          <ac:picMkLst>
            <pc:docMk/>
            <pc:sldMk cId="78465783" sldId="334"/>
            <ac:picMk id="50" creationId="{AA7BC6A5-0BE9-41D5-A13C-32BA0DC87F9D}"/>
          </ac:picMkLst>
        </pc:picChg>
        <pc:picChg chg="del mod topLvl">
          <ac:chgData name="Archana Suresh" userId="bc71b111-7738-4540-8e14-283f32eaf934" providerId="ADAL" clId="{37AECDFC-E03B-420F-B105-799A428E32E1}" dt="2019-04-08T01:11:49.321" v="1596"/>
          <ac:picMkLst>
            <pc:docMk/>
            <pc:sldMk cId="78465783" sldId="334"/>
            <ac:picMk id="51" creationId="{DDC4A317-E10B-4277-BD99-26F655F50D9E}"/>
          </ac:picMkLst>
        </pc:picChg>
        <pc:picChg chg="add del mod">
          <ac:chgData name="Archana Suresh" userId="bc71b111-7738-4540-8e14-283f32eaf934" providerId="ADAL" clId="{37AECDFC-E03B-420F-B105-799A428E32E1}" dt="2019-04-08T01:11:49.321" v="1596"/>
          <ac:picMkLst>
            <pc:docMk/>
            <pc:sldMk cId="78465783" sldId="334"/>
            <ac:picMk id="71" creationId="{BA6266AF-973E-4308-ABAB-00B8AEAA8269}"/>
          </ac:picMkLst>
        </pc:picChg>
        <pc:picChg chg="add mod">
          <ac:chgData name="Archana Suresh" userId="bc71b111-7738-4540-8e14-283f32eaf934" providerId="ADAL" clId="{37AECDFC-E03B-420F-B105-799A428E32E1}" dt="2019-04-08T00:55:18.452" v="1500" actId="164"/>
          <ac:picMkLst>
            <pc:docMk/>
            <pc:sldMk cId="78465783" sldId="334"/>
            <ac:picMk id="75" creationId="{46D39AD2-B4D3-4A3D-BB7E-7D4C504CB118}"/>
          </ac:picMkLst>
        </pc:picChg>
        <pc:picChg chg="add del mod">
          <ac:chgData name="Archana Suresh" userId="bc71b111-7738-4540-8e14-283f32eaf934" providerId="ADAL" clId="{37AECDFC-E03B-420F-B105-799A428E32E1}" dt="2019-04-08T01:11:49.321" v="1596"/>
          <ac:picMkLst>
            <pc:docMk/>
            <pc:sldMk cId="78465783" sldId="334"/>
            <ac:picMk id="78" creationId="{ECF11673-76BC-44A1-9B9E-40286769D26A}"/>
          </ac:picMkLst>
        </pc:picChg>
      </pc:sldChg>
      <pc:sldChg chg="addSp delSp add">
        <pc:chgData name="Archana Suresh" userId="bc71b111-7738-4540-8e14-283f32eaf934" providerId="ADAL" clId="{37AECDFC-E03B-420F-B105-799A428E32E1}" dt="2019-04-08T01:40:28.489" v="1943"/>
        <pc:sldMkLst>
          <pc:docMk/>
          <pc:sldMk cId="3116980755" sldId="335"/>
        </pc:sldMkLst>
        <pc:spChg chg="add">
          <ac:chgData name="Archana Suresh" userId="bc71b111-7738-4540-8e14-283f32eaf934" providerId="ADAL" clId="{37AECDFC-E03B-420F-B105-799A428E32E1}" dt="2019-04-08T01:40:21.024" v="1942"/>
          <ac:spMkLst>
            <pc:docMk/>
            <pc:sldMk cId="3116980755" sldId="335"/>
            <ac:spMk id="93" creationId="{4FDF359E-5A1A-4B2C-BA67-8F20C009BE82}"/>
          </ac:spMkLst>
        </pc:spChg>
        <pc:grpChg chg="add del">
          <ac:chgData name="Archana Suresh" userId="bc71b111-7738-4540-8e14-283f32eaf934" providerId="ADAL" clId="{37AECDFC-E03B-420F-B105-799A428E32E1}" dt="2019-04-08T01:40:01.563" v="1940"/>
          <ac:grpSpMkLst>
            <pc:docMk/>
            <pc:sldMk cId="3116980755" sldId="335"/>
            <ac:grpSpMk id="24" creationId="{32EDC30B-2A48-4E76-984A-51DFFC916BAD}"/>
          </ac:grpSpMkLst>
        </pc:grpChg>
        <pc:grpChg chg="add del">
          <ac:chgData name="Archana Suresh" userId="bc71b111-7738-4540-8e14-283f32eaf934" providerId="ADAL" clId="{37AECDFC-E03B-420F-B105-799A428E32E1}" dt="2019-04-08T01:40:01.563" v="1940"/>
          <ac:grpSpMkLst>
            <pc:docMk/>
            <pc:sldMk cId="3116980755" sldId="335"/>
            <ac:grpSpMk id="45" creationId="{D97A92E8-B2DB-4329-8285-AFDA74557CCD}"/>
          </ac:grpSpMkLst>
        </pc:grpChg>
        <pc:grpChg chg="add">
          <ac:chgData name="Archana Suresh" userId="bc71b111-7738-4540-8e14-283f32eaf934" providerId="ADAL" clId="{37AECDFC-E03B-420F-B105-799A428E32E1}" dt="2019-04-08T01:40:28.489" v="1943"/>
          <ac:grpSpMkLst>
            <pc:docMk/>
            <pc:sldMk cId="3116980755" sldId="335"/>
            <ac:grpSpMk id="94" creationId="{5D14160F-17BB-49D7-A6B4-27A216C37120}"/>
          </ac:grpSpMkLst>
        </pc:grpChg>
      </pc:sldChg>
      <pc:sldChg chg="addSp delSp modSp add del">
        <pc:chgData name="Archana Suresh" userId="bc71b111-7738-4540-8e14-283f32eaf934" providerId="ADAL" clId="{37AECDFC-E03B-420F-B105-799A428E32E1}" dt="2019-04-08T01:37:29.966" v="1909" actId="2696"/>
        <pc:sldMkLst>
          <pc:docMk/>
          <pc:sldMk cId="4112960196" sldId="335"/>
        </pc:sldMkLst>
        <pc:spChg chg="add del">
          <ac:chgData name="Archana Suresh" userId="bc71b111-7738-4540-8e14-283f32eaf934" providerId="ADAL" clId="{37AECDFC-E03B-420F-B105-799A428E32E1}" dt="2019-04-08T01:14:47.699" v="1613" actId="478"/>
          <ac:spMkLst>
            <pc:docMk/>
            <pc:sldMk cId="4112960196" sldId="335"/>
            <ac:spMk id="2" creationId="{951598D4-7A97-4119-8E2F-9A908D121A88}"/>
          </ac:spMkLst>
        </pc:spChg>
        <pc:spChg chg="add del">
          <ac:chgData name="Archana Suresh" userId="bc71b111-7738-4540-8e14-283f32eaf934" providerId="ADAL" clId="{37AECDFC-E03B-420F-B105-799A428E32E1}" dt="2019-04-08T01:14:51.932" v="1614" actId="478"/>
          <ac:spMkLst>
            <pc:docMk/>
            <pc:sldMk cId="4112960196" sldId="335"/>
            <ac:spMk id="3" creationId="{222D8023-66E4-4124-9F89-516A4219C9FE}"/>
          </ac:spMkLst>
        </pc:spChg>
        <pc:spChg chg="add del">
          <ac:chgData name="Archana Suresh" userId="bc71b111-7738-4540-8e14-283f32eaf934" providerId="ADAL" clId="{37AECDFC-E03B-420F-B105-799A428E32E1}" dt="2019-04-08T01:14:40.518" v="1611" actId="478"/>
          <ac:spMkLst>
            <pc:docMk/>
            <pc:sldMk cId="4112960196" sldId="335"/>
            <ac:spMk id="6" creationId="{D809DD59-EA6B-4A2E-84AE-B510EF82C111}"/>
          </ac:spMkLst>
        </pc:spChg>
        <pc:spChg chg="add del mod">
          <ac:chgData name="Archana Suresh" userId="bc71b111-7738-4540-8e14-283f32eaf934" providerId="ADAL" clId="{37AECDFC-E03B-420F-B105-799A428E32E1}" dt="2019-04-08T01:36:45.203" v="1903" actId="478"/>
          <ac:spMkLst>
            <pc:docMk/>
            <pc:sldMk cId="4112960196" sldId="335"/>
            <ac:spMk id="7" creationId="{D50FE570-B67E-4647-8B55-813417DB4857}"/>
          </ac:spMkLst>
        </pc:spChg>
        <pc:spChg chg="add mod">
          <ac:chgData name="Archana Suresh" userId="bc71b111-7738-4540-8e14-283f32eaf934" providerId="ADAL" clId="{37AECDFC-E03B-420F-B105-799A428E32E1}" dt="2019-04-08T01:37:22.597" v="1906" actId="164"/>
          <ac:spMkLst>
            <pc:docMk/>
            <pc:sldMk cId="4112960196" sldId="335"/>
            <ac:spMk id="8" creationId="{C3BBEDA0-0B23-47D7-8243-8FC89B076B16}"/>
          </ac:spMkLst>
        </pc:spChg>
        <pc:spChg chg="add mod">
          <ac:chgData name="Archana Suresh" userId="bc71b111-7738-4540-8e14-283f32eaf934" providerId="ADAL" clId="{37AECDFC-E03B-420F-B105-799A428E32E1}" dt="2019-04-08T01:37:22.597" v="1906" actId="164"/>
          <ac:spMkLst>
            <pc:docMk/>
            <pc:sldMk cId="4112960196" sldId="335"/>
            <ac:spMk id="9" creationId="{E422F0F4-C19B-4B74-A518-F368CBFE12A0}"/>
          </ac:spMkLst>
        </pc:spChg>
        <pc:spChg chg="add mod">
          <ac:chgData name="Archana Suresh" userId="bc71b111-7738-4540-8e14-283f32eaf934" providerId="ADAL" clId="{37AECDFC-E03B-420F-B105-799A428E32E1}" dt="2019-04-08T01:37:22.597" v="1906" actId="164"/>
          <ac:spMkLst>
            <pc:docMk/>
            <pc:sldMk cId="4112960196" sldId="335"/>
            <ac:spMk id="10" creationId="{993305F6-B0D6-4D6D-952A-18DF4CF1C18C}"/>
          </ac:spMkLst>
        </pc:spChg>
        <pc:spChg chg="add mod">
          <ac:chgData name="Archana Suresh" userId="bc71b111-7738-4540-8e14-283f32eaf934" providerId="ADAL" clId="{37AECDFC-E03B-420F-B105-799A428E32E1}" dt="2019-04-08T01:37:22.597" v="1906" actId="164"/>
          <ac:spMkLst>
            <pc:docMk/>
            <pc:sldMk cId="4112960196" sldId="335"/>
            <ac:spMk id="11" creationId="{D97FA888-3BFD-42F5-A53A-63113DAD2D7B}"/>
          </ac:spMkLst>
        </pc:spChg>
        <pc:spChg chg="add mod">
          <ac:chgData name="Archana Suresh" userId="bc71b111-7738-4540-8e14-283f32eaf934" providerId="ADAL" clId="{37AECDFC-E03B-420F-B105-799A428E32E1}" dt="2019-04-08T01:37:22.597" v="1906" actId="164"/>
          <ac:spMkLst>
            <pc:docMk/>
            <pc:sldMk cId="4112960196" sldId="335"/>
            <ac:spMk id="12" creationId="{865C67D6-CFE3-4FDF-890B-D91CF5B7B114}"/>
          </ac:spMkLst>
        </pc:spChg>
        <pc:spChg chg="add mod">
          <ac:chgData name="Archana Suresh" userId="bc71b111-7738-4540-8e14-283f32eaf934" providerId="ADAL" clId="{37AECDFC-E03B-420F-B105-799A428E32E1}" dt="2019-04-08T01:37:22.597" v="1906" actId="164"/>
          <ac:spMkLst>
            <pc:docMk/>
            <pc:sldMk cId="4112960196" sldId="335"/>
            <ac:spMk id="13" creationId="{3CAE793F-D580-43FD-89D9-9AFD849984AE}"/>
          </ac:spMkLst>
        </pc:spChg>
        <pc:spChg chg="add del">
          <ac:chgData name="Archana Suresh" userId="bc71b111-7738-4540-8e14-283f32eaf934" providerId="ADAL" clId="{37AECDFC-E03B-420F-B105-799A428E32E1}" dt="2019-04-08T01:16:30.174" v="1625" actId="478"/>
          <ac:spMkLst>
            <pc:docMk/>
            <pc:sldMk cId="4112960196" sldId="335"/>
            <ac:spMk id="14" creationId="{C2E112D9-89D2-48FB-A284-91044773DA66}"/>
          </ac:spMkLst>
        </pc:spChg>
        <pc:spChg chg="add del">
          <ac:chgData name="Archana Suresh" userId="bc71b111-7738-4540-8e14-283f32eaf934" providerId="ADAL" clId="{37AECDFC-E03B-420F-B105-799A428E32E1}" dt="2019-04-08T01:16:30.174" v="1625" actId="478"/>
          <ac:spMkLst>
            <pc:docMk/>
            <pc:sldMk cId="4112960196" sldId="335"/>
            <ac:spMk id="15" creationId="{C80D2113-71F5-46D6-BA05-7ACFBDB1C502}"/>
          </ac:spMkLst>
        </pc:spChg>
        <pc:spChg chg="add del">
          <ac:chgData name="Archana Suresh" userId="bc71b111-7738-4540-8e14-283f32eaf934" providerId="ADAL" clId="{37AECDFC-E03B-420F-B105-799A428E32E1}" dt="2019-04-08T01:16:30.174" v="1625" actId="478"/>
          <ac:spMkLst>
            <pc:docMk/>
            <pc:sldMk cId="4112960196" sldId="335"/>
            <ac:spMk id="16" creationId="{B8394A84-A568-41E8-AE67-834734800985}"/>
          </ac:spMkLst>
        </pc:spChg>
        <pc:spChg chg="add del">
          <ac:chgData name="Archana Suresh" userId="bc71b111-7738-4540-8e14-283f32eaf934" providerId="ADAL" clId="{37AECDFC-E03B-420F-B105-799A428E32E1}" dt="2019-04-08T01:16:30.174" v="1625" actId="478"/>
          <ac:spMkLst>
            <pc:docMk/>
            <pc:sldMk cId="4112960196" sldId="335"/>
            <ac:spMk id="17" creationId="{D3CBA02B-5979-4808-A376-4A3ECAB4D144}"/>
          </ac:spMkLst>
        </pc:spChg>
        <pc:spChg chg="add del">
          <ac:chgData name="Archana Suresh" userId="bc71b111-7738-4540-8e14-283f32eaf934" providerId="ADAL" clId="{37AECDFC-E03B-420F-B105-799A428E32E1}" dt="2019-04-08T01:16:30.174" v="1625" actId="478"/>
          <ac:spMkLst>
            <pc:docMk/>
            <pc:sldMk cId="4112960196" sldId="335"/>
            <ac:spMk id="18" creationId="{A931ACB5-E38D-462F-BE39-CB959AF34F19}"/>
          </ac:spMkLst>
        </pc:spChg>
        <pc:spChg chg="add del">
          <ac:chgData name="Archana Suresh" userId="bc71b111-7738-4540-8e14-283f32eaf934" providerId="ADAL" clId="{37AECDFC-E03B-420F-B105-799A428E32E1}" dt="2019-04-08T01:16:30.174" v="1625" actId="478"/>
          <ac:spMkLst>
            <pc:docMk/>
            <pc:sldMk cId="4112960196" sldId="335"/>
            <ac:spMk id="19" creationId="{43693799-E905-4C63-8274-E30A4783EC1D}"/>
          </ac:spMkLst>
        </pc:spChg>
        <pc:spChg chg="add del">
          <ac:chgData name="Archana Suresh" userId="bc71b111-7738-4540-8e14-283f32eaf934" providerId="ADAL" clId="{37AECDFC-E03B-420F-B105-799A428E32E1}" dt="2019-04-08T01:16:30.174" v="1625" actId="478"/>
          <ac:spMkLst>
            <pc:docMk/>
            <pc:sldMk cId="4112960196" sldId="335"/>
            <ac:spMk id="21" creationId="{BA954A46-D982-4275-A758-9FEEAF0C21DD}"/>
          </ac:spMkLst>
        </pc:spChg>
        <pc:spChg chg="add del">
          <ac:chgData name="Archana Suresh" userId="bc71b111-7738-4540-8e14-283f32eaf934" providerId="ADAL" clId="{37AECDFC-E03B-420F-B105-799A428E32E1}" dt="2019-04-08T01:16:30.174" v="1625" actId="478"/>
          <ac:spMkLst>
            <pc:docMk/>
            <pc:sldMk cId="4112960196" sldId="335"/>
            <ac:spMk id="22" creationId="{1B824C8B-0647-4878-8B82-BE200FEDECE5}"/>
          </ac:spMkLst>
        </pc:spChg>
        <pc:spChg chg="add del">
          <ac:chgData name="Archana Suresh" userId="bc71b111-7738-4540-8e14-283f32eaf934" providerId="ADAL" clId="{37AECDFC-E03B-420F-B105-799A428E32E1}" dt="2019-04-08T01:16:30.174" v="1625" actId="478"/>
          <ac:spMkLst>
            <pc:docMk/>
            <pc:sldMk cId="4112960196" sldId="335"/>
            <ac:spMk id="23" creationId="{40215688-F201-42CE-A14C-8D8700C3E57C}"/>
          </ac:spMkLst>
        </pc:spChg>
        <pc:spChg chg="add mod">
          <ac:chgData name="Archana Suresh" userId="bc71b111-7738-4540-8e14-283f32eaf934" providerId="ADAL" clId="{37AECDFC-E03B-420F-B105-799A428E32E1}" dt="2019-04-08T01:37:22.597" v="1906" actId="164"/>
          <ac:spMkLst>
            <pc:docMk/>
            <pc:sldMk cId="4112960196" sldId="335"/>
            <ac:spMk id="24" creationId="{ADE58127-F37C-4EDE-A2EA-DA19527C8005}"/>
          </ac:spMkLst>
        </pc:spChg>
        <pc:spChg chg="add mod">
          <ac:chgData name="Archana Suresh" userId="bc71b111-7738-4540-8e14-283f32eaf934" providerId="ADAL" clId="{37AECDFC-E03B-420F-B105-799A428E32E1}" dt="2019-04-08T01:37:22.597" v="1906" actId="164"/>
          <ac:spMkLst>
            <pc:docMk/>
            <pc:sldMk cId="4112960196" sldId="335"/>
            <ac:spMk id="26" creationId="{1B32FB23-05CB-4E79-96E1-409EB7F3502F}"/>
          </ac:spMkLst>
        </pc:spChg>
        <pc:spChg chg="add mod">
          <ac:chgData name="Archana Suresh" userId="bc71b111-7738-4540-8e14-283f32eaf934" providerId="ADAL" clId="{37AECDFC-E03B-420F-B105-799A428E32E1}" dt="2019-04-08T01:37:22.597" v="1906" actId="164"/>
          <ac:spMkLst>
            <pc:docMk/>
            <pc:sldMk cId="4112960196" sldId="335"/>
            <ac:spMk id="32" creationId="{5869E1F8-3A2A-41C9-A2F1-B6B7822EB44E}"/>
          </ac:spMkLst>
        </pc:spChg>
        <pc:spChg chg="add mod">
          <ac:chgData name="Archana Suresh" userId="bc71b111-7738-4540-8e14-283f32eaf934" providerId="ADAL" clId="{37AECDFC-E03B-420F-B105-799A428E32E1}" dt="2019-04-08T01:37:22.597" v="1906" actId="164"/>
          <ac:spMkLst>
            <pc:docMk/>
            <pc:sldMk cId="4112960196" sldId="335"/>
            <ac:spMk id="33" creationId="{07965A8D-8EFB-43D9-BE11-242EEE119BD7}"/>
          </ac:spMkLst>
        </pc:spChg>
        <pc:spChg chg="add mod">
          <ac:chgData name="Archana Suresh" userId="bc71b111-7738-4540-8e14-283f32eaf934" providerId="ADAL" clId="{37AECDFC-E03B-420F-B105-799A428E32E1}" dt="2019-04-08T01:37:22.597" v="1906" actId="164"/>
          <ac:spMkLst>
            <pc:docMk/>
            <pc:sldMk cId="4112960196" sldId="335"/>
            <ac:spMk id="34" creationId="{DFB7BA3D-5BBC-4D60-97C7-11B31016A0B7}"/>
          </ac:spMkLst>
        </pc:spChg>
        <pc:spChg chg="add mod">
          <ac:chgData name="Archana Suresh" userId="bc71b111-7738-4540-8e14-283f32eaf934" providerId="ADAL" clId="{37AECDFC-E03B-420F-B105-799A428E32E1}" dt="2019-04-08T01:37:22.597" v="1906" actId="164"/>
          <ac:spMkLst>
            <pc:docMk/>
            <pc:sldMk cId="4112960196" sldId="335"/>
            <ac:spMk id="35" creationId="{7797F20A-2B4A-4111-93B7-516D27E05546}"/>
          </ac:spMkLst>
        </pc:spChg>
        <pc:spChg chg="add mod">
          <ac:chgData name="Archana Suresh" userId="bc71b111-7738-4540-8e14-283f32eaf934" providerId="ADAL" clId="{37AECDFC-E03B-420F-B105-799A428E32E1}" dt="2019-04-08T01:37:22.597" v="1906" actId="164"/>
          <ac:spMkLst>
            <pc:docMk/>
            <pc:sldMk cId="4112960196" sldId="335"/>
            <ac:spMk id="36" creationId="{43EBEF59-20D2-411A-AAEE-2D57B4EA21C1}"/>
          </ac:spMkLst>
        </pc:spChg>
        <pc:spChg chg="add del mod">
          <ac:chgData name="Archana Suresh" userId="bc71b111-7738-4540-8e14-283f32eaf934" providerId="ADAL" clId="{37AECDFC-E03B-420F-B105-799A428E32E1}" dt="2019-04-08T01:17:00.204" v="1631" actId="478"/>
          <ac:spMkLst>
            <pc:docMk/>
            <pc:sldMk cId="4112960196" sldId="335"/>
            <ac:spMk id="39" creationId="{04499EF3-342F-428C-A412-CDF5B3B00C93}"/>
          </ac:spMkLst>
        </pc:spChg>
        <pc:spChg chg="add del mod">
          <ac:chgData name="Archana Suresh" userId="bc71b111-7738-4540-8e14-283f32eaf934" providerId="ADAL" clId="{37AECDFC-E03B-420F-B105-799A428E32E1}" dt="2019-04-08T01:17:00.204" v="1631" actId="478"/>
          <ac:spMkLst>
            <pc:docMk/>
            <pc:sldMk cId="4112960196" sldId="335"/>
            <ac:spMk id="40" creationId="{5960076D-F777-4D97-82C3-485BCE1491E6}"/>
          </ac:spMkLst>
        </pc:spChg>
        <pc:spChg chg="add del mod">
          <ac:chgData name="Archana Suresh" userId="bc71b111-7738-4540-8e14-283f32eaf934" providerId="ADAL" clId="{37AECDFC-E03B-420F-B105-799A428E32E1}" dt="2019-04-08T01:17:00.204" v="1631" actId="478"/>
          <ac:spMkLst>
            <pc:docMk/>
            <pc:sldMk cId="4112960196" sldId="335"/>
            <ac:spMk id="41" creationId="{5462D281-C463-4941-B42C-F0E4797A6C9E}"/>
          </ac:spMkLst>
        </pc:spChg>
        <pc:spChg chg="add del mod">
          <ac:chgData name="Archana Suresh" userId="bc71b111-7738-4540-8e14-283f32eaf934" providerId="ADAL" clId="{37AECDFC-E03B-420F-B105-799A428E32E1}" dt="2019-04-08T01:17:00.204" v="1631" actId="478"/>
          <ac:spMkLst>
            <pc:docMk/>
            <pc:sldMk cId="4112960196" sldId="335"/>
            <ac:spMk id="42" creationId="{D30756E2-00BC-494F-923E-DCFA73BE2BC5}"/>
          </ac:spMkLst>
        </pc:spChg>
        <pc:spChg chg="add del mod">
          <ac:chgData name="Archana Suresh" userId="bc71b111-7738-4540-8e14-283f32eaf934" providerId="ADAL" clId="{37AECDFC-E03B-420F-B105-799A428E32E1}" dt="2019-04-08T01:17:00.204" v="1631" actId="478"/>
          <ac:spMkLst>
            <pc:docMk/>
            <pc:sldMk cId="4112960196" sldId="335"/>
            <ac:spMk id="43" creationId="{97C4889F-5722-4574-814B-9CB09E185995}"/>
          </ac:spMkLst>
        </pc:spChg>
        <pc:spChg chg="add del mod">
          <ac:chgData name="Archana Suresh" userId="bc71b111-7738-4540-8e14-283f32eaf934" providerId="ADAL" clId="{37AECDFC-E03B-420F-B105-799A428E32E1}" dt="2019-04-08T01:17:00.204" v="1631" actId="478"/>
          <ac:spMkLst>
            <pc:docMk/>
            <pc:sldMk cId="4112960196" sldId="335"/>
            <ac:spMk id="44" creationId="{8E4532D7-986D-4CC7-8937-74D8850CCAB7}"/>
          </ac:spMkLst>
        </pc:spChg>
        <pc:spChg chg="add del mod">
          <ac:chgData name="Archana Suresh" userId="bc71b111-7738-4540-8e14-283f32eaf934" providerId="ADAL" clId="{37AECDFC-E03B-420F-B105-799A428E32E1}" dt="2019-04-08T01:17:00.204" v="1631" actId="478"/>
          <ac:spMkLst>
            <pc:docMk/>
            <pc:sldMk cId="4112960196" sldId="335"/>
            <ac:spMk id="45" creationId="{360428C0-736C-4977-9F97-9CE3F12D0F43}"/>
          </ac:spMkLst>
        </pc:spChg>
        <pc:spChg chg="add mod">
          <ac:chgData name="Archana Suresh" userId="bc71b111-7738-4540-8e14-283f32eaf934" providerId="ADAL" clId="{37AECDFC-E03B-420F-B105-799A428E32E1}" dt="2019-04-08T01:19:01.432" v="1677" actId="164"/>
          <ac:spMkLst>
            <pc:docMk/>
            <pc:sldMk cId="4112960196" sldId="335"/>
            <ac:spMk id="48" creationId="{DBBE6A01-12D9-46E0-890B-8BBC869E3140}"/>
          </ac:spMkLst>
        </pc:spChg>
        <pc:spChg chg="add mod">
          <ac:chgData name="Archana Suresh" userId="bc71b111-7738-4540-8e14-283f32eaf934" providerId="ADAL" clId="{37AECDFC-E03B-420F-B105-799A428E32E1}" dt="2019-04-08T01:18:55.485" v="1676" actId="164"/>
          <ac:spMkLst>
            <pc:docMk/>
            <pc:sldMk cId="4112960196" sldId="335"/>
            <ac:spMk id="49" creationId="{52FB8CC5-BFC9-4B95-8817-67AEC93241F5}"/>
          </ac:spMkLst>
        </pc:spChg>
        <pc:spChg chg="add mod">
          <ac:chgData name="Archana Suresh" userId="bc71b111-7738-4540-8e14-283f32eaf934" providerId="ADAL" clId="{37AECDFC-E03B-420F-B105-799A428E32E1}" dt="2019-04-08T01:18:50.554" v="1675" actId="164"/>
          <ac:spMkLst>
            <pc:docMk/>
            <pc:sldMk cId="4112960196" sldId="335"/>
            <ac:spMk id="50" creationId="{54B76BA4-EA55-4EF1-9694-C66B00C3F5A4}"/>
          </ac:spMkLst>
        </pc:spChg>
        <pc:spChg chg="add mod">
          <ac:chgData name="Archana Suresh" userId="bc71b111-7738-4540-8e14-283f32eaf934" providerId="ADAL" clId="{37AECDFC-E03B-420F-B105-799A428E32E1}" dt="2019-04-08T01:18:50.554" v="1675" actId="164"/>
          <ac:spMkLst>
            <pc:docMk/>
            <pc:sldMk cId="4112960196" sldId="335"/>
            <ac:spMk id="51" creationId="{8553E92B-0BA6-486D-8BC0-CC8D3CE9FF2A}"/>
          </ac:spMkLst>
        </pc:spChg>
        <pc:spChg chg="add mod">
          <ac:chgData name="Archana Suresh" userId="bc71b111-7738-4540-8e14-283f32eaf934" providerId="ADAL" clId="{37AECDFC-E03B-420F-B105-799A428E32E1}" dt="2019-04-08T01:18:50.554" v="1675" actId="164"/>
          <ac:spMkLst>
            <pc:docMk/>
            <pc:sldMk cId="4112960196" sldId="335"/>
            <ac:spMk id="52" creationId="{AD77D7BF-6917-4B15-B287-E23627608F27}"/>
          </ac:spMkLst>
        </pc:spChg>
        <pc:spChg chg="add mod">
          <ac:chgData name="Archana Suresh" userId="bc71b111-7738-4540-8e14-283f32eaf934" providerId="ADAL" clId="{37AECDFC-E03B-420F-B105-799A428E32E1}" dt="2019-04-08T01:18:50.554" v="1675" actId="164"/>
          <ac:spMkLst>
            <pc:docMk/>
            <pc:sldMk cId="4112960196" sldId="335"/>
            <ac:spMk id="53" creationId="{5ECD4838-E407-4507-B952-9E7B27726E07}"/>
          </ac:spMkLst>
        </pc:spChg>
        <pc:spChg chg="add mod">
          <ac:chgData name="Archana Suresh" userId="bc71b111-7738-4540-8e14-283f32eaf934" providerId="ADAL" clId="{37AECDFC-E03B-420F-B105-799A428E32E1}" dt="2019-04-08T01:18:50.554" v="1675" actId="164"/>
          <ac:spMkLst>
            <pc:docMk/>
            <pc:sldMk cId="4112960196" sldId="335"/>
            <ac:spMk id="54" creationId="{EA7296E4-9033-4ACF-82CA-CDD02B87ED2C}"/>
          </ac:spMkLst>
        </pc:spChg>
        <pc:spChg chg="mod">
          <ac:chgData name="Archana Suresh" userId="bc71b111-7738-4540-8e14-283f32eaf934" providerId="ADAL" clId="{37AECDFC-E03B-420F-B105-799A428E32E1}" dt="2019-04-08T01:20:38.507" v="1699" actId="1076"/>
          <ac:spMkLst>
            <pc:docMk/>
            <pc:sldMk cId="4112960196" sldId="335"/>
            <ac:spMk id="67" creationId="{BDE338CD-E8F9-44FD-8E28-0E0CDAA27EC7}"/>
          </ac:spMkLst>
        </pc:spChg>
        <pc:spChg chg="mod topLvl">
          <ac:chgData name="Archana Suresh" userId="bc71b111-7738-4540-8e14-283f32eaf934" providerId="ADAL" clId="{37AECDFC-E03B-420F-B105-799A428E32E1}" dt="2019-04-08T01:37:22.597" v="1906" actId="164"/>
          <ac:spMkLst>
            <pc:docMk/>
            <pc:sldMk cId="4112960196" sldId="335"/>
            <ac:spMk id="70" creationId="{3033DD51-259C-44F4-91B8-BAA1113567F0}"/>
          </ac:spMkLst>
        </pc:spChg>
        <pc:spChg chg="add mod">
          <ac:chgData name="Archana Suresh" userId="bc71b111-7738-4540-8e14-283f32eaf934" providerId="ADAL" clId="{37AECDFC-E03B-420F-B105-799A428E32E1}" dt="2019-04-08T01:37:22.597" v="1906" actId="164"/>
          <ac:spMkLst>
            <pc:docMk/>
            <pc:sldMk cId="4112960196" sldId="335"/>
            <ac:spMk id="72" creationId="{2885499E-D763-4EA3-BC94-A0BFF3A13B32}"/>
          </ac:spMkLst>
        </pc:spChg>
        <pc:spChg chg="add mod">
          <ac:chgData name="Archana Suresh" userId="bc71b111-7738-4540-8e14-283f32eaf934" providerId="ADAL" clId="{37AECDFC-E03B-420F-B105-799A428E32E1}" dt="2019-04-08T01:37:22.597" v="1906" actId="164"/>
          <ac:spMkLst>
            <pc:docMk/>
            <pc:sldMk cId="4112960196" sldId="335"/>
            <ac:spMk id="73" creationId="{E2255D42-5EA9-417B-BFA9-3FDF91AFE93F}"/>
          </ac:spMkLst>
        </pc:spChg>
        <pc:spChg chg="mod topLvl">
          <ac:chgData name="Archana Suresh" userId="bc71b111-7738-4540-8e14-283f32eaf934" providerId="ADAL" clId="{37AECDFC-E03B-420F-B105-799A428E32E1}" dt="2019-04-08T01:34:29.901" v="1899" actId="14100"/>
          <ac:spMkLst>
            <pc:docMk/>
            <pc:sldMk cId="4112960196" sldId="335"/>
            <ac:spMk id="75" creationId="{4063602C-5BD4-4544-87F4-C8D05B71D5BF}"/>
          </ac:spMkLst>
        </pc:spChg>
        <pc:spChg chg="del mod topLvl">
          <ac:chgData name="Archana Suresh" userId="bc71b111-7738-4540-8e14-283f32eaf934" providerId="ADAL" clId="{37AECDFC-E03B-420F-B105-799A428E32E1}" dt="2019-04-08T01:32:24.405" v="1815" actId="478"/>
          <ac:spMkLst>
            <pc:docMk/>
            <pc:sldMk cId="4112960196" sldId="335"/>
            <ac:spMk id="78" creationId="{86F1F2FF-6D8C-4B43-955F-C585EE646E8F}"/>
          </ac:spMkLst>
        </pc:spChg>
        <pc:spChg chg="mod topLvl">
          <ac:chgData name="Archana Suresh" userId="bc71b111-7738-4540-8e14-283f32eaf934" providerId="ADAL" clId="{37AECDFC-E03B-420F-B105-799A428E32E1}" dt="2019-04-08T01:33:40.249" v="1879" actId="164"/>
          <ac:spMkLst>
            <pc:docMk/>
            <pc:sldMk cId="4112960196" sldId="335"/>
            <ac:spMk id="79" creationId="{5DBD7DA1-88D5-40A2-9419-41762721993A}"/>
          </ac:spMkLst>
        </pc:spChg>
        <pc:spChg chg="add mod ord">
          <ac:chgData name="Archana Suresh" userId="bc71b111-7738-4540-8e14-283f32eaf934" providerId="ADAL" clId="{37AECDFC-E03B-420F-B105-799A428E32E1}" dt="2019-04-08T01:37:22.597" v="1906" actId="164"/>
          <ac:spMkLst>
            <pc:docMk/>
            <pc:sldMk cId="4112960196" sldId="335"/>
            <ac:spMk id="83" creationId="{A7FC6E87-840C-4ED8-B761-FB702F181568}"/>
          </ac:spMkLst>
        </pc:spChg>
        <pc:grpChg chg="add mod">
          <ac:chgData name="Archana Suresh" userId="bc71b111-7738-4540-8e14-283f32eaf934" providerId="ADAL" clId="{37AECDFC-E03B-420F-B105-799A428E32E1}" dt="2019-04-08T01:37:22.597" v="1906" actId="164"/>
          <ac:grpSpMkLst>
            <pc:docMk/>
            <pc:sldMk cId="4112960196" sldId="335"/>
            <ac:grpSpMk id="27" creationId="{C125AA68-142B-4BBB-8798-ED56E97955B1}"/>
          </ac:grpSpMkLst>
        </pc:grpChg>
        <pc:grpChg chg="add mod">
          <ac:chgData name="Archana Suresh" userId="bc71b111-7738-4540-8e14-283f32eaf934" providerId="ADAL" clId="{37AECDFC-E03B-420F-B105-799A428E32E1}" dt="2019-04-08T01:37:22.597" v="1906" actId="164"/>
          <ac:grpSpMkLst>
            <pc:docMk/>
            <pc:sldMk cId="4112960196" sldId="335"/>
            <ac:grpSpMk id="57" creationId="{F5B39342-B956-492F-8BAD-A73225F49487}"/>
          </ac:grpSpMkLst>
        </pc:grpChg>
        <pc:grpChg chg="add mod">
          <ac:chgData name="Archana Suresh" userId="bc71b111-7738-4540-8e14-283f32eaf934" providerId="ADAL" clId="{37AECDFC-E03B-420F-B105-799A428E32E1}" dt="2019-04-08T01:37:22.597" v="1906" actId="164"/>
          <ac:grpSpMkLst>
            <pc:docMk/>
            <pc:sldMk cId="4112960196" sldId="335"/>
            <ac:grpSpMk id="58" creationId="{AC226F30-D131-41BD-BBD5-4D4A532B6C4B}"/>
          </ac:grpSpMkLst>
        </pc:grpChg>
        <pc:grpChg chg="add mod">
          <ac:chgData name="Archana Suresh" userId="bc71b111-7738-4540-8e14-283f32eaf934" providerId="ADAL" clId="{37AECDFC-E03B-420F-B105-799A428E32E1}" dt="2019-04-08T01:37:22.597" v="1906" actId="164"/>
          <ac:grpSpMkLst>
            <pc:docMk/>
            <pc:sldMk cId="4112960196" sldId="335"/>
            <ac:grpSpMk id="59" creationId="{812E1B69-9BCE-4600-8676-317494D086E2}"/>
          </ac:grpSpMkLst>
        </pc:grpChg>
        <pc:grpChg chg="add del mod">
          <ac:chgData name="Archana Suresh" userId="bc71b111-7738-4540-8e14-283f32eaf934" providerId="ADAL" clId="{37AECDFC-E03B-420F-B105-799A428E32E1}" dt="2019-04-08T01:20:45.560" v="1700" actId="478"/>
          <ac:grpSpMkLst>
            <pc:docMk/>
            <pc:sldMk cId="4112960196" sldId="335"/>
            <ac:grpSpMk id="60" creationId="{FC1E6C59-7739-4397-A8F9-5C8B1F8D79FC}"/>
          </ac:grpSpMkLst>
        </pc:grpChg>
        <pc:grpChg chg="add mod">
          <ac:chgData name="Archana Suresh" userId="bc71b111-7738-4540-8e14-283f32eaf934" providerId="ADAL" clId="{37AECDFC-E03B-420F-B105-799A428E32E1}" dt="2019-04-08T01:37:22.597" v="1906" actId="164"/>
          <ac:grpSpMkLst>
            <pc:docMk/>
            <pc:sldMk cId="4112960196" sldId="335"/>
            <ac:grpSpMk id="66" creationId="{DF530E3C-1224-43B7-B182-C2BF115E2F54}"/>
          </ac:grpSpMkLst>
        </pc:grpChg>
        <pc:grpChg chg="add del mod">
          <ac:chgData name="Archana Suresh" userId="bc71b111-7738-4540-8e14-283f32eaf934" providerId="ADAL" clId="{37AECDFC-E03B-420F-B105-799A428E32E1}" dt="2019-04-08T01:21:36.494" v="1730" actId="165"/>
          <ac:grpSpMkLst>
            <pc:docMk/>
            <pc:sldMk cId="4112960196" sldId="335"/>
            <ac:grpSpMk id="69" creationId="{6FB68F3B-A8CF-4EC1-BB39-970B5A3F05A3}"/>
          </ac:grpSpMkLst>
        </pc:grpChg>
        <pc:grpChg chg="add del mod">
          <ac:chgData name="Archana Suresh" userId="bc71b111-7738-4540-8e14-283f32eaf934" providerId="ADAL" clId="{37AECDFC-E03B-420F-B105-799A428E32E1}" dt="2019-04-08T01:28:25.946" v="1793" actId="165"/>
          <ac:grpSpMkLst>
            <pc:docMk/>
            <pc:sldMk cId="4112960196" sldId="335"/>
            <ac:grpSpMk id="74" creationId="{693CAC3B-C29E-43E8-B295-3EEB0A8A1E68}"/>
          </ac:grpSpMkLst>
        </pc:grpChg>
        <pc:grpChg chg="del mod topLvl">
          <ac:chgData name="Archana Suresh" userId="bc71b111-7738-4540-8e14-283f32eaf934" providerId="ADAL" clId="{37AECDFC-E03B-420F-B105-799A428E32E1}" dt="2019-04-08T01:32:47.620" v="1819" actId="165"/>
          <ac:grpSpMkLst>
            <pc:docMk/>
            <pc:sldMk cId="4112960196" sldId="335"/>
            <ac:grpSpMk id="76" creationId="{B3C8A221-4A0A-4092-8B87-BDA5C9B492E6}"/>
          </ac:grpSpMkLst>
        </pc:grpChg>
        <pc:grpChg chg="add mod">
          <ac:chgData name="Archana Suresh" userId="bc71b111-7738-4540-8e14-283f32eaf934" providerId="ADAL" clId="{37AECDFC-E03B-420F-B105-799A428E32E1}" dt="2019-04-08T01:37:22.597" v="1906" actId="164"/>
          <ac:grpSpMkLst>
            <pc:docMk/>
            <pc:sldMk cId="4112960196" sldId="335"/>
            <ac:grpSpMk id="82" creationId="{11B9BF93-5388-4BD5-A02B-27019D3602AC}"/>
          </ac:grpSpMkLst>
        </pc:grpChg>
        <pc:grpChg chg="add del mod">
          <ac:chgData name="Archana Suresh" userId="bc71b111-7738-4540-8e14-283f32eaf934" providerId="ADAL" clId="{37AECDFC-E03B-420F-B105-799A428E32E1}" dt="2019-04-08T01:37:24.243" v="1907"/>
          <ac:grpSpMkLst>
            <pc:docMk/>
            <pc:sldMk cId="4112960196" sldId="335"/>
            <ac:grpSpMk id="84" creationId="{CB37A099-D1E5-42AF-ACDC-19938FC6A3A6}"/>
          </ac:grpSpMkLst>
        </pc:grpChg>
        <pc:picChg chg="add del mod">
          <ac:chgData name="Archana Suresh" userId="bc71b111-7738-4540-8e14-283f32eaf934" providerId="ADAL" clId="{37AECDFC-E03B-420F-B105-799A428E32E1}" dt="2019-04-08T01:14:54.509" v="1616" actId="478"/>
          <ac:picMkLst>
            <pc:docMk/>
            <pc:sldMk cId="4112960196" sldId="335"/>
            <ac:picMk id="4" creationId="{1EB95B17-6F70-4DC3-A81A-7E98E62EA3C8}"/>
          </ac:picMkLst>
        </pc:picChg>
        <pc:picChg chg="add del">
          <ac:chgData name="Archana Suresh" userId="bc71b111-7738-4540-8e14-283f32eaf934" providerId="ADAL" clId="{37AECDFC-E03B-420F-B105-799A428E32E1}" dt="2019-04-08T01:14:43.648" v="1612" actId="478"/>
          <ac:picMkLst>
            <pc:docMk/>
            <pc:sldMk cId="4112960196" sldId="335"/>
            <ac:picMk id="5" creationId="{B0DE5D94-6C47-4F19-AD01-0358A467402D}"/>
          </ac:picMkLst>
        </pc:picChg>
        <pc:picChg chg="add mod">
          <ac:chgData name="Archana Suresh" userId="bc71b111-7738-4540-8e14-283f32eaf934" providerId="ADAL" clId="{37AECDFC-E03B-420F-B105-799A428E32E1}" dt="2019-04-08T01:37:22.597" v="1906" actId="164"/>
          <ac:picMkLst>
            <pc:docMk/>
            <pc:sldMk cId="4112960196" sldId="335"/>
            <ac:picMk id="20" creationId="{0FDBAC3C-8F51-447F-AD51-C3AF1053E211}"/>
          </ac:picMkLst>
        </pc:picChg>
        <pc:picChg chg="add mod">
          <ac:chgData name="Archana Suresh" userId="bc71b111-7738-4540-8e14-283f32eaf934" providerId="ADAL" clId="{37AECDFC-E03B-420F-B105-799A428E32E1}" dt="2019-04-08T01:37:22.597" v="1906" actId="164"/>
          <ac:picMkLst>
            <pc:docMk/>
            <pc:sldMk cId="4112960196" sldId="335"/>
            <ac:picMk id="25" creationId="{7D2F368E-F188-452C-85C3-86F9B4B6C873}"/>
          </ac:picMkLst>
        </pc:picChg>
        <pc:picChg chg="add mod">
          <ac:chgData name="Archana Suresh" userId="bc71b111-7738-4540-8e14-283f32eaf934" providerId="ADAL" clId="{37AECDFC-E03B-420F-B105-799A428E32E1}" dt="2019-04-08T01:37:22.597" v="1906" actId="164"/>
          <ac:picMkLst>
            <pc:docMk/>
            <pc:sldMk cId="4112960196" sldId="335"/>
            <ac:picMk id="37" creationId="{26E88A7E-3A76-4292-884B-03BB947571D0}"/>
          </ac:picMkLst>
        </pc:picChg>
        <pc:picChg chg="add mod">
          <ac:chgData name="Archana Suresh" userId="bc71b111-7738-4540-8e14-283f32eaf934" providerId="ADAL" clId="{37AECDFC-E03B-420F-B105-799A428E32E1}" dt="2019-04-08T01:37:22.597" v="1906" actId="164"/>
          <ac:picMkLst>
            <pc:docMk/>
            <pc:sldMk cId="4112960196" sldId="335"/>
            <ac:picMk id="38" creationId="{483B95D3-55EE-41FE-B538-5DBC0214A535}"/>
          </ac:picMkLst>
        </pc:picChg>
        <pc:picChg chg="add del mod">
          <ac:chgData name="Archana Suresh" userId="bc71b111-7738-4540-8e14-283f32eaf934" providerId="ADAL" clId="{37AECDFC-E03B-420F-B105-799A428E32E1}" dt="2019-04-08T01:17:00.204" v="1631" actId="478"/>
          <ac:picMkLst>
            <pc:docMk/>
            <pc:sldMk cId="4112960196" sldId="335"/>
            <ac:picMk id="46" creationId="{430132EA-0451-4A82-A2D1-3017DFEFD74A}"/>
          </ac:picMkLst>
        </pc:picChg>
        <pc:picChg chg="add del mod">
          <ac:chgData name="Archana Suresh" userId="bc71b111-7738-4540-8e14-283f32eaf934" providerId="ADAL" clId="{37AECDFC-E03B-420F-B105-799A428E32E1}" dt="2019-04-08T01:17:00.204" v="1631" actId="478"/>
          <ac:picMkLst>
            <pc:docMk/>
            <pc:sldMk cId="4112960196" sldId="335"/>
            <ac:picMk id="47" creationId="{EF47CDA7-EE10-4FBD-B300-C4B376374495}"/>
          </ac:picMkLst>
        </pc:picChg>
        <pc:picChg chg="add mod">
          <ac:chgData name="Archana Suresh" userId="bc71b111-7738-4540-8e14-283f32eaf934" providerId="ADAL" clId="{37AECDFC-E03B-420F-B105-799A428E32E1}" dt="2019-04-08T01:19:01.432" v="1677" actId="164"/>
          <ac:picMkLst>
            <pc:docMk/>
            <pc:sldMk cId="4112960196" sldId="335"/>
            <ac:picMk id="55" creationId="{57785E1C-AF7D-4088-B5A5-E4E3521E2FB0}"/>
          </ac:picMkLst>
        </pc:picChg>
        <pc:picChg chg="add mod">
          <ac:chgData name="Archana Suresh" userId="bc71b111-7738-4540-8e14-283f32eaf934" providerId="ADAL" clId="{37AECDFC-E03B-420F-B105-799A428E32E1}" dt="2019-04-08T01:18:55.485" v="1676" actId="164"/>
          <ac:picMkLst>
            <pc:docMk/>
            <pc:sldMk cId="4112960196" sldId="335"/>
            <ac:picMk id="56" creationId="{3D7AAE5B-EE67-407D-B9C5-1C3930015BCC}"/>
          </ac:picMkLst>
        </pc:picChg>
        <pc:picChg chg="mod topLvl">
          <ac:chgData name="Archana Suresh" userId="bc71b111-7738-4540-8e14-283f32eaf934" providerId="ADAL" clId="{37AECDFC-E03B-420F-B105-799A428E32E1}" dt="2019-04-08T01:37:22.597" v="1906" actId="164"/>
          <ac:picMkLst>
            <pc:docMk/>
            <pc:sldMk cId="4112960196" sldId="335"/>
            <ac:picMk id="71" creationId="{0C2E58CB-0F61-4D49-8E8C-2912E08DFE69}"/>
          </ac:picMkLst>
        </pc:picChg>
        <pc:picChg chg="del mod topLvl">
          <ac:chgData name="Archana Suresh" userId="bc71b111-7738-4540-8e14-283f32eaf934" providerId="ADAL" clId="{37AECDFC-E03B-420F-B105-799A428E32E1}" dt="2019-04-08T01:30:31.921" v="1796" actId="478"/>
          <ac:picMkLst>
            <pc:docMk/>
            <pc:sldMk cId="4112960196" sldId="335"/>
            <ac:picMk id="77" creationId="{477D50F8-4DFF-48D7-BAE6-6AD36D315A20}"/>
          </ac:picMkLst>
        </pc:picChg>
        <pc:picChg chg="mod topLvl">
          <ac:chgData name="Archana Suresh" userId="bc71b111-7738-4540-8e14-283f32eaf934" providerId="ADAL" clId="{37AECDFC-E03B-420F-B105-799A428E32E1}" dt="2019-04-08T01:33:40.249" v="1879" actId="164"/>
          <ac:picMkLst>
            <pc:docMk/>
            <pc:sldMk cId="4112960196" sldId="335"/>
            <ac:picMk id="80" creationId="{DC879C5B-105F-45E1-95FC-5A138BD8D247}"/>
          </ac:picMkLst>
        </pc:picChg>
        <pc:picChg chg="add mod">
          <ac:chgData name="Archana Suresh" userId="bc71b111-7738-4540-8e14-283f32eaf934" providerId="ADAL" clId="{37AECDFC-E03B-420F-B105-799A428E32E1}" dt="2019-04-08T01:33:40.249" v="1879" actId="164"/>
          <ac:picMkLst>
            <pc:docMk/>
            <pc:sldMk cId="4112960196" sldId="335"/>
            <ac:picMk id="81" creationId="{00C6ECAC-5A20-436C-96D8-C841C765E86D}"/>
          </ac:picMkLst>
        </pc:picChg>
      </pc:sldChg>
      <pc:sldMasterChg chg="modSldLayout">
        <pc:chgData name="Archana Suresh" userId="bc71b111-7738-4540-8e14-283f32eaf934" providerId="ADAL" clId="{37AECDFC-E03B-420F-B105-799A428E32E1}" dt="2019-04-05T04:57:08.141" v="693" actId="207"/>
        <pc:sldMasterMkLst>
          <pc:docMk/>
          <pc:sldMasterMk cId="4247556354" sldId="2147483660"/>
        </pc:sldMasterMkLst>
        <pc:sldLayoutChg chg="addSp delSp">
          <pc:chgData name="Archana Suresh" userId="bc71b111-7738-4540-8e14-283f32eaf934" providerId="ADAL" clId="{37AECDFC-E03B-420F-B105-799A428E32E1}" dt="2019-04-05T04:47:03.591" v="550"/>
          <pc:sldLayoutMkLst>
            <pc:docMk/>
            <pc:sldMasterMk cId="4247556354" sldId="2147483660"/>
            <pc:sldLayoutMk cId="1135861710" sldId="2147483661"/>
          </pc:sldLayoutMkLst>
          <pc:spChg chg="add">
            <ac:chgData name="Archana Suresh" userId="bc71b111-7738-4540-8e14-283f32eaf934" providerId="ADAL" clId="{37AECDFC-E03B-420F-B105-799A428E32E1}" dt="2019-04-05T04:47:03.591" v="550"/>
            <ac:spMkLst>
              <pc:docMk/>
              <pc:sldMasterMk cId="4247556354" sldId="2147483660"/>
              <pc:sldLayoutMk cId="1135861710" sldId="2147483661"/>
              <ac:spMk id="3" creationId="{ADC438AD-D513-4E15-A087-6ED51642DE19}"/>
            </ac:spMkLst>
          </pc:spChg>
          <pc:spChg chg="del">
            <ac:chgData name="Archana Suresh" userId="bc71b111-7738-4540-8e14-283f32eaf934" providerId="ADAL" clId="{37AECDFC-E03B-420F-B105-799A428E32E1}" dt="2019-04-05T04:47:02.258" v="549" actId="478"/>
            <ac:spMkLst>
              <pc:docMk/>
              <pc:sldMasterMk cId="4247556354" sldId="2147483660"/>
              <pc:sldLayoutMk cId="1135861710" sldId="2147483661"/>
              <ac:spMk id="7" creationId="{2E4A02AC-8FC7-44A1-9E69-717957B64242}"/>
            </ac:spMkLst>
          </pc:spChg>
        </pc:sldLayoutChg>
        <pc:sldLayoutChg chg="modSp">
          <pc:chgData name="Archana Suresh" userId="bc71b111-7738-4540-8e14-283f32eaf934" providerId="ADAL" clId="{37AECDFC-E03B-420F-B105-799A428E32E1}" dt="2019-04-05T04:57:08.141" v="693" actId="207"/>
          <pc:sldLayoutMkLst>
            <pc:docMk/>
            <pc:sldMasterMk cId="4247556354" sldId="2147483660"/>
            <pc:sldLayoutMk cId="1954649840" sldId="2147483671"/>
          </pc:sldLayoutMkLst>
          <pc:spChg chg="mod">
            <ac:chgData name="Archana Suresh" userId="bc71b111-7738-4540-8e14-283f32eaf934" providerId="ADAL" clId="{37AECDFC-E03B-420F-B105-799A428E32E1}" dt="2019-04-05T04:57:08.141" v="693" actId="207"/>
            <ac:spMkLst>
              <pc:docMk/>
              <pc:sldMasterMk cId="4247556354" sldId="2147483660"/>
              <pc:sldLayoutMk cId="1954649840" sldId="2147483671"/>
              <ac:spMk id="3" creationId="{4C3D904A-8DF7-4B49-BC96-A43872A3F471}"/>
            </ac:spMkLst>
          </pc:spChg>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22.xlsx"/><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package" Target="../embeddings/Microsoft_Excel_Worksheet23.xlsx"/><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package" Target="../embeddings/Microsoft_Excel_Worksheet24.xlsx"/><Relationship Id="rId2" Type="http://schemas.microsoft.com/office/2011/relationships/chartColorStyle" Target="colors25.xml"/><Relationship Id="rId1" Type="http://schemas.microsoft.com/office/2011/relationships/chartStyle" Target="style25.xml"/></Relationships>
</file>

<file path=ppt/charts/_rels/chart26.xml.rels><?xml version="1.0" encoding="UTF-8" standalone="yes"?>
<Relationships xmlns="http://schemas.openxmlformats.org/package/2006/relationships"><Relationship Id="rId3" Type="http://schemas.openxmlformats.org/officeDocument/2006/relationships/package" Target="../embeddings/Microsoft_Excel_Worksheet25.xlsx"/><Relationship Id="rId2" Type="http://schemas.microsoft.com/office/2011/relationships/chartColorStyle" Target="colors26.xml"/><Relationship Id="rId1" Type="http://schemas.microsoft.com/office/2011/relationships/chartStyle" Target="style26.xml"/></Relationships>
</file>

<file path=ppt/charts/_rels/chart27.xml.rels><?xml version="1.0" encoding="UTF-8" standalone="yes"?>
<Relationships xmlns="http://schemas.openxmlformats.org/package/2006/relationships"><Relationship Id="rId3" Type="http://schemas.openxmlformats.org/officeDocument/2006/relationships/package" Target="../embeddings/Microsoft_Excel_Worksheet26.xlsx"/><Relationship Id="rId2" Type="http://schemas.microsoft.com/office/2011/relationships/chartColorStyle" Target="colors27.xml"/><Relationship Id="rId1" Type="http://schemas.microsoft.com/office/2011/relationships/chartStyle" Target="style27.xml"/></Relationships>
</file>

<file path=ppt/charts/_rels/chart28.xml.rels><?xml version="1.0" encoding="UTF-8" standalone="yes"?>
<Relationships xmlns="http://schemas.openxmlformats.org/package/2006/relationships"><Relationship Id="rId3" Type="http://schemas.openxmlformats.org/officeDocument/2006/relationships/package" Target="../embeddings/Microsoft_Excel_Worksheet27.xlsx"/><Relationship Id="rId2" Type="http://schemas.microsoft.com/office/2011/relationships/chartColorStyle" Target="colors28.xml"/><Relationship Id="rId1" Type="http://schemas.microsoft.com/office/2011/relationships/chartStyle" Target="style28.xml"/></Relationships>
</file>

<file path=ppt/charts/_rels/chart29.xml.rels><?xml version="1.0" encoding="UTF-8" standalone="yes"?>
<Relationships xmlns="http://schemas.openxmlformats.org/package/2006/relationships"><Relationship Id="rId3" Type="http://schemas.openxmlformats.org/officeDocument/2006/relationships/package" Target="../embeddings/Microsoft_Excel_Worksheet28.xlsx"/><Relationship Id="rId2" Type="http://schemas.microsoft.com/office/2011/relationships/chartColorStyle" Target="colors29.xml"/><Relationship Id="rId1" Type="http://schemas.microsoft.com/office/2011/relationships/chartStyle" Target="style29.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588767224409449E-2"/>
          <c:y val="0"/>
          <c:w val="0.9262745447834646"/>
          <c:h val="0.8852726035086308"/>
        </c:manualLayout>
      </c:layout>
      <c:barChart>
        <c:barDir val="bar"/>
        <c:grouping val="percentStacked"/>
        <c:varyColors val="0"/>
        <c:ser>
          <c:idx val="0"/>
          <c:order val="0"/>
          <c:tx>
            <c:strRef>
              <c:f>Sheet1!$B$1</c:f>
              <c:strCache>
                <c:ptCount val="1"/>
                <c:pt idx="0">
                  <c:v>Series 1</c:v>
                </c:pt>
              </c:strCache>
            </c:strRef>
          </c:tx>
          <c:spPr>
            <a:solidFill>
              <a:srgbClr val="0078D7"/>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30</c:v>
                </c:pt>
              </c:numCache>
            </c:numRef>
          </c:val>
          <c:extLst>
            <c:ext xmlns:c16="http://schemas.microsoft.com/office/drawing/2014/chart" uri="{C3380CC4-5D6E-409C-BE32-E72D297353CC}">
              <c16:uniqueId val="{00000000-8323-4259-92EB-2257CA25EEED}"/>
            </c:ext>
          </c:extLst>
        </c:ser>
        <c:ser>
          <c:idx val="1"/>
          <c:order val="1"/>
          <c:tx>
            <c:strRef>
              <c:f>Sheet1!$C$1</c:f>
              <c:strCache>
                <c:ptCount val="1"/>
                <c:pt idx="0">
                  <c:v>Series 2</c:v>
                </c:pt>
              </c:strCache>
            </c:strRef>
          </c:tx>
          <c:spPr>
            <a:solidFill>
              <a:schemeClr val="accent2"/>
            </a:solidFill>
            <a:ln>
              <a:noFill/>
            </a:ln>
            <a:effectLst/>
          </c:spPr>
          <c:invertIfNegative val="0"/>
          <c:dPt>
            <c:idx val="0"/>
            <c:invertIfNegative val="0"/>
            <c:bubble3D val="0"/>
            <c:spPr>
              <a:solidFill>
                <a:srgbClr val="E6E6E6"/>
              </a:solidFill>
              <a:ln>
                <a:noFill/>
              </a:ln>
              <a:effectLst/>
            </c:spPr>
            <c:extLst>
              <c:ext xmlns:c16="http://schemas.microsoft.com/office/drawing/2014/chart" uri="{C3380CC4-5D6E-409C-BE32-E72D297353CC}">
                <c16:uniqueId val="{00000002-8323-4259-92EB-2257CA25EEED}"/>
              </c:ext>
            </c:extLst>
          </c:dPt>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70</c:v>
                </c:pt>
              </c:numCache>
            </c:numRef>
          </c:val>
          <c:extLst>
            <c:ext xmlns:c16="http://schemas.microsoft.com/office/drawing/2014/chart" uri="{C3380CC4-5D6E-409C-BE32-E72D297353CC}">
              <c16:uniqueId val="{00000003-8323-4259-92EB-2257CA25EEED}"/>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numCache>
            </c:numRef>
          </c:val>
          <c:extLst>
            <c:ext xmlns:c16="http://schemas.microsoft.com/office/drawing/2014/chart" uri="{C3380CC4-5D6E-409C-BE32-E72D297353CC}">
              <c16:uniqueId val="{00000004-8323-4259-92EB-2257CA25EEED}"/>
            </c:ext>
          </c:extLst>
        </c:ser>
        <c:dLbls>
          <c:showLegendKey val="0"/>
          <c:showVal val="0"/>
          <c:showCatName val="0"/>
          <c:showSerName val="0"/>
          <c:showPercent val="0"/>
          <c:showBubbleSize val="0"/>
        </c:dLbls>
        <c:gapWidth val="150"/>
        <c:overlap val="100"/>
        <c:axId val="762691784"/>
        <c:axId val="762694080"/>
      </c:barChart>
      <c:catAx>
        <c:axId val="762691784"/>
        <c:scaling>
          <c:orientation val="minMax"/>
        </c:scaling>
        <c:delete val="1"/>
        <c:axPos val="l"/>
        <c:numFmt formatCode="General" sourceLinked="1"/>
        <c:majorTickMark val="none"/>
        <c:minorTickMark val="none"/>
        <c:tickLblPos val="nextTo"/>
        <c:crossAx val="762694080"/>
        <c:crosses val="autoZero"/>
        <c:auto val="1"/>
        <c:lblAlgn val="ctr"/>
        <c:lblOffset val="100"/>
        <c:noMultiLvlLbl val="0"/>
      </c:catAx>
      <c:valAx>
        <c:axId val="762694080"/>
        <c:scaling>
          <c:orientation val="minMax"/>
        </c:scaling>
        <c:delete val="1"/>
        <c:axPos val="b"/>
        <c:numFmt formatCode="0%" sourceLinked="1"/>
        <c:majorTickMark val="none"/>
        <c:minorTickMark val="none"/>
        <c:tickLblPos val="nextTo"/>
        <c:crossAx val="762691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bg1"/>
            </a:solidFill>
            <a:ln>
              <a:noFill/>
            </a:ln>
          </c:spPr>
          <c:dPt>
            <c:idx val="0"/>
            <c:bubble3D val="0"/>
            <c:spPr>
              <a:solidFill>
                <a:srgbClr val="00B294"/>
              </a:solidFill>
              <a:ln w="19050">
                <a:noFill/>
              </a:ln>
              <a:effectLst/>
            </c:spPr>
            <c:extLst>
              <c:ext xmlns:c16="http://schemas.microsoft.com/office/drawing/2014/chart" uri="{C3380CC4-5D6E-409C-BE32-E72D297353CC}">
                <c16:uniqueId val="{00000001-878C-4387-8454-581423B46A42}"/>
              </c:ext>
            </c:extLst>
          </c:dPt>
          <c:dPt>
            <c:idx val="1"/>
            <c:bubble3D val="0"/>
            <c:spPr>
              <a:solidFill>
                <a:srgbClr val="64E18E"/>
              </a:solidFill>
              <a:ln w="19050">
                <a:noFill/>
              </a:ln>
              <a:effectLst/>
            </c:spPr>
            <c:extLst>
              <c:ext xmlns:c16="http://schemas.microsoft.com/office/drawing/2014/chart" uri="{C3380CC4-5D6E-409C-BE32-E72D297353CC}">
                <c16:uniqueId val="{00000003-878C-4387-8454-581423B46A42}"/>
              </c:ext>
            </c:extLst>
          </c:dPt>
          <c:dPt>
            <c:idx val="2"/>
            <c:bubble3D val="0"/>
            <c:spPr>
              <a:solidFill>
                <a:srgbClr val="F2F2F2"/>
              </a:solidFill>
              <a:ln w="19050">
                <a:noFill/>
              </a:ln>
              <a:effectLst/>
            </c:spPr>
            <c:extLst>
              <c:ext xmlns:c16="http://schemas.microsoft.com/office/drawing/2014/chart" uri="{C3380CC4-5D6E-409C-BE32-E72D297353CC}">
                <c16:uniqueId val="{00000005-878C-4387-8454-581423B46A42}"/>
              </c:ext>
            </c:extLst>
          </c:dPt>
          <c:dPt>
            <c:idx val="3"/>
            <c:bubble3D val="0"/>
            <c:spPr>
              <a:solidFill>
                <a:schemeClr val="bg1"/>
              </a:solidFill>
              <a:ln w="19050">
                <a:noFill/>
              </a:ln>
              <a:effectLst/>
            </c:spPr>
            <c:extLst>
              <c:ext xmlns:c16="http://schemas.microsoft.com/office/drawing/2014/chart" uri="{C3380CC4-5D6E-409C-BE32-E72D297353CC}">
                <c16:uniqueId val="{00000007-878C-4387-8454-581423B46A42}"/>
              </c:ext>
            </c:extLst>
          </c:dPt>
          <c:cat>
            <c:strRef>
              <c:f>Sheet1!$A$2:$A$5</c:f>
              <c:strCache>
                <c:ptCount val="3"/>
                <c:pt idx="0">
                  <c:v>1st Qtr</c:v>
                </c:pt>
                <c:pt idx="1">
                  <c:v>2nd Qtr</c:v>
                </c:pt>
                <c:pt idx="2">
                  <c:v>3rd Qtr</c:v>
                </c:pt>
              </c:strCache>
            </c:strRef>
          </c:cat>
          <c:val>
            <c:numRef>
              <c:f>Sheet1!$B$2:$B$5</c:f>
              <c:numCache>
                <c:formatCode>General</c:formatCode>
                <c:ptCount val="4"/>
                <c:pt idx="0">
                  <c:v>57.6</c:v>
                </c:pt>
                <c:pt idx="1">
                  <c:v>18.100000000000001</c:v>
                </c:pt>
                <c:pt idx="2">
                  <c:v>24.3</c:v>
                </c:pt>
              </c:numCache>
            </c:numRef>
          </c:val>
          <c:extLst>
            <c:ext xmlns:c16="http://schemas.microsoft.com/office/drawing/2014/chart" uri="{C3380CC4-5D6E-409C-BE32-E72D297353CC}">
              <c16:uniqueId val="{00000008-878C-4387-8454-581423B46A42}"/>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bg1"/>
            </a:solidFill>
            <a:ln>
              <a:noFill/>
            </a:ln>
          </c:spPr>
          <c:dPt>
            <c:idx val="0"/>
            <c:bubble3D val="0"/>
            <c:spPr>
              <a:solidFill>
                <a:srgbClr val="F64747"/>
              </a:solidFill>
              <a:ln w="19050">
                <a:noFill/>
              </a:ln>
              <a:effectLst/>
            </c:spPr>
            <c:extLst>
              <c:ext xmlns:c16="http://schemas.microsoft.com/office/drawing/2014/chart" uri="{C3380CC4-5D6E-409C-BE32-E72D297353CC}">
                <c16:uniqueId val="{00000001-7A12-478A-A024-11DDC25D974E}"/>
              </c:ext>
            </c:extLst>
          </c:dPt>
          <c:dPt>
            <c:idx val="1"/>
            <c:bubble3D val="0"/>
            <c:spPr>
              <a:solidFill>
                <a:srgbClr val="FFB6B6"/>
              </a:solidFill>
              <a:ln w="19050">
                <a:noFill/>
              </a:ln>
              <a:effectLst/>
            </c:spPr>
            <c:extLst>
              <c:ext xmlns:c16="http://schemas.microsoft.com/office/drawing/2014/chart" uri="{C3380CC4-5D6E-409C-BE32-E72D297353CC}">
                <c16:uniqueId val="{00000003-7A12-478A-A024-11DDC25D974E}"/>
              </c:ext>
            </c:extLst>
          </c:dPt>
          <c:dPt>
            <c:idx val="2"/>
            <c:bubble3D val="0"/>
            <c:spPr>
              <a:solidFill>
                <a:srgbClr val="F2F2F2"/>
              </a:solidFill>
              <a:ln w="19050">
                <a:noFill/>
              </a:ln>
              <a:effectLst/>
            </c:spPr>
            <c:extLst>
              <c:ext xmlns:c16="http://schemas.microsoft.com/office/drawing/2014/chart" uri="{C3380CC4-5D6E-409C-BE32-E72D297353CC}">
                <c16:uniqueId val="{00000005-7A12-478A-A024-11DDC25D974E}"/>
              </c:ext>
            </c:extLst>
          </c:dPt>
          <c:dPt>
            <c:idx val="3"/>
            <c:bubble3D val="0"/>
            <c:spPr>
              <a:solidFill>
                <a:schemeClr val="bg1"/>
              </a:solidFill>
              <a:ln w="19050">
                <a:noFill/>
              </a:ln>
              <a:effectLst/>
            </c:spPr>
            <c:extLst>
              <c:ext xmlns:c16="http://schemas.microsoft.com/office/drawing/2014/chart" uri="{C3380CC4-5D6E-409C-BE32-E72D297353CC}">
                <c16:uniqueId val="{00000007-7A12-478A-A024-11DDC25D974E}"/>
              </c:ext>
            </c:extLst>
          </c:dPt>
          <c:cat>
            <c:strRef>
              <c:f>Sheet1!$A$2:$A$5</c:f>
              <c:strCache>
                <c:ptCount val="3"/>
                <c:pt idx="0">
                  <c:v>1st Qtr</c:v>
                </c:pt>
                <c:pt idx="1">
                  <c:v>2nd Qtr</c:v>
                </c:pt>
                <c:pt idx="2">
                  <c:v>3rd Qtr</c:v>
                </c:pt>
              </c:strCache>
            </c:strRef>
          </c:cat>
          <c:val>
            <c:numRef>
              <c:f>Sheet1!$B$2:$B$5</c:f>
              <c:numCache>
                <c:formatCode>General</c:formatCode>
                <c:ptCount val="4"/>
                <c:pt idx="0">
                  <c:v>57.6</c:v>
                </c:pt>
                <c:pt idx="1">
                  <c:v>18.100000000000001</c:v>
                </c:pt>
                <c:pt idx="2">
                  <c:v>24.3</c:v>
                </c:pt>
              </c:numCache>
            </c:numRef>
          </c:val>
          <c:extLst>
            <c:ext xmlns:c16="http://schemas.microsoft.com/office/drawing/2014/chart" uri="{C3380CC4-5D6E-409C-BE32-E72D297353CC}">
              <c16:uniqueId val="{00000008-7A12-478A-A024-11DDC25D974E}"/>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231928538680771E-2"/>
          <c:y val="0.1074672424921015"/>
          <c:w val="0.94423321772138202"/>
          <c:h val="0.89253275750789851"/>
        </c:manualLayout>
      </c:layout>
      <c:lineChart>
        <c:grouping val="standard"/>
        <c:varyColors val="0"/>
        <c:ser>
          <c:idx val="0"/>
          <c:order val="0"/>
          <c:tx>
            <c:strRef>
              <c:f>Sheet1!$B$1</c:f>
              <c:strCache>
                <c:ptCount val="1"/>
                <c:pt idx="0">
                  <c:v>Series 1</c:v>
                </c:pt>
              </c:strCache>
            </c:strRef>
          </c:tx>
          <c:spPr>
            <a:ln w="28575" cap="rnd">
              <a:solidFill>
                <a:srgbClr val="0067B8"/>
              </a:solidFill>
              <a:round/>
            </a:ln>
            <a:effectLst/>
          </c:spPr>
          <c:marker>
            <c:symbol val="none"/>
          </c:marke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Sheet1!$B$2:$B$32</c:f>
              <c:numCache>
                <c:formatCode>General</c:formatCode>
                <c:ptCount val="31"/>
                <c:pt idx="0">
                  <c:v>20</c:v>
                </c:pt>
                <c:pt idx="1">
                  <c:v>21</c:v>
                </c:pt>
                <c:pt idx="2">
                  <c:v>25</c:v>
                </c:pt>
                <c:pt idx="3">
                  <c:v>18</c:v>
                </c:pt>
                <c:pt idx="4">
                  <c:v>20</c:v>
                </c:pt>
                <c:pt idx="5">
                  <c:v>19</c:v>
                </c:pt>
                <c:pt idx="6">
                  <c:v>21</c:v>
                </c:pt>
                <c:pt idx="7">
                  <c:v>17</c:v>
                </c:pt>
                <c:pt idx="8">
                  <c:v>18</c:v>
                </c:pt>
                <c:pt idx="9">
                  <c:v>16</c:v>
                </c:pt>
                <c:pt idx="10">
                  <c:v>17</c:v>
                </c:pt>
                <c:pt idx="11">
                  <c:v>14</c:v>
                </c:pt>
                <c:pt idx="12">
                  <c:v>15</c:v>
                </c:pt>
                <c:pt idx="13">
                  <c:v>13</c:v>
                </c:pt>
                <c:pt idx="14">
                  <c:v>12</c:v>
                </c:pt>
                <c:pt idx="15">
                  <c:v>16</c:v>
                </c:pt>
                <c:pt idx="16">
                  <c:v>14</c:v>
                </c:pt>
                <c:pt idx="17">
                  <c:v>12</c:v>
                </c:pt>
                <c:pt idx="18">
                  <c:v>13</c:v>
                </c:pt>
                <c:pt idx="19">
                  <c:v>15</c:v>
                </c:pt>
                <c:pt idx="20">
                  <c:v>14</c:v>
                </c:pt>
                <c:pt idx="21">
                  <c:v>16</c:v>
                </c:pt>
                <c:pt idx="22">
                  <c:v>13</c:v>
                </c:pt>
                <c:pt idx="23">
                  <c:v>17</c:v>
                </c:pt>
                <c:pt idx="24">
                  <c:v>15</c:v>
                </c:pt>
                <c:pt idx="25">
                  <c:v>16</c:v>
                </c:pt>
                <c:pt idx="26">
                  <c:v>12</c:v>
                </c:pt>
                <c:pt idx="27">
                  <c:v>18</c:v>
                </c:pt>
                <c:pt idx="28">
                  <c:v>17</c:v>
                </c:pt>
                <c:pt idx="29">
                  <c:v>18</c:v>
                </c:pt>
                <c:pt idx="30">
                  <c:v>16</c:v>
                </c:pt>
              </c:numCache>
            </c:numRef>
          </c:val>
          <c:smooth val="0"/>
          <c:extLst>
            <c:ext xmlns:c16="http://schemas.microsoft.com/office/drawing/2014/chart" uri="{C3380CC4-5D6E-409C-BE32-E72D297353CC}">
              <c16:uniqueId val="{00000000-F8E5-481A-B148-9D94D0D5EEFF}"/>
            </c:ext>
          </c:extLst>
        </c:ser>
        <c:dLbls>
          <c:showLegendKey val="0"/>
          <c:showVal val="0"/>
          <c:showCatName val="0"/>
          <c:showSerName val="0"/>
          <c:showPercent val="0"/>
          <c:showBubbleSize val="0"/>
        </c:dLbls>
        <c:smooth val="0"/>
        <c:axId val="634890392"/>
        <c:axId val="634889408"/>
      </c:lineChart>
      <c:dateAx>
        <c:axId val="634890392"/>
        <c:scaling>
          <c:orientation val="minMax"/>
        </c:scaling>
        <c:delete val="1"/>
        <c:axPos val="b"/>
        <c:numFmt formatCode="m/d/yyyy" sourceLinked="1"/>
        <c:majorTickMark val="out"/>
        <c:minorTickMark val="none"/>
        <c:tickLblPos val="nextTo"/>
        <c:crossAx val="634889408"/>
        <c:crosses val="autoZero"/>
        <c:auto val="1"/>
        <c:lblOffset val="100"/>
        <c:baseTimeUnit val="days"/>
      </c:dateAx>
      <c:valAx>
        <c:axId val="634889408"/>
        <c:scaling>
          <c:orientation val="minMax"/>
        </c:scaling>
        <c:delete val="1"/>
        <c:axPos val="l"/>
        <c:numFmt formatCode="General" sourceLinked="1"/>
        <c:majorTickMark val="none"/>
        <c:minorTickMark val="none"/>
        <c:tickLblPos val="nextTo"/>
        <c:crossAx val="634890392"/>
        <c:crosses val="autoZero"/>
        <c:crossBetween val="between"/>
      </c:valAx>
      <c:spPr>
        <a:noFill/>
        <a:ln w="25400">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areaChart>
        <c:grouping val="standard"/>
        <c:varyColors val="0"/>
        <c:ser>
          <c:idx val="0"/>
          <c:order val="0"/>
          <c:tx>
            <c:strRef>
              <c:f>Sheet1!$B$1</c:f>
              <c:strCache>
                <c:ptCount val="1"/>
                <c:pt idx="0">
                  <c:v>Series 1</c:v>
                </c:pt>
              </c:strCache>
            </c:strRef>
          </c:tx>
          <c:spPr>
            <a:solidFill>
              <a:srgbClr val="0067B8">
                <a:alpha val="22000"/>
              </a:srgbClr>
            </a:solidFill>
            <a:ln>
              <a:noFill/>
            </a:ln>
            <a:effectLst/>
          </c:spP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Sheet1!$B$2:$B$32</c:f>
              <c:numCache>
                <c:formatCode>General</c:formatCode>
                <c:ptCount val="31"/>
                <c:pt idx="0">
                  <c:v>20</c:v>
                </c:pt>
                <c:pt idx="1">
                  <c:v>21</c:v>
                </c:pt>
                <c:pt idx="2">
                  <c:v>25</c:v>
                </c:pt>
                <c:pt idx="3">
                  <c:v>18</c:v>
                </c:pt>
                <c:pt idx="4">
                  <c:v>20</c:v>
                </c:pt>
                <c:pt idx="5">
                  <c:v>19</c:v>
                </c:pt>
                <c:pt idx="6">
                  <c:v>21</c:v>
                </c:pt>
                <c:pt idx="7">
                  <c:v>17</c:v>
                </c:pt>
                <c:pt idx="8">
                  <c:v>18</c:v>
                </c:pt>
                <c:pt idx="9">
                  <c:v>16</c:v>
                </c:pt>
                <c:pt idx="10">
                  <c:v>17</c:v>
                </c:pt>
                <c:pt idx="11">
                  <c:v>14</c:v>
                </c:pt>
                <c:pt idx="12">
                  <c:v>15</c:v>
                </c:pt>
                <c:pt idx="13">
                  <c:v>13</c:v>
                </c:pt>
                <c:pt idx="14">
                  <c:v>12</c:v>
                </c:pt>
                <c:pt idx="15">
                  <c:v>16</c:v>
                </c:pt>
                <c:pt idx="16">
                  <c:v>14</c:v>
                </c:pt>
                <c:pt idx="17">
                  <c:v>12</c:v>
                </c:pt>
                <c:pt idx="18">
                  <c:v>13</c:v>
                </c:pt>
                <c:pt idx="19">
                  <c:v>15</c:v>
                </c:pt>
                <c:pt idx="20">
                  <c:v>14</c:v>
                </c:pt>
                <c:pt idx="21">
                  <c:v>16</c:v>
                </c:pt>
                <c:pt idx="22">
                  <c:v>13</c:v>
                </c:pt>
                <c:pt idx="23">
                  <c:v>17</c:v>
                </c:pt>
                <c:pt idx="24">
                  <c:v>15</c:v>
                </c:pt>
                <c:pt idx="25">
                  <c:v>16</c:v>
                </c:pt>
                <c:pt idx="26">
                  <c:v>12</c:v>
                </c:pt>
                <c:pt idx="27">
                  <c:v>18</c:v>
                </c:pt>
                <c:pt idx="28">
                  <c:v>17</c:v>
                </c:pt>
                <c:pt idx="29">
                  <c:v>18</c:v>
                </c:pt>
                <c:pt idx="30">
                  <c:v>16</c:v>
                </c:pt>
              </c:numCache>
            </c:numRef>
          </c:val>
          <c:extLst>
            <c:ext xmlns:c16="http://schemas.microsoft.com/office/drawing/2014/chart" uri="{C3380CC4-5D6E-409C-BE32-E72D297353CC}">
              <c16:uniqueId val="{00000000-DB9B-408B-B5A8-9ECB50BB931A}"/>
            </c:ext>
          </c:extLst>
        </c:ser>
        <c:ser>
          <c:idx val="1"/>
          <c:order val="1"/>
          <c:tx>
            <c:strRef>
              <c:f>Sheet1!$C$1</c:f>
              <c:strCache>
                <c:ptCount val="1"/>
                <c:pt idx="0">
                  <c:v>Series 2</c:v>
                </c:pt>
              </c:strCache>
            </c:strRef>
          </c:tx>
          <c:spPr>
            <a:solidFill>
              <a:schemeClr val="accent5">
                <a:shade val="76000"/>
              </a:schemeClr>
            </a:solidFill>
            <a:ln>
              <a:noFill/>
            </a:ln>
            <a:effectLst/>
          </c:spP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Sheet1!$C$2:$C$32</c:f>
              <c:numCache>
                <c:formatCode>General</c:formatCode>
                <c:ptCount val="31"/>
              </c:numCache>
            </c:numRef>
          </c:val>
          <c:extLst>
            <c:ext xmlns:c16="http://schemas.microsoft.com/office/drawing/2014/chart" uri="{C3380CC4-5D6E-409C-BE32-E72D297353CC}">
              <c16:uniqueId val="{00000001-DB9B-408B-B5A8-9ECB50BB931A}"/>
            </c:ext>
          </c:extLst>
        </c:ser>
        <c:dLbls>
          <c:showLegendKey val="0"/>
          <c:showVal val="0"/>
          <c:showCatName val="0"/>
          <c:showSerName val="0"/>
          <c:showPercent val="0"/>
          <c:showBubbleSize val="0"/>
        </c:dLbls>
        <c:axId val="634890392"/>
        <c:axId val="634889408"/>
      </c:areaChart>
      <c:dateAx>
        <c:axId val="634890392"/>
        <c:scaling>
          <c:orientation val="minMax"/>
        </c:scaling>
        <c:delete val="1"/>
        <c:axPos val="b"/>
        <c:numFmt formatCode="m/d/yyyy" sourceLinked="1"/>
        <c:majorTickMark val="out"/>
        <c:minorTickMark val="none"/>
        <c:tickLblPos val="nextTo"/>
        <c:crossAx val="634889408"/>
        <c:crosses val="autoZero"/>
        <c:auto val="1"/>
        <c:lblOffset val="100"/>
        <c:baseTimeUnit val="days"/>
      </c:dateAx>
      <c:valAx>
        <c:axId val="634889408"/>
        <c:scaling>
          <c:orientation val="minMax"/>
        </c:scaling>
        <c:delete val="1"/>
        <c:axPos val="l"/>
        <c:numFmt formatCode="General" sourceLinked="1"/>
        <c:majorTickMark val="none"/>
        <c:minorTickMark val="none"/>
        <c:tickLblPos val="nextTo"/>
        <c:crossAx val="634890392"/>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5766782278617949E-2"/>
          <c:y val="0.10258236783336962"/>
          <c:w val="0.94423321772138202"/>
          <c:h val="0.89253275750789851"/>
        </c:manualLayout>
      </c:layout>
      <c:lineChart>
        <c:grouping val="standard"/>
        <c:varyColors val="0"/>
        <c:ser>
          <c:idx val="0"/>
          <c:order val="0"/>
          <c:tx>
            <c:strRef>
              <c:f>Sheet1!$B$1</c:f>
              <c:strCache>
                <c:ptCount val="1"/>
                <c:pt idx="0">
                  <c:v>Series 1</c:v>
                </c:pt>
              </c:strCache>
            </c:strRef>
          </c:tx>
          <c:spPr>
            <a:ln w="28575" cap="rnd">
              <a:solidFill>
                <a:srgbClr val="B4009E"/>
              </a:solidFill>
              <a:round/>
            </a:ln>
            <a:effectLst/>
          </c:spPr>
          <c:marker>
            <c:symbol val="none"/>
          </c:marke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Sheet1!$B$2:$B$32</c:f>
              <c:numCache>
                <c:formatCode>General</c:formatCode>
                <c:ptCount val="31"/>
                <c:pt idx="0">
                  <c:v>3</c:v>
                </c:pt>
                <c:pt idx="1">
                  <c:v>3</c:v>
                </c:pt>
                <c:pt idx="2">
                  <c:v>3</c:v>
                </c:pt>
                <c:pt idx="3">
                  <c:v>3</c:v>
                </c:pt>
                <c:pt idx="4">
                  <c:v>3</c:v>
                </c:pt>
                <c:pt idx="5">
                  <c:v>3</c:v>
                </c:pt>
                <c:pt idx="6">
                  <c:v>3</c:v>
                </c:pt>
                <c:pt idx="7">
                  <c:v>3</c:v>
                </c:pt>
                <c:pt idx="8">
                  <c:v>3</c:v>
                </c:pt>
                <c:pt idx="9">
                  <c:v>3</c:v>
                </c:pt>
                <c:pt idx="10">
                  <c:v>3</c:v>
                </c:pt>
                <c:pt idx="11">
                  <c:v>6</c:v>
                </c:pt>
                <c:pt idx="12">
                  <c:v>3</c:v>
                </c:pt>
                <c:pt idx="13">
                  <c:v>3</c:v>
                </c:pt>
                <c:pt idx="14">
                  <c:v>28</c:v>
                </c:pt>
                <c:pt idx="15">
                  <c:v>3</c:v>
                </c:pt>
                <c:pt idx="16">
                  <c:v>3</c:v>
                </c:pt>
                <c:pt idx="17">
                  <c:v>3</c:v>
                </c:pt>
                <c:pt idx="18">
                  <c:v>3</c:v>
                </c:pt>
                <c:pt idx="19">
                  <c:v>3</c:v>
                </c:pt>
                <c:pt idx="20">
                  <c:v>3</c:v>
                </c:pt>
                <c:pt idx="21">
                  <c:v>3</c:v>
                </c:pt>
                <c:pt idx="22">
                  <c:v>3</c:v>
                </c:pt>
                <c:pt idx="23">
                  <c:v>5</c:v>
                </c:pt>
                <c:pt idx="24">
                  <c:v>3</c:v>
                </c:pt>
                <c:pt idx="25">
                  <c:v>3</c:v>
                </c:pt>
                <c:pt idx="26">
                  <c:v>3</c:v>
                </c:pt>
                <c:pt idx="27">
                  <c:v>3</c:v>
                </c:pt>
                <c:pt idx="28">
                  <c:v>3</c:v>
                </c:pt>
                <c:pt idx="29">
                  <c:v>4</c:v>
                </c:pt>
                <c:pt idx="30">
                  <c:v>3</c:v>
                </c:pt>
              </c:numCache>
            </c:numRef>
          </c:val>
          <c:smooth val="0"/>
          <c:extLst>
            <c:ext xmlns:c16="http://schemas.microsoft.com/office/drawing/2014/chart" uri="{C3380CC4-5D6E-409C-BE32-E72D297353CC}">
              <c16:uniqueId val="{00000000-C5A7-48F1-8389-32C0FE90B526}"/>
            </c:ext>
          </c:extLst>
        </c:ser>
        <c:dLbls>
          <c:showLegendKey val="0"/>
          <c:showVal val="0"/>
          <c:showCatName val="0"/>
          <c:showSerName val="0"/>
          <c:showPercent val="0"/>
          <c:showBubbleSize val="0"/>
        </c:dLbls>
        <c:smooth val="0"/>
        <c:axId val="634890392"/>
        <c:axId val="634889408"/>
      </c:lineChart>
      <c:dateAx>
        <c:axId val="634890392"/>
        <c:scaling>
          <c:orientation val="minMax"/>
        </c:scaling>
        <c:delete val="1"/>
        <c:axPos val="b"/>
        <c:numFmt formatCode="m/d/yyyy" sourceLinked="1"/>
        <c:majorTickMark val="out"/>
        <c:minorTickMark val="none"/>
        <c:tickLblPos val="nextTo"/>
        <c:crossAx val="634889408"/>
        <c:crosses val="autoZero"/>
        <c:auto val="1"/>
        <c:lblOffset val="100"/>
        <c:baseTimeUnit val="days"/>
      </c:dateAx>
      <c:valAx>
        <c:axId val="634889408"/>
        <c:scaling>
          <c:orientation val="minMax"/>
        </c:scaling>
        <c:delete val="1"/>
        <c:axPos val="l"/>
        <c:numFmt formatCode="General" sourceLinked="1"/>
        <c:majorTickMark val="none"/>
        <c:minorTickMark val="none"/>
        <c:tickLblPos val="nextTo"/>
        <c:crossAx val="634890392"/>
        <c:crosses val="autoZero"/>
        <c:crossBetween val="between"/>
      </c:valAx>
      <c:spPr>
        <a:noFill/>
        <a:ln w="25400">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areaChart>
        <c:grouping val="standard"/>
        <c:varyColors val="0"/>
        <c:ser>
          <c:idx val="0"/>
          <c:order val="0"/>
          <c:tx>
            <c:strRef>
              <c:f>Sheet1!$B$1</c:f>
              <c:strCache>
                <c:ptCount val="1"/>
                <c:pt idx="0">
                  <c:v>Series 1</c:v>
                </c:pt>
              </c:strCache>
            </c:strRef>
          </c:tx>
          <c:spPr>
            <a:solidFill>
              <a:srgbClr val="B4009E">
                <a:alpha val="21000"/>
              </a:srgbClr>
            </a:solidFill>
            <a:ln>
              <a:noFill/>
            </a:ln>
            <a:effectLst/>
          </c:spP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Sheet1!$B$2:$B$32</c:f>
              <c:numCache>
                <c:formatCode>General</c:formatCode>
                <c:ptCount val="31"/>
                <c:pt idx="0">
                  <c:v>3</c:v>
                </c:pt>
                <c:pt idx="1">
                  <c:v>3</c:v>
                </c:pt>
                <c:pt idx="2">
                  <c:v>3</c:v>
                </c:pt>
                <c:pt idx="3">
                  <c:v>3</c:v>
                </c:pt>
                <c:pt idx="4">
                  <c:v>3</c:v>
                </c:pt>
                <c:pt idx="5">
                  <c:v>3</c:v>
                </c:pt>
                <c:pt idx="6">
                  <c:v>3</c:v>
                </c:pt>
                <c:pt idx="7">
                  <c:v>3</c:v>
                </c:pt>
                <c:pt idx="8">
                  <c:v>3</c:v>
                </c:pt>
                <c:pt idx="9">
                  <c:v>3</c:v>
                </c:pt>
                <c:pt idx="10">
                  <c:v>3</c:v>
                </c:pt>
                <c:pt idx="11">
                  <c:v>6</c:v>
                </c:pt>
                <c:pt idx="12">
                  <c:v>3</c:v>
                </c:pt>
                <c:pt idx="13">
                  <c:v>3</c:v>
                </c:pt>
                <c:pt idx="14">
                  <c:v>28</c:v>
                </c:pt>
                <c:pt idx="15">
                  <c:v>3</c:v>
                </c:pt>
                <c:pt idx="16">
                  <c:v>3</c:v>
                </c:pt>
                <c:pt idx="17">
                  <c:v>3</c:v>
                </c:pt>
                <c:pt idx="18">
                  <c:v>3</c:v>
                </c:pt>
                <c:pt idx="19">
                  <c:v>3</c:v>
                </c:pt>
                <c:pt idx="20">
                  <c:v>3</c:v>
                </c:pt>
                <c:pt idx="21">
                  <c:v>3</c:v>
                </c:pt>
                <c:pt idx="22">
                  <c:v>3</c:v>
                </c:pt>
                <c:pt idx="23">
                  <c:v>5</c:v>
                </c:pt>
                <c:pt idx="24">
                  <c:v>3</c:v>
                </c:pt>
                <c:pt idx="25">
                  <c:v>3</c:v>
                </c:pt>
                <c:pt idx="26">
                  <c:v>3</c:v>
                </c:pt>
                <c:pt idx="27">
                  <c:v>3</c:v>
                </c:pt>
                <c:pt idx="28">
                  <c:v>3</c:v>
                </c:pt>
                <c:pt idx="29">
                  <c:v>4</c:v>
                </c:pt>
                <c:pt idx="30">
                  <c:v>3</c:v>
                </c:pt>
              </c:numCache>
            </c:numRef>
          </c:val>
          <c:extLst>
            <c:ext xmlns:c16="http://schemas.microsoft.com/office/drawing/2014/chart" uri="{C3380CC4-5D6E-409C-BE32-E72D297353CC}">
              <c16:uniqueId val="{00000000-581B-4BA3-ACBF-FF22AA6092C4}"/>
            </c:ext>
          </c:extLst>
        </c:ser>
        <c:ser>
          <c:idx val="1"/>
          <c:order val="1"/>
          <c:tx>
            <c:strRef>
              <c:f>Sheet1!$C$1</c:f>
              <c:strCache>
                <c:ptCount val="1"/>
                <c:pt idx="0">
                  <c:v>Series 2</c:v>
                </c:pt>
              </c:strCache>
            </c:strRef>
          </c:tx>
          <c:spPr>
            <a:solidFill>
              <a:schemeClr val="accent5">
                <a:shade val="76000"/>
              </a:schemeClr>
            </a:solidFill>
            <a:ln>
              <a:noFill/>
            </a:ln>
            <a:effectLst/>
          </c:spP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Sheet1!$C$2:$C$32</c:f>
              <c:numCache>
                <c:formatCode>General</c:formatCode>
                <c:ptCount val="31"/>
              </c:numCache>
            </c:numRef>
          </c:val>
          <c:extLst>
            <c:ext xmlns:c16="http://schemas.microsoft.com/office/drawing/2014/chart" uri="{C3380CC4-5D6E-409C-BE32-E72D297353CC}">
              <c16:uniqueId val="{00000001-581B-4BA3-ACBF-FF22AA6092C4}"/>
            </c:ext>
          </c:extLst>
        </c:ser>
        <c:dLbls>
          <c:showLegendKey val="0"/>
          <c:showVal val="0"/>
          <c:showCatName val="0"/>
          <c:showSerName val="0"/>
          <c:showPercent val="0"/>
          <c:showBubbleSize val="0"/>
        </c:dLbls>
        <c:axId val="634890392"/>
        <c:axId val="634889408"/>
      </c:areaChart>
      <c:dateAx>
        <c:axId val="634890392"/>
        <c:scaling>
          <c:orientation val="minMax"/>
        </c:scaling>
        <c:delete val="1"/>
        <c:axPos val="b"/>
        <c:numFmt formatCode="m/d/yyyy" sourceLinked="1"/>
        <c:majorTickMark val="out"/>
        <c:minorTickMark val="none"/>
        <c:tickLblPos val="nextTo"/>
        <c:crossAx val="634889408"/>
        <c:crosses val="autoZero"/>
        <c:auto val="1"/>
        <c:lblOffset val="100"/>
        <c:baseTimeUnit val="days"/>
      </c:dateAx>
      <c:valAx>
        <c:axId val="634889408"/>
        <c:scaling>
          <c:orientation val="minMax"/>
        </c:scaling>
        <c:delete val="1"/>
        <c:axPos val="l"/>
        <c:numFmt formatCode="General" sourceLinked="1"/>
        <c:majorTickMark val="none"/>
        <c:minorTickMark val="none"/>
        <c:tickLblPos val="nextTo"/>
        <c:crossAx val="634890392"/>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areaChart>
        <c:grouping val="standard"/>
        <c:varyColors val="0"/>
        <c:ser>
          <c:idx val="0"/>
          <c:order val="0"/>
          <c:tx>
            <c:strRef>
              <c:f>Sheet1!$B$1</c:f>
              <c:strCache>
                <c:ptCount val="1"/>
                <c:pt idx="0">
                  <c:v>Series 1</c:v>
                </c:pt>
              </c:strCache>
            </c:strRef>
          </c:tx>
          <c:spPr>
            <a:solidFill>
              <a:srgbClr val="0067B8">
                <a:alpha val="22000"/>
              </a:srgbClr>
            </a:solidFill>
            <a:ln>
              <a:noFill/>
            </a:ln>
            <a:effectLst/>
          </c:spP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Sheet1!$B$2:$B$32</c:f>
              <c:numCache>
                <c:formatCode>General</c:formatCode>
                <c:ptCount val="31"/>
                <c:pt idx="0">
                  <c:v>20</c:v>
                </c:pt>
                <c:pt idx="1">
                  <c:v>21</c:v>
                </c:pt>
                <c:pt idx="2">
                  <c:v>25</c:v>
                </c:pt>
                <c:pt idx="3">
                  <c:v>18</c:v>
                </c:pt>
                <c:pt idx="4">
                  <c:v>20</c:v>
                </c:pt>
                <c:pt idx="5">
                  <c:v>19</c:v>
                </c:pt>
                <c:pt idx="6">
                  <c:v>21</c:v>
                </c:pt>
                <c:pt idx="7">
                  <c:v>17</c:v>
                </c:pt>
                <c:pt idx="8">
                  <c:v>18</c:v>
                </c:pt>
                <c:pt idx="9">
                  <c:v>16</c:v>
                </c:pt>
                <c:pt idx="10">
                  <c:v>17</c:v>
                </c:pt>
                <c:pt idx="11">
                  <c:v>14</c:v>
                </c:pt>
                <c:pt idx="12">
                  <c:v>15</c:v>
                </c:pt>
                <c:pt idx="13">
                  <c:v>13</c:v>
                </c:pt>
                <c:pt idx="14">
                  <c:v>12</c:v>
                </c:pt>
                <c:pt idx="15">
                  <c:v>16</c:v>
                </c:pt>
                <c:pt idx="16">
                  <c:v>14</c:v>
                </c:pt>
                <c:pt idx="17">
                  <c:v>12</c:v>
                </c:pt>
                <c:pt idx="18">
                  <c:v>13</c:v>
                </c:pt>
                <c:pt idx="19">
                  <c:v>15</c:v>
                </c:pt>
                <c:pt idx="20">
                  <c:v>14</c:v>
                </c:pt>
                <c:pt idx="21">
                  <c:v>16</c:v>
                </c:pt>
                <c:pt idx="22">
                  <c:v>13</c:v>
                </c:pt>
                <c:pt idx="23">
                  <c:v>17</c:v>
                </c:pt>
                <c:pt idx="24">
                  <c:v>15</c:v>
                </c:pt>
                <c:pt idx="25">
                  <c:v>16</c:v>
                </c:pt>
                <c:pt idx="26">
                  <c:v>12</c:v>
                </c:pt>
                <c:pt idx="27">
                  <c:v>18</c:v>
                </c:pt>
                <c:pt idx="28">
                  <c:v>17</c:v>
                </c:pt>
                <c:pt idx="29">
                  <c:v>18</c:v>
                </c:pt>
                <c:pt idx="30">
                  <c:v>16</c:v>
                </c:pt>
              </c:numCache>
            </c:numRef>
          </c:val>
          <c:extLst>
            <c:ext xmlns:c16="http://schemas.microsoft.com/office/drawing/2014/chart" uri="{C3380CC4-5D6E-409C-BE32-E72D297353CC}">
              <c16:uniqueId val="{00000000-E6EC-4580-9C8E-FD9045D037CD}"/>
            </c:ext>
          </c:extLst>
        </c:ser>
        <c:ser>
          <c:idx val="1"/>
          <c:order val="1"/>
          <c:tx>
            <c:strRef>
              <c:f>Sheet1!$C$1</c:f>
              <c:strCache>
                <c:ptCount val="1"/>
                <c:pt idx="0">
                  <c:v>Series 2</c:v>
                </c:pt>
              </c:strCache>
            </c:strRef>
          </c:tx>
          <c:spPr>
            <a:solidFill>
              <a:schemeClr val="accent5">
                <a:shade val="76000"/>
              </a:schemeClr>
            </a:solidFill>
            <a:ln>
              <a:noFill/>
            </a:ln>
            <a:effectLst/>
          </c:spP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Sheet1!$C$2:$C$32</c:f>
              <c:numCache>
                <c:formatCode>General</c:formatCode>
                <c:ptCount val="31"/>
              </c:numCache>
            </c:numRef>
          </c:val>
          <c:extLst>
            <c:ext xmlns:c16="http://schemas.microsoft.com/office/drawing/2014/chart" uri="{C3380CC4-5D6E-409C-BE32-E72D297353CC}">
              <c16:uniqueId val="{00000001-E6EC-4580-9C8E-FD9045D037CD}"/>
            </c:ext>
          </c:extLst>
        </c:ser>
        <c:dLbls>
          <c:showLegendKey val="0"/>
          <c:showVal val="0"/>
          <c:showCatName val="0"/>
          <c:showSerName val="0"/>
          <c:showPercent val="0"/>
          <c:showBubbleSize val="0"/>
        </c:dLbls>
        <c:axId val="634890392"/>
        <c:axId val="634889408"/>
      </c:areaChart>
      <c:dateAx>
        <c:axId val="634890392"/>
        <c:scaling>
          <c:orientation val="minMax"/>
        </c:scaling>
        <c:delete val="1"/>
        <c:axPos val="b"/>
        <c:numFmt formatCode="m/d/yyyy" sourceLinked="1"/>
        <c:majorTickMark val="out"/>
        <c:minorTickMark val="none"/>
        <c:tickLblPos val="nextTo"/>
        <c:crossAx val="634889408"/>
        <c:crosses val="autoZero"/>
        <c:auto val="1"/>
        <c:lblOffset val="100"/>
        <c:baseTimeUnit val="days"/>
      </c:dateAx>
      <c:valAx>
        <c:axId val="634889408"/>
        <c:scaling>
          <c:orientation val="minMax"/>
        </c:scaling>
        <c:delete val="1"/>
        <c:axPos val="l"/>
        <c:numFmt formatCode="General" sourceLinked="1"/>
        <c:majorTickMark val="none"/>
        <c:minorTickMark val="none"/>
        <c:tickLblPos val="nextTo"/>
        <c:crossAx val="634890392"/>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231928538680771E-2"/>
          <c:y val="0.1074672424921015"/>
          <c:w val="0.94423321772138202"/>
          <c:h val="0.89253275750789851"/>
        </c:manualLayout>
      </c:layout>
      <c:lineChart>
        <c:grouping val="standard"/>
        <c:varyColors val="0"/>
        <c:ser>
          <c:idx val="0"/>
          <c:order val="0"/>
          <c:tx>
            <c:strRef>
              <c:f>Sheet1!$B$1</c:f>
              <c:strCache>
                <c:ptCount val="1"/>
                <c:pt idx="0">
                  <c:v>Series 1</c:v>
                </c:pt>
              </c:strCache>
            </c:strRef>
          </c:tx>
          <c:spPr>
            <a:ln w="28575" cap="rnd">
              <a:solidFill>
                <a:srgbClr val="0067B8"/>
              </a:solidFill>
              <a:round/>
            </a:ln>
            <a:effectLst/>
          </c:spPr>
          <c:marker>
            <c:symbol val="none"/>
          </c:marke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Sheet1!$B$2:$B$32</c:f>
              <c:numCache>
                <c:formatCode>General</c:formatCode>
                <c:ptCount val="31"/>
                <c:pt idx="0">
                  <c:v>20</c:v>
                </c:pt>
                <c:pt idx="1">
                  <c:v>21</c:v>
                </c:pt>
                <c:pt idx="2">
                  <c:v>25</c:v>
                </c:pt>
                <c:pt idx="3">
                  <c:v>18</c:v>
                </c:pt>
                <c:pt idx="4">
                  <c:v>20</c:v>
                </c:pt>
                <c:pt idx="5">
                  <c:v>19</c:v>
                </c:pt>
                <c:pt idx="6">
                  <c:v>21</c:v>
                </c:pt>
                <c:pt idx="7">
                  <c:v>17</c:v>
                </c:pt>
                <c:pt idx="8">
                  <c:v>18</c:v>
                </c:pt>
                <c:pt idx="9">
                  <c:v>16</c:v>
                </c:pt>
                <c:pt idx="10">
                  <c:v>17</c:v>
                </c:pt>
                <c:pt idx="11">
                  <c:v>14</c:v>
                </c:pt>
                <c:pt idx="12">
                  <c:v>15</c:v>
                </c:pt>
                <c:pt idx="13">
                  <c:v>13</c:v>
                </c:pt>
                <c:pt idx="14">
                  <c:v>12</c:v>
                </c:pt>
                <c:pt idx="15">
                  <c:v>16</c:v>
                </c:pt>
                <c:pt idx="16">
                  <c:v>14</c:v>
                </c:pt>
                <c:pt idx="17">
                  <c:v>12</c:v>
                </c:pt>
                <c:pt idx="18">
                  <c:v>13</c:v>
                </c:pt>
                <c:pt idx="19">
                  <c:v>15</c:v>
                </c:pt>
                <c:pt idx="20">
                  <c:v>14</c:v>
                </c:pt>
                <c:pt idx="21">
                  <c:v>16</c:v>
                </c:pt>
                <c:pt idx="22">
                  <c:v>13</c:v>
                </c:pt>
                <c:pt idx="23">
                  <c:v>17</c:v>
                </c:pt>
                <c:pt idx="24">
                  <c:v>15</c:v>
                </c:pt>
                <c:pt idx="25">
                  <c:v>16</c:v>
                </c:pt>
                <c:pt idx="26">
                  <c:v>12</c:v>
                </c:pt>
                <c:pt idx="27">
                  <c:v>18</c:v>
                </c:pt>
                <c:pt idx="28">
                  <c:v>17</c:v>
                </c:pt>
                <c:pt idx="29">
                  <c:v>18</c:v>
                </c:pt>
                <c:pt idx="30">
                  <c:v>16</c:v>
                </c:pt>
              </c:numCache>
            </c:numRef>
          </c:val>
          <c:smooth val="0"/>
          <c:extLst>
            <c:ext xmlns:c16="http://schemas.microsoft.com/office/drawing/2014/chart" uri="{C3380CC4-5D6E-409C-BE32-E72D297353CC}">
              <c16:uniqueId val="{00000000-C617-4DFB-83FC-C04D6248DE8F}"/>
            </c:ext>
          </c:extLst>
        </c:ser>
        <c:dLbls>
          <c:showLegendKey val="0"/>
          <c:showVal val="0"/>
          <c:showCatName val="0"/>
          <c:showSerName val="0"/>
          <c:showPercent val="0"/>
          <c:showBubbleSize val="0"/>
        </c:dLbls>
        <c:smooth val="0"/>
        <c:axId val="634890392"/>
        <c:axId val="634889408"/>
      </c:lineChart>
      <c:dateAx>
        <c:axId val="634890392"/>
        <c:scaling>
          <c:orientation val="minMax"/>
        </c:scaling>
        <c:delete val="1"/>
        <c:axPos val="b"/>
        <c:numFmt formatCode="m/d/yyyy" sourceLinked="1"/>
        <c:majorTickMark val="out"/>
        <c:minorTickMark val="none"/>
        <c:tickLblPos val="nextTo"/>
        <c:crossAx val="634889408"/>
        <c:crosses val="autoZero"/>
        <c:auto val="1"/>
        <c:lblOffset val="100"/>
        <c:baseTimeUnit val="days"/>
      </c:dateAx>
      <c:valAx>
        <c:axId val="634889408"/>
        <c:scaling>
          <c:orientation val="minMax"/>
        </c:scaling>
        <c:delete val="1"/>
        <c:axPos val="l"/>
        <c:numFmt formatCode="General" sourceLinked="1"/>
        <c:majorTickMark val="none"/>
        <c:minorTickMark val="none"/>
        <c:tickLblPos val="nextTo"/>
        <c:crossAx val="634890392"/>
        <c:crosses val="autoZero"/>
        <c:crossBetween val="between"/>
      </c:valAx>
      <c:spPr>
        <a:noFill/>
        <a:ln w="25400">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bg1"/>
            </a:solidFill>
            <a:ln>
              <a:noFill/>
            </a:ln>
          </c:spPr>
          <c:dPt>
            <c:idx val="0"/>
            <c:bubble3D val="0"/>
            <c:spPr>
              <a:solidFill>
                <a:srgbClr val="00B294"/>
              </a:solidFill>
              <a:ln w="19050">
                <a:noFill/>
              </a:ln>
              <a:effectLst/>
            </c:spPr>
            <c:extLst>
              <c:ext xmlns:c16="http://schemas.microsoft.com/office/drawing/2014/chart" uri="{C3380CC4-5D6E-409C-BE32-E72D297353CC}">
                <c16:uniqueId val="{00000001-8EA6-4989-A9FA-FD21D2839DB6}"/>
              </c:ext>
            </c:extLst>
          </c:dPt>
          <c:dPt>
            <c:idx val="1"/>
            <c:bubble3D val="0"/>
            <c:spPr>
              <a:solidFill>
                <a:srgbClr val="64E18E"/>
              </a:solidFill>
              <a:ln w="19050">
                <a:noFill/>
              </a:ln>
              <a:effectLst/>
            </c:spPr>
            <c:extLst>
              <c:ext xmlns:c16="http://schemas.microsoft.com/office/drawing/2014/chart" uri="{C3380CC4-5D6E-409C-BE32-E72D297353CC}">
                <c16:uniqueId val="{00000003-8EA6-4989-A9FA-FD21D2839DB6}"/>
              </c:ext>
            </c:extLst>
          </c:dPt>
          <c:dPt>
            <c:idx val="2"/>
            <c:bubble3D val="0"/>
            <c:spPr>
              <a:solidFill>
                <a:srgbClr val="F2F2F2"/>
              </a:solidFill>
              <a:ln w="19050">
                <a:noFill/>
              </a:ln>
              <a:effectLst/>
            </c:spPr>
            <c:extLst>
              <c:ext xmlns:c16="http://schemas.microsoft.com/office/drawing/2014/chart" uri="{C3380CC4-5D6E-409C-BE32-E72D297353CC}">
                <c16:uniqueId val="{00000005-8EA6-4989-A9FA-FD21D2839DB6}"/>
              </c:ext>
            </c:extLst>
          </c:dPt>
          <c:dPt>
            <c:idx val="3"/>
            <c:bubble3D val="0"/>
            <c:spPr>
              <a:solidFill>
                <a:schemeClr val="bg1"/>
              </a:solidFill>
              <a:ln w="19050">
                <a:noFill/>
              </a:ln>
              <a:effectLst/>
            </c:spPr>
            <c:extLst>
              <c:ext xmlns:c16="http://schemas.microsoft.com/office/drawing/2014/chart" uri="{C3380CC4-5D6E-409C-BE32-E72D297353CC}">
                <c16:uniqueId val="{00000007-8EA6-4989-A9FA-FD21D2839DB6}"/>
              </c:ext>
            </c:extLst>
          </c:dPt>
          <c:cat>
            <c:strRef>
              <c:f>Sheet1!$A$2:$A$5</c:f>
              <c:strCache>
                <c:ptCount val="3"/>
                <c:pt idx="0">
                  <c:v>1st Qtr</c:v>
                </c:pt>
                <c:pt idx="1">
                  <c:v>2nd Qtr</c:v>
                </c:pt>
                <c:pt idx="2">
                  <c:v>3rd Qtr</c:v>
                </c:pt>
              </c:strCache>
            </c:strRef>
          </c:cat>
          <c:val>
            <c:numRef>
              <c:f>Sheet1!$B$2:$B$5</c:f>
              <c:numCache>
                <c:formatCode>General</c:formatCode>
                <c:ptCount val="4"/>
                <c:pt idx="0">
                  <c:v>57.6</c:v>
                </c:pt>
                <c:pt idx="1">
                  <c:v>18.100000000000001</c:v>
                </c:pt>
                <c:pt idx="2">
                  <c:v>24.3</c:v>
                </c:pt>
              </c:numCache>
            </c:numRef>
          </c:val>
          <c:extLst>
            <c:ext xmlns:c16="http://schemas.microsoft.com/office/drawing/2014/chart" uri="{C3380CC4-5D6E-409C-BE32-E72D297353CC}">
              <c16:uniqueId val="{00000008-8EA6-4989-A9FA-FD21D2839DB6}"/>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588541327602064E-2"/>
          <c:y val="1.1639032365674569E-2"/>
          <c:w val="0.9262745447834646"/>
          <c:h val="0.8852726035086308"/>
        </c:manualLayout>
      </c:layout>
      <c:barChart>
        <c:barDir val="bar"/>
        <c:grouping val="percentStacked"/>
        <c:varyColors val="0"/>
        <c:ser>
          <c:idx val="0"/>
          <c:order val="0"/>
          <c:tx>
            <c:strRef>
              <c:f>Sheet1!$B$1</c:f>
              <c:strCache>
                <c:ptCount val="1"/>
                <c:pt idx="0">
                  <c:v>Series 1</c:v>
                </c:pt>
              </c:strCache>
            </c:strRef>
          </c:tx>
          <c:spPr>
            <a:solidFill>
              <a:srgbClr val="0078D7"/>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30</c:v>
                </c:pt>
              </c:numCache>
            </c:numRef>
          </c:val>
          <c:extLst>
            <c:ext xmlns:c16="http://schemas.microsoft.com/office/drawing/2014/chart" uri="{C3380CC4-5D6E-409C-BE32-E72D297353CC}">
              <c16:uniqueId val="{00000000-D1B6-4E7E-81F2-C12C68CEDB23}"/>
            </c:ext>
          </c:extLst>
        </c:ser>
        <c:ser>
          <c:idx val="1"/>
          <c:order val="1"/>
          <c:tx>
            <c:strRef>
              <c:f>Sheet1!$C$1</c:f>
              <c:strCache>
                <c:ptCount val="1"/>
                <c:pt idx="0">
                  <c:v>Series 2</c:v>
                </c:pt>
              </c:strCache>
            </c:strRef>
          </c:tx>
          <c:spPr>
            <a:solidFill>
              <a:schemeClr val="accent2"/>
            </a:solidFill>
            <a:ln>
              <a:noFill/>
            </a:ln>
            <a:effectLst/>
          </c:spPr>
          <c:invertIfNegative val="0"/>
          <c:dPt>
            <c:idx val="0"/>
            <c:invertIfNegative val="0"/>
            <c:bubble3D val="0"/>
            <c:spPr>
              <a:solidFill>
                <a:srgbClr val="E6E6E6"/>
              </a:solidFill>
              <a:ln>
                <a:noFill/>
              </a:ln>
              <a:effectLst/>
            </c:spPr>
            <c:extLst>
              <c:ext xmlns:c16="http://schemas.microsoft.com/office/drawing/2014/chart" uri="{C3380CC4-5D6E-409C-BE32-E72D297353CC}">
                <c16:uniqueId val="{00000002-D1B6-4E7E-81F2-C12C68CEDB23}"/>
              </c:ext>
            </c:extLst>
          </c:dPt>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70</c:v>
                </c:pt>
              </c:numCache>
            </c:numRef>
          </c:val>
          <c:extLst>
            <c:ext xmlns:c16="http://schemas.microsoft.com/office/drawing/2014/chart" uri="{C3380CC4-5D6E-409C-BE32-E72D297353CC}">
              <c16:uniqueId val="{00000003-D1B6-4E7E-81F2-C12C68CEDB23}"/>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numCache>
            </c:numRef>
          </c:val>
          <c:extLst>
            <c:ext xmlns:c16="http://schemas.microsoft.com/office/drawing/2014/chart" uri="{C3380CC4-5D6E-409C-BE32-E72D297353CC}">
              <c16:uniqueId val="{00000004-D1B6-4E7E-81F2-C12C68CEDB23}"/>
            </c:ext>
          </c:extLst>
        </c:ser>
        <c:dLbls>
          <c:showLegendKey val="0"/>
          <c:showVal val="0"/>
          <c:showCatName val="0"/>
          <c:showSerName val="0"/>
          <c:showPercent val="0"/>
          <c:showBubbleSize val="0"/>
        </c:dLbls>
        <c:gapWidth val="150"/>
        <c:overlap val="100"/>
        <c:axId val="762691784"/>
        <c:axId val="762694080"/>
      </c:barChart>
      <c:catAx>
        <c:axId val="762691784"/>
        <c:scaling>
          <c:orientation val="minMax"/>
        </c:scaling>
        <c:delete val="1"/>
        <c:axPos val="l"/>
        <c:numFmt formatCode="General" sourceLinked="1"/>
        <c:majorTickMark val="none"/>
        <c:minorTickMark val="none"/>
        <c:tickLblPos val="nextTo"/>
        <c:crossAx val="762694080"/>
        <c:crosses val="autoZero"/>
        <c:auto val="1"/>
        <c:lblAlgn val="ctr"/>
        <c:lblOffset val="100"/>
        <c:noMultiLvlLbl val="0"/>
      </c:catAx>
      <c:valAx>
        <c:axId val="762694080"/>
        <c:scaling>
          <c:orientation val="minMax"/>
        </c:scaling>
        <c:delete val="1"/>
        <c:axPos val="b"/>
        <c:numFmt formatCode="0%" sourceLinked="1"/>
        <c:majorTickMark val="none"/>
        <c:minorTickMark val="none"/>
        <c:tickLblPos val="nextTo"/>
        <c:crossAx val="762691784"/>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588767224409449E-2"/>
          <c:y val="0"/>
          <c:w val="0.9262745447834646"/>
          <c:h val="0.8852726035086308"/>
        </c:manualLayout>
      </c:layout>
      <c:barChart>
        <c:barDir val="bar"/>
        <c:grouping val="percentStacked"/>
        <c:varyColors val="0"/>
        <c:ser>
          <c:idx val="0"/>
          <c:order val="0"/>
          <c:tx>
            <c:strRef>
              <c:f>Sheet1!$B$1</c:f>
              <c:strCache>
                <c:ptCount val="1"/>
                <c:pt idx="0">
                  <c:v>Series 1</c:v>
                </c:pt>
              </c:strCache>
            </c:strRef>
          </c:tx>
          <c:spPr>
            <a:solidFill>
              <a:srgbClr val="0078D7"/>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30</c:v>
                </c:pt>
              </c:numCache>
            </c:numRef>
          </c:val>
          <c:extLst>
            <c:ext xmlns:c16="http://schemas.microsoft.com/office/drawing/2014/chart" uri="{C3380CC4-5D6E-409C-BE32-E72D297353CC}">
              <c16:uniqueId val="{00000000-903B-4275-B0F7-3D1D642EFED6}"/>
            </c:ext>
          </c:extLst>
        </c:ser>
        <c:ser>
          <c:idx val="1"/>
          <c:order val="1"/>
          <c:tx>
            <c:strRef>
              <c:f>Sheet1!$C$1</c:f>
              <c:strCache>
                <c:ptCount val="1"/>
                <c:pt idx="0">
                  <c:v>Series 2</c:v>
                </c:pt>
              </c:strCache>
            </c:strRef>
          </c:tx>
          <c:spPr>
            <a:solidFill>
              <a:schemeClr val="accent2"/>
            </a:solidFill>
            <a:ln>
              <a:noFill/>
            </a:ln>
            <a:effectLst/>
          </c:spPr>
          <c:invertIfNegative val="0"/>
          <c:dPt>
            <c:idx val="0"/>
            <c:invertIfNegative val="0"/>
            <c:bubble3D val="0"/>
            <c:spPr>
              <a:solidFill>
                <a:srgbClr val="E6E6E6"/>
              </a:solidFill>
              <a:ln>
                <a:noFill/>
              </a:ln>
              <a:effectLst/>
            </c:spPr>
            <c:extLst>
              <c:ext xmlns:c16="http://schemas.microsoft.com/office/drawing/2014/chart" uri="{C3380CC4-5D6E-409C-BE32-E72D297353CC}">
                <c16:uniqueId val="{00000002-903B-4275-B0F7-3D1D642EFED6}"/>
              </c:ext>
            </c:extLst>
          </c:dPt>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70</c:v>
                </c:pt>
              </c:numCache>
            </c:numRef>
          </c:val>
          <c:extLst>
            <c:ext xmlns:c16="http://schemas.microsoft.com/office/drawing/2014/chart" uri="{C3380CC4-5D6E-409C-BE32-E72D297353CC}">
              <c16:uniqueId val="{00000003-903B-4275-B0F7-3D1D642EFED6}"/>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numCache>
            </c:numRef>
          </c:val>
          <c:extLst>
            <c:ext xmlns:c16="http://schemas.microsoft.com/office/drawing/2014/chart" uri="{C3380CC4-5D6E-409C-BE32-E72D297353CC}">
              <c16:uniqueId val="{00000004-903B-4275-B0F7-3D1D642EFED6}"/>
            </c:ext>
          </c:extLst>
        </c:ser>
        <c:dLbls>
          <c:showLegendKey val="0"/>
          <c:showVal val="0"/>
          <c:showCatName val="0"/>
          <c:showSerName val="0"/>
          <c:showPercent val="0"/>
          <c:showBubbleSize val="0"/>
        </c:dLbls>
        <c:gapWidth val="150"/>
        <c:overlap val="100"/>
        <c:axId val="762691784"/>
        <c:axId val="762694080"/>
      </c:barChart>
      <c:catAx>
        <c:axId val="762691784"/>
        <c:scaling>
          <c:orientation val="minMax"/>
        </c:scaling>
        <c:delete val="1"/>
        <c:axPos val="l"/>
        <c:numFmt formatCode="General" sourceLinked="1"/>
        <c:majorTickMark val="none"/>
        <c:minorTickMark val="none"/>
        <c:tickLblPos val="nextTo"/>
        <c:crossAx val="762694080"/>
        <c:crosses val="autoZero"/>
        <c:auto val="1"/>
        <c:lblAlgn val="ctr"/>
        <c:lblOffset val="100"/>
        <c:noMultiLvlLbl val="0"/>
      </c:catAx>
      <c:valAx>
        <c:axId val="762694080"/>
        <c:scaling>
          <c:orientation val="minMax"/>
        </c:scaling>
        <c:delete val="1"/>
        <c:axPos val="b"/>
        <c:numFmt formatCode="0%" sourceLinked="1"/>
        <c:majorTickMark val="none"/>
        <c:minorTickMark val="none"/>
        <c:tickLblPos val="nextTo"/>
        <c:crossAx val="762691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231928538680771E-2"/>
          <c:y val="0.1074672424921015"/>
          <c:w val="0.94423321772138202"/>
          <c:h val="0.89253275750789851"/>
        </c:manualLayout>
      </c:layout>
      <c:lineChart>
        <c:grouping val="standard"/>
        <c:varyColors val="0"/>
        <c:ser>
          <c:idx val="0"/>
          <c:order val="0"/>
          <c:tx>
            <c:strRef>
              <c:f>Sheet1!$B$1</c:f>
              <c:strCache>
                <c:ptCount val="1"/>
                <c:pt idx="0">
                  <c:v>Series 1</c:v>
                </c:pt>
              </c:strCache>
            </c:strRef>
          </c:tx>
          <c:spPr>
            <a:ln w="28575" cap="rnd">
              <a:solidFill>
                <a:srgbClr val="0067B8"/>
              </a:solidFill>
              <a:round/>
            </a:ln>
            <a:effectLst/>
          </c:spPr>
          <c:marker>
            <c:symbol val="none"/>
          </c:marke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Sheet1!$B$2:$B$32</c:f>
              <c:numCache>
                <c:formatCode>General</c:formatCode>
                <c:ptCount val="31"/>
                <c:pt idx="0">
                  <c:v>20</c:v>
                </c:pt>
                <c:pt idx="1">
                  <c:v>21</c:v>
                </c:pt>
                <c:pt idx="2">
                  <c:v>25</c:v>
                </c:pt>
                <c:pt idx="3">
                  <c:v>18</c:v>
                </c:pt>
                <c:pt idx="4">
                  <c:v>20</c:v>
                </c:pt>
                <c:pt idx="5">
                  <c:v>19</c:v>
                </c:pt>
                <c:pt idx="6">
                  <c:v>21</c:v>
                </c:pt>
                <c:pt idx="7">
                  <c:v>17</c:v>
                </c:pt>
                <c:pt idx="8">
                  <c:v>18</c:v>
                </c:pt>
                <c:pt idx="9">
                  <c:v>16</c:v>
                </c:pt>
                <c:pt idx="10">
                  <c:v>17</c:v>
                </c:pt>
                <c:pt idx="11">
                  <c:v>14</c:v>
                </c:pt>
                <c:pt idx="12">
                  <c:v>15</c:v>
                </c:pt>
                <c:pt idx="13">
                  <c:v>13</c:v>
                </c:pt>
                <c:pt idx="14">
                  <c:v>12</c:v>
                </c:pt>
                <c:pt idx="15">
                  <c:v>16</c:v>
                </c:pt>
                <c:pt idx="16">
                  <c:v>14</c:v>
                </c:pt>
                <c:pt idx="17">
                  <c:v>12</c:v>
                </c:pt>
                <c:pt idx="18">
                  <c:v>13</c:v>
                </c:pt>
                <c:pt idx="19">
                  <c:v>15</c:v>
                </c:pt>
                <c:pt idx="20">
                  <c:v>14</c:v>
                </c:pt>
                <c:pt idx="21">
                  <c:v>16</c:v>
                </c:pt>
                <c:pt idx="22">
                  <c:v>13</c:v>
                </c:pt>
                <c:pt idx="23">
                  <c:v>17</c:v>
                </c:pt>
                <c:pt idx="24">
                  <c:v>15</c:v>
                </c:pt>
                <c:pt idx="25">
                  <c:v>16</c:v>
                </c:pt>
                <c:pt idx="26">
                  <c:v>12</c:v>
                </c:pt>
                <c:pt idx="27">
                  <c:v>18</c:v>
                </c:pt>
                <c:pt idx="28">
                  <c:v>17</c:v>
                </c:pt>
                <c:pt idx="29">
                  <c:v>18</c:v>
                </c:pt>
                <c:pt idx="30">
                  <c:v>16</c:v>
                </c:pt>
              </c:numCache>
            </c:numRef>
          </c:val>
          <c:smooth val="0"/>
          <c:extLst>
            <c:ext xmlns:c16="http://schemas.microsoft.com/office/drawing/2014/chart" uri="{C3380CC4-5D6E-409C-BE32-E72D297353CC}">
              <c16:uniqueId val="{00000000-4376-4DA0-A06D-38D51537C276}"/>
            </c:ext>
          </c:extLst>
        </c:ser>
        <c:dLbls>
          <c:showLegendKey val="0"/>
          <c:showVal val="0"/>
          <c:showCatName val="0"/>
          <c:showSerName val="0"/>
          <c:showPercent val="0"/>
          <c:showBubbleSize val="0"/>
        </c:dLbls>
        <c:smooth val="0"/>
        <c:axId val="634890392"/>
        <c:axId val="634889408"/>
      </c:lineChart>
      <c:dateAx>
        <c:axId val="634890392"/>
        <c:scaling>
          <c:orientation val="minMax"/>
        </c:scaling>
        <c:delete val="1"/>
        <c:axPos val="b"/>
        <c:numFmt formatCode="m/d/yyyy" sourceLinked="1"/>
        <c:majorTickMark val="out"/>
        <c:minorTickMark val="none"/>
        <c:tickLblPos val="nextTo"/>
        <c:crossAx val="634889408"/>
        <c:crosses val="autoZero"/>
        <c:auto val="1"/>
        <c:lblOffset val="100"/>
        <c:baseTimeUnit val="days"/>
      </c:dateAx>
      <c:valAx>
        <c:axId val="634889408"/>
        <c:scaling>
          <c:orientation val="minMax"/>
        </c:scaling>
        <c:delete val="1"/>
        <c:axPos val="l"/>
        <c:numFmt formatCode="General" sourceLinked="1"/>
        <c:majorTickMark val="none"/>
        <c:minorTickMark val="none"/>
        <c:tickLblPos val="nextTo"/>
        <c:crossAx val="634890392"/>
        <c:crosses val="autoZero"/>
        <c:crossBetween val="between"/>
      </c:valAx>
      <c:spPr>
        <a:noFill/>
        <a:ln w="25400">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areaChart>
        <c:grouping val="standard"/>
        <c:varyColors val="0"/>
        <c:ser>
          <c:idx val="0"/>
          <c:order val="0"/>
          <c:tx>
            <c:strRef>
              <c:f>Sheet1!$B$1</c:f>
              <c:strCache>
                <c:ptCount val="1"/>
                <c:pt idx="0">
                  <c:v>Series 1</c:v>
                </c:pt>
              </c:strCache>
            </c:strRef>
          </c:tx>
          <c:spPr>
            <a:solidFill>
              <a:srgbClr val="0067B8">
                <a:alpha val="22000"/>
              </a:srgbClr>
            </a:solidFill>
            <a:ln>
              <a:noFill/>
            </a:ln>
            <a:effectLst/>
          </c:spP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Sheet1!$B$2:$B$32</c:f>
              <c:numCache>
                <c:formatCode>General</c:formatCode>
                <c:ptCount val="31"/>
                <c:pt idx="0">
                  <c:v>20</c:v>
                </c:pt>
                <c:pt idx="1">
                  <c:v>21</c:v>
                </c:pt>
                <c:pt idx="2">
                  <c:v>25</c:v>
                </c:pt>
                <c:pt idx="3">
                  <c:v>18</c:v>
                </c:pt>
                <c:pt idx="4">
                  <c:v>20</c:v>
                </c:pt>
                <c:pt idx="5">
                  <c:v>19</c:v>
                </c:pt>
                <c:pt idx="6">
                  <c:v>21</c:v>
                </c:pt>
                <c:pt idx="7">
                  <c:v>17</c:v>
                </c:pt>
                <c:pt idx="8">
                  <c:v>18</c:v>
                </c:pt>
                <c:pt idx="9">
                  <c:v>16</c:v>
                </c:pt>
                <c:pt idx="10">
                  <c:v>17</c:v>
                </c:pt>
                <c:pt idx="11">
                  <c:v>14</c:v>
                </c:pt>
                <c:pt idx="12">
                  <c:v>15</c:v>
                </c:pt>
                <c:pt idx="13">
                  <c:v>13</c:v>
                </c:pt>
                <c:pt idx="14">
                  <c:v>12</c:v>
                </c:pt>
                <c:pt idx="15">
                  <c:v>16</c:v>
                </c:pt>
                <c:pt idx="16">
                  <c:v>14</c:v>
                </c:pt>
                <c:pt idx="17">
                  <c:v>12</c:v>
                </c:pt>
                <c:pt idx="18">
                  <c:v>13</c:v>
                </c:pt>
                <c:pt idx="19">
                  <c:v>15</c:v>
                </c:pt>
                <c:pt idx="20">
                  <c:v>14</c:v>
                </c:pt>
                <c:pt idx="21">
                  <c:v>16</c:v>
                </c:pt>
                <c:pt idx="22">
                  <c:v>13</c:v>
                </c:pt>
                <c:pt idx="23">
                  <c:v>17</c:v>
                </c:pt>
                <c:pt idx="24">
                  <c:v>15</c:v>
                </c:pt>
                <c:pt idx="25">
                  <c:v>16</c:v>
                </c:pt>
                <c:pt idx="26">
                  <c:v>12</c:v>
                </c:pt>
                <c:pt idx="27">
                  <c:v>18</c:v>
                </c:pt>
                <c:pt idx="28">
                  <c:v>17</c:v>
                </c:pt>
                <c:pt idx="29">
                  <c:v>18</c:v>
                </c:pt>
                <c:pt idx="30">
                  <c:v>16</c:v>
                </c:pt>
              </c:numCache>
            </c:numRef>
          </c:val>
          <c:extLst>
            <c:ext xmlns:c16="http://schemas.microsoft.com/office/drawing/2014/chart" uri="{C3380CC4-5D6E-409C-BE32-E72D297353CC}">
              <c16:uniqueId val="{00000000-8C79-45AA-A6A6-420BF24C478C}"/>
            </c:ext>
          </c:extLst>
        </c:ser>
        <c:ser>
          <c:idx val="1"/>
          <c:order val="1"/>
          <c:tx>
            <c:strRef>
              <c:f>Sheet1!$C$1</c:f>
              <c:strCache>
                <c:ptCount val="1"/>
                <c:pt idx="0">
                  <c:v>Series 2</c:v>
                </c:pt>
              </c:strCache>
            </c:strRef>
          </c:tx>
          <c:spPr>
            <a:solidFill>
              <a:schemeClr val="accent5">
                <a:shade val="76000"/>
              </a:schemeClr>
            </a:solidFill>
            <a:ln>
              <a:noFill/>
            </a:ln>
            <a:effectLst/>
          </c:spP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Sheet1!$C$2:$C$32</c:f>
              <c:numCache>
                <c:formatCode>General</c:formatCode>
                <c:ptCount val="31"/>
              </c:numCache>
            </c:numRef>
          </c:val>
          <c:extLst>
            <c:ext xmlns:c16="http://schemas.microsoft.com/office/drawing/2014/chart" uri="{C3380CC4-5D6E-409C-BE32-E72D297353CC}">
              <c16:uniqueId val="{00000001-8C79-45AA-A6A6-420BF24C478C}"/>
            </c:ext>
          </c:extLst>
        </c:ser>
        <c:dLbls>
          <c:showLegendKey val="0"/>
          <c:showVal val="0"/>
          <c:showCatName val="0"/>
          <c:showSerName val="0"/>
          <c:showPercent val="0"/>
          <c:showBubbleSize val="0"/>
        </c:dLbls>
        <c:axId val="634890392"/>
        <c:axId val="634889408"/>
      </c:areaChart>
      <c:dateAx>
        <c:axId val="634890392"/>
        <c:scaling>
          <c:orientation val="minMax"/>
        </c:scaling>
        <c:delete val="1"/>
        <c:axPos val="b"/>
        <c:numFmt formatCode="m/d/yyyy" sourceLinked="1"/>
        <c:majorTickMark val="out"/>
        <c:minorTickMark val="none"/>
        <c:tickLblPos val="nextTo"/>
        <c:crossAx val="634889408"/>
        <c:crosses val="autoZero"/>
        <c:auto val="1"/>
        <c:lblOffset val="100"/>
        <c:baseTimeUnit val="days"/>
      </c:dateAx>
      <c:valAx>
        <c:axId val="634889408"/>
        <c:scaling>
          <c:orientation val="minMax"/>
        </c:scaling>
        <c:delete val="1"/>
        <c:axPos val="l"/>
        <c:numFmt formatCode="General" sourceLinked="1"/>
        <c:majorTickMark val="none"/>
        <c:minorTickMark val="none"/>
        <c:tickLblPos val="nextTo"/>
        <c:crossAx val="634890392"/>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5766782278617949E-2"/>
          <c:y val="0.10258236783336962"/>
          <c:w val="0.94423321772138202"/>
          <c:h val="0.89253275750789851"/>
        </c:manualLayout>
      </c:layout>
      <c:lineChart>
        <c:grouping val="standard"/>
        <c:varyColors val="0"/>
        <c:ser>
          <c:idx val="0"/>
          <c:order val="0"/>
          <c:tx>
            <c:strRef>
              <c:f>Sheet1!$B$1</c:f>
              <c:strCache>
                <c:ptCount val="1"/>
                <c:pt idx="0">
                  <c:v>Series 1</c:v>
                </c:pt>
              </c:strCache>
            </c:strRef>
          </c:tx>
          <c:spPr>
            <a:ln w="28575" cap="rnd">
              <a:solidFill>
                <a:srgbClr val="B4009E"/>
              </a:solidFill>
              <a:round/>
            </a:ln>
            <a:effectLst/>
          </c:spPr>
          <c:marker>
            <c:symbol val="none"/>
          </c:marke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Sheet1!$B$2:$B$32</c:f>
              <c:numCache>
                <c:formatCode>General</c:formatCode>
                <c:ptCount val="31"/>
                <c:pt idx="0">
                  <c:v>3</c:v>
                </c:pt>
                <c:pt idx="1">
                  <c:v>3</c:v>
                </c:pt>
                <c:pt idx="2">
                  <c:v>3</c:v>
                </c:pt>
                <c:pt idx="3">
                  <c:v>3</c:v>
                </c:pt>
                <c:pt idx="4">
                  <c:v>3</c:v>
                </c:pt>
                <c:pt idx="5">
                  <c:v>3</c:v>
                </c:pt>
                <c:pt idx="6">
                  <c:v>3</c:v>
                </c:pt>
                <c:pt idx="7">
                  <c:v>3</c:v>
                </c:pt>
                <c:pt idx="8">
                  <c:v>3</c:v>
                </c:pt>
                <c:pt idx="9">
                  <c:v>3</c:v>
                </c:pt>
                <c:pt idx="10">
                  <c:v>3</c:v>
                </c:pt>
                <c:pt idx="11">
                  <c:v>6</c:v>
                </c:pt>
                <c:pt idx="12">
                  <c:v>3</c:v>
                </c:pt>
                <c:pt idx="13">
                  <c:v>3</c:v>
                </c:pt>
                <c:pt idx="14">
                  <c:v>28</c:v>
                </c:pt>
                <c:pt idx="15">
                  <c:v>3</c:v>
                </c:pt>
                <c:pt idx="16">
                  <c:v>3</c:v>
                </c:pt>
                <c:pt idx="17">
                  <c:v>3</c:v>
                </c:pt>
                <c:pt idx="18">
                  <c:v>3</c:v>
                </c:pt>
                <c:pt idx="19">
                  <c:v>3</c:v>
                </c:pt>
                <c:pt idx="20">
                  <c:v>3</c:v>
                </c:pt>
                <c:pt idx="21">
                  <c:v>3</c:v>
                </c:pt>
                <c:pt idx="22">
                  <c:v>3</c:v>
                </c:pt>
                <c:pt idx="23">
                  <c:v>5</c:v>
                </c:pt>
                <c:pt idx="24">
                  <c:v>3</c:v>
                </c:pt>
                <c:pt idx="25">
                  <c:v>3</c:v>
                </c:pt>
                <c:pt idx="26">
                  <c:v>3</c:v>
                </c:pt>
                <c:pt idx="27">
                  <c:v>3</c:v>
                </c:pt>
                <c:pt idx="28">
                  <c:v>3</c:v>
                </c:pt>
                <c:pt idx="29">
                  <c:v>4</c:v>
                </c:pt>
                <c:pt idx="30">
                  <c:v>3</c:v>
                </c:pt>
              </c:numCache>
            </c:numRef>
          </c:val>
          <c:smooth val="0"/>
          <c:extLst>
            <c:ext xmlns:c16="http://schemas.microsoft.com/office/drawing/2014/chart" uri="{C3380CC4-5D6E-409C-BE32-E72D297353CC}">
              <c16:uniqueId val="{00000000-7EE9-423B-B5AE-070C6A2B33D1}"/>
            </c:ext>
          </c:extLst>
        </c:ser>
        <c:dLbls>
          <c:showLegendKey val="0"/>
          <c:showVal val="0"/>
          <c:showCatName val="0"/>
          <c:showSerName val="0"/>
          <c:showPercent val="0"/>
          <c:showBubbleSize val="0"/>
        </c:dLbls>
        <c:smooth val="0"/>
        <c:axId val="634890392"/>
        <c:axId val="634889408"/>
      </c:lineChart>
      <c:dateAx>
        <c:axId val="634890392"/>
        <c:scaling>
          <c:orientation val="minMax"/>
        </c:scaling>
        <c:delete val="1"/>
        <c:axPos val="b"/>
        <c:numFmt formatCode="m/d/yyyy" sourceLinked="1"/>
        <c:majorTickMark val="out"/>
        <c:minorTickMark val="none"/>
        <c:tickLblPos val="nextTo"/>
        <c:crossAx val="634889408"/>
        <c:crosses val="autoZero"/>
        <c:auto val="1"/>
        <c:lblOffset val="100"/>
        <c:baseTimeUnit val="days"/>
      </c:dateAx>
      <c:valAx>
        <c:axId val="634889408"/>
        <c:scaling>
          <c:orientation val="minMax"/>
        </c:scaling>
        <c:delete val="1"/>
        <c:axPos val="l"/>
        <c:numFmt formatCode="General" sourceLinked="1"/>
        <c:majorTickMark val="none"/>
        <c:minorTickMark val="none"/>
        <c:tickLblPos val="nextTo"/>
        <c:crossAx val="634890392"/>
        <c:crosses val="autoZero"/>
        <c:crossBetween val="between"/>
      </c:valAx>
      <c:spPr>
        <a:noFill/>
        <a:ln w="25400">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areaChart>
        <c:grouping val="standard"/>
        <c:varyColors val="0"/>
        <c:ser>
          <c:idx val="0"/>
          <c:order val="0"/>
          <c:tx>
            <c:strRef>
              <c:f>Sheet1!$B$1</c:f>
              <c:strCache>
                <c:ptCount val="1"/>
                <c:pt idx="0">
                  <c:v>Series 1</c:v>
                </c:pt>
              </c:strCache>
            </c:strRef>
          </c:tx>
          <c:spPr>
            <a:solidFill>
              <a:srgbClr val="B4009E">
                <a:alpha val="21000"/>
              </a:srgbClr>
            </a:solidFill>
            <a:ln>
              <a:noFill/>
            </a:ln>
            <a:effectLst/>
          </c:spP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Sheet1!$B$2:$B$32</c:f>
              <c:numCache>
                <c:formatCode>General</c:formatCode>
                <c:ptCount val="31"/>
                <c:pt idx="0">
                  <c:v>3</c:v>
                </c:pt>
                <c:pt idx="1">
                  <c:v>3</c:v>
                </c:pt>
                <c:pt idx="2">
                  <c:v>3</c:v>
                </c:pt>
                <c:pt idx="3">
                  <c:v>3</c:v>
                </c:pt>
                <c:pt idx="4">
                  <c:v>3</c:v>
                </c:pt>
                <c:pt idx="5">
                  <c:v>3</c:v>
                </c:pt>
                <c:pt idx="6">
                  <c:v>3</c:v>
                </c:pt>
                <c:pt idx="7">
                  <c:v>3</c:v>
                </c:pt>
                <c:pt idx="8">
                  <c:v>3</c:v>
                </c:pt>
                <c:pt idx="9">
                  <c:v>3</c:v>
                </c:pt>
                <c:pt idx="10">
                  <c:v>3</c:v>
                </c:pt>
                <c:pt idx="11">
                  <c:v>6</c:v>
                </c:pt>
                <c:pt idx="12">
                  <c:v>3</c:v>
                </c:pt>
                <c:pt idx="13">
                  <c:v>3</c:v>
                </c:pt>
                <c:pt idx="14">
                  <c:v>28</c:v>
                </c:pt>
                <c:pt idx="15">
                  <c:v>3</c:v>
                </c:pt>
                <c:pt idx="16">
                  <c:v>3</c:v>
                </c:pt>
                <c:pt idx="17">
                  <c:v>3</c:v>
                </c:pt>
                <c:pt idx="18">
                  <c:v>3</c:v>
                </c:pt>
                <c:pt idx="19">
                  <c:v>3</c:v>
                </c:pt>
                <c:pt idx="20">
                  <c:v>3</c:v>
                </c:pt>
                <c:pt idx="21">
                  <c:v>3</c:v>
                </c:pt>
                <c:pt idx="22">
                  <c:v>3</c:v>
                </c:pt>
                <c:pt idx="23">
                  <c:v>5</c:v>
                </c:pt>
                <c:pt idx="24">
                  <c:v>3</c:v>
                </c:pt>
                <c:pt idx="25">
                  <c:v>3</c:v>
                </c:pt>
                <c:pt idx="26">
                  <c:v>3</c:v>
                </c:pt>
                <c:pt idx="27">
                  <c:v>3</c:v>
                </c:pt>
                <c:pt idx="28">
                  <c:v>3</c:v>
                </c:pt>
                <c:pt idx="29">
                  <c:v>4</c:v>
                </c:pt>
                <c:pt idx="30">
                  <c:v>3</c:v>
                </c:pt>
              </c:numCache>
            </c:numRef>
          </c:val>
          <c:extLst>
            <c:ext xmlns:c16="http://schemas.microsoft.com/office/drawing/2014/chart" uri="{C3380CC4-5D6E-409C-BE32-E72D297353CC}">
              <c16:uniqueId val="{00000000-2343-443D-AC36-045D48639101}"/>
            </c:ext>
          </c:extLst>
        </c:ser>
        <c:ser>
          <c:idx val="1"/>
          <c:order val="1"/>
          <c:tx>
            <c:strRef>
              <c:f>Sheet1!$C$1</c:f>
              <c:strCache>
                <c:ptCount val="1"/>
                <c:pt idx="0">
                  <c:v>Series 2</c:v>
                </c:pt>
              </c:strCache>
            </c:strRef>
          </c:tx>
          <c:spPr>
            <a:solidFill>
              <a:schemeClr val="accent5">
                <a:shade val="76000"/>
              </a:schemeClr>
            </a:solidFill>
            <a:ln>
              <a:noFill/>
            </a:ln>
            <a:effectLst/>
          </c:spP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Sheet1!$C$2:$C$32</c:f>
              <c:numCache>
                <c:formatCode>General</c:formatCode>
                <c:ptCount val="31"/>
              </c:numCache>
            </c:numRef>
          </c:val>
          <c:extLst>
            <c:ext xmlns:c16="http://schemas.microsoft.com/office/drawing/2014/chart" uri="{C3380CC4-5D6E-409C-BE32-E72D297353CC}">
              <c16:uniqueId val="{00000001-2343-443D-AC36-045D48639101}"/>
            </c:ext>
          </c:extLst>
        </c:ser>
        <c:dLbls>
          <c:showLegendKey val="0"/>
          <c:showVal val="0"/>
          <c:showCatName val="0"/>
          <c:showSerName val="0"/>
          <c:showPercent val="0"/>
          <c:showBubbleSize val="0"/>
        </c:dLbls>
        <c:axId val="634890392"/>
        <c:axId val="634889408"/>
      </c:areaChart>
      <c:dateAx>
        <c:axId val="634890392"/>
        <c:scaling>
          <c:orientation val="minMax"/>
        </c:scaling>
        <c:delete val="1"/>
        <c:axPos val="b"/>
        <c:numFmt formatCode="m/d/yyyy" sourceLinked="1"/>
        <c:majorTickMark val="out"/>
        <c:minorTickMark val="none"/>
        <c:tickLblPos val="nextTo"/>
        <c:crossAx val="634889408"/>
        <c:crosses val="autoZero"/>
        <c:auto val="1"/>
        <c:lblOffset val="100"/>
        <c:baseTimeUnit val="days"/>
      </c:dateAx>
      <c:valAx>
        <c:axId val="634889408"/>
        <c:scaling>
          <c:orientation val="minMax"/>
        </c:scaling>
        <c:delete val="1"/>
        <c:axPos val="l"/>
        <c:numFmt formatCode="General" sourceLinked="1"/>
        <c:majorTickMark val="none"/>
        <c:minorTickMark val="none"/>
        <c:tickLblPos val="nextTo"/>
        <c:crossAx val="634890392"/>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1"/>
          <c:order val="0"/>
          <c:tx>
            <c:strRef>
              <c:f>Sheet1!$C$1</c:f>
              <c:strCache>
                <c:ptCount val="1"/>
                <c:pt idx="0">
                  <c:v>Series 2</c:v>
                </c:pt>
              </c:strCache>
            </c:strRef>
          </c:tx>
          <c:spPr>
            <a:solidFill>
              <a:schemeClr val="accent2"/>
            </a:solidFill>
            <a:ln>
              <a:noFill/>
            </a:ln>
            <a:effectLst/>
          </c:spPr>
          <c:cat>
            <c:numRef>
              <c:f>Sheet1!$A$2:$A$19</c:f>
              <c:numCache>
                <c:formatCode>m/d/yyyy</c:formatCode>
                <c:ptCount val="18"/>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numCache>
            </c:numRef>
          </c:cat>
          <c:val>
            <c:numRef>
              <c:f>Sheet1!$C$2:$C$19</c:f>
              <c:numCache>
                <c:formatCode>General</c:formatCode>
                <c:ptCount val="18"/>
              </c:numCache>
            </c:numRef>
          </c:val>
          <c:extLst>
            <c:ext xmlns:c16="http://schemas.microsoft.com/office/drawing/2014/chart" uri="{C3380CC4-5D6E-409C-BE32-E72D297353CC}">
              <c16:uniqueId val="{00000001-89EB-406D-93E1-33E13F31A394}"/>
            </c:ext>
          </c:extLst>
        </c:ser>
        <c:dLbls>
          <c:showLegendKey val="0"/>
          <c:showVal val="0"/>
          <c:showCatName val="0"/>
          <c:showSerName val="0"/>
          <c:showPercent val="0"/>
          <c:showBubbleSize val="0"/>
        </c:dLbls>
        <c:axId val="634890392"/>
        <c:axId val="634889408"/>
      </c:areaChart>
      <c:dateAx>
        <c:axId val="634890392"/>
        <c:scaling>
          <c:orientation val="minMax"/>
        </c:scaling>
        <c:delete val="1"/>
        <c:axPos val="b"/>
        <c:numFmt formatCode="m/d/yyyy" sourceLinked="1"/>
        <c:majorTickMark val="out"/>
        <c:minorTickMark val="none"/>
        <c:tickLblPos val="nextTo"/>
        <c:crossAx val="634889408"/>
        <c:crosses val="autoZero"/>
        <c:auto val="1"/>
        <c:lblOffset val="100"/>
        <c:baseTimeUnit val="days"/>
      </c:dateAx>
      <c:valAx>
        <c:axId val="634889408"/>
        <c:scaling>
          <c:orientation val="minMax"/>
        </c:scaling>
        <c:delete val="1"/>
        <c:axPos val="l"/>
        <c:numFmt formatCode="General" sourceLinked="1"/>
        <c:majorTickMark val="none"/>
        <c:minorTickMark val="none"/>
        <c:tickLblPos val="nextTo"/>
        <c:crossAx val="634890392"/>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areaChart>
        <c:grouping val="standard"/>
        <c:varyColors val="0"/>
        <c:ser>
          <c:idx val="0"/>
          <c:order val="0"/>
          <c:tx>
            <c:strRef>
              <c:f>Sheet1!$B$1</c:f>
              <c:strCache>
                <c:ptCount val="1"/>
                <c:pt idx="0">
                  <c:v>Series 1</c:v>
                </c:pt>
              </c:strCache>
            </c:strRef>
          </c:tx>
          <c:spPr>
            <a:solidFill>
              <a:srgbClr val="0067B8">
                <a:alpha val="22000"/>
              </a:srgbClr>
            </a:solidFill>
            <a:ln>
              <a:noFill/>
            </a:ln>
            <a:effectLst/>
          </c:spP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Sheet1!$B$2:$B$32</c:f>
              <c:numCache>
                <c:formatCode>General</c:formatCode>
                <c:ptCount val="31"/>
                <c:pt idx="0">
                  <c:v>20</c:v>
                </c:pt>
                <c:pt idx="1">
                  <c:v>21</c:v>
                </c:pt>
                <c:pt idx="2">
                  <c:v>25</c:v>
                </c:pt>
                <c:pt idx="3">
                  <c:v>18</c:v>
                </c:pt>
                <c:pt idx="4">
                  <c:v>20</c:v>
                </c:pt>
                <c:pt idx="5">
                  <c:v>19</c:v>
                </c:pt>
                <c:pt idx="6">
                  <c:v>21</c:v>
                </c:pt>
                <c:pt idx="7">
                  <c:v>17</c:v>
                </c:pt>
                <c:pt idx="8">
                  <c:v>18</c:v>
                </c:pt>
                <c:pt idx="9">
                  <c:v>16</c:v>
                </c:pt>
                <c:pt idx="10">
                  <c:v>17</c:v>
                </c:pt>
                <c:pt idx="11">
                  <c:v>14</c:v>
                </c:pt>
                <c:pt idx="12">
                  <c:v>15</c:v>
                </c:pt>
                <c:pt idx="13">
                  <c:v>13</c:v>
                </c:pt>
                <c:pt idx="14">
                  <c:v>12</c:v>
                </c:pt>
                <c:pt idx="15">
                  <c:v>16</c:v>
                </c:pt>
                <c:pt idx="16">
                  <c:v>14</c:v>
                </c:pt>
                <c:pt idx="17">
                  <c:v>12</c:v>
                </c:pt>
                <c:pt idx="18">
                  <c:v>13</c:v>
                </c:pt>
                <c:pt idx="19">
                  <c:v>15</c:v>
                </c:pt>
                <c:pt idx="20">
                  <c:v>14</c:v>
                </c:pt>
                <c:pt idx="21">
                  <c:v>16</c:v>
                </c:pt>
                <c:pt idx="22">
                  <c:v>13</c:v>
                </c:pt>
                <c:pt idx="23">
                  <c:v>17</c:v>
                </c:pt>
                <c:pt idx="24">
                  <c:v>15</c:v>
                </c:pt>
                <c:pt idx="25">
                  <c:v>16</c:v>
                </c:pt>
                <c:pt idx="26">
                  <c:v>12</c:v>
                </c:pt>
                <c:pt idx="27">
                  <c:v>18</c:v>
                </c:pt>
                <c:pt idx="28">
                  <c:v>17</c:v>
                </c:pt>
                <c:pt idx="29">
                  <c:v>18</c:v>
                </c:pt>
                <c:pt idx="30">
                  <c:v>16</c:v>
                </c:pt>
              </c:numCache>
            </c:numRef>
          </c:val>
          <c:extLst>
            <c:ext xmlns:c16="http://schemas.microsoft.com/office/drawing/2014/chart" uri="{C3380CC4-5D6E-409C-BE32-E72D297353CC}">
              <c16:uniqueId val="{00000000-010D-4D97-BA91-4046B462D459}"/>
            </c:ext>
          </c:extLst>
        </c:ser>
        <c:ser>
          <c:idx val="1"/>
          <c:order val="1"/>
          <c:tx>
            <c:strRef>
              <c:f>Sheet1!$C$1</c:f>
              <c:strCache>
                <c:ptCount val="1"/>
                <c:pt idx="0">
                  <c:v>Series 2</c:v>
                </c:pt>
              </c:strCache>
            </c:strRef>
          </c:tx>
          <c:spPr>
            <a:solidFill>
              <a:schemeClr val="accent5">
                <a:shade val="76000"/>
              </a:schemeClr>
            </a:solidFill>
            <a:ln>
              <a:noFill/>
            </a:ln>
            <a:effectLst/>
          </c:spP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Sheet1!$C$2:$C$32</c:f>
              <c:numCache>
                <c:formatCode>General</c:formatCode>
                <c:ptCount val="31"/>
              </c:numCache>
            </c:numRef>
          </c:val>
          <c:extLst>
            <c:ext xmlns:c16="http://schemas.microsoft.com/office/drawing/2014/chart" uri="{C3380CC4-5D6E-409C-BE32-E72D297353CC}">
              <c16:uniqueId val="{00000001-010D-4D97-BA91-4046B462D459}"/>
            </c:ext>
          </c:extLst>
        </c:ser>
        <c:dLbls>
          <c:showLegendKey val="0"/>
          <c:showVal val="0"/>
          <c:showCatName val="0"/>
          <c:showSerName val="0"/>
          <c:showPercent val="0"/>
          <c:showBubbleSize val="0"/>
        </c:dLbls>
        <c:axId val="634890392"/>
        <c:axId val="634889408"/>
      </c:areaChart>
      <c:dateAx>
        <c:axId val="634890392"/>
        <c:scaling>
          <c:orientation val="minMax"/>
        </c:scaling>
        <c:delete val="1"/>
        <c:axPos val="b"/>
        <c:numFmt formatCode="m/d/yyyy" sourceLinked="1"/>
        <c:majorTickMark val="out"/>
        <c:minorTickMark val="none"/>
        <c:tickLblPos val="nextTo"/>
        <c:crossAx val="634889408"/>
        <c:crosses val="autoZero"/>
        <c:auto val="1"/>
        <c:lblOffset val="100"/>
        <c:baseTimeUnit val="days"/>
      </c:dateAx>
      <c:valAx>
        <c:axId val="634889408"/>
        <c:scaling>
          <c:orientation val="minMax"/>
        </c:scaling>
        <c:delete val="1"/>
        <c:axPos val="l"/>
        <c:numFmt formatCode="General" sourceLinked="1"/>
        <c:majorTickMark val="none"/>
        <c:minorTickMark val="none"/>
        <c:tickLblPos val="nextTo"/>
        <c:crossAx val="634890392"/>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231928538680771E-2"/>
          <c:y val="9.7697493174637731E-2"/>
          <c:w val="0.94423321772138202"/>
          <c:h val="0.89253275750789851"/>
        </c:manualLayout>
      </c:layout>
      <c:lineChart>
        <c:grouping val="standard"/>
        <c:varyColors val="0"/>
        <c:ser>
          <c:idx val="0"/>
          <c:order val="0"/>
          <c:tx>
            <c:strRef>
              <c:f>Sheet1!$B$1</c:f>
              <c:strCache>
                <c:ptCount val="1"/>
                <c:pt idx="0">
                  <c:v>Series 1</c:v>
                </c:pt>
              </c:strCache>
            </c:strRef>
          </c:tx>
          <c:spPr>
            <a:ln w="28575" cap="rnd">
              <a:solidFill>
                <a:srgbClr val="0067B8"/>
              </a:solidFill>
              <a:round/>
            </a:ln>
            <a:effectLst/>
          </c:spPr>
          <c:marker>
            <c:symbol val="none"/>
          </c:marke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Sheet1!$B$2:$B$32</c:f>
              <c:numCache>
                <c:formatCode>General</c:formatCode>
                <c:ptCount val="31"/>
                <c:pt idx="0">
                  <c:v>20</c:v>
                </c:pt>
                <c:pt idx="1">
                  <c:v>21</c:v>
                </c:pt>
                <c:pt idx="2">
                  <c:v>25</c:v>
                </c:pt>
                <c:pt idx="3">
                  <c:v>18</c:v>
                </c:pt>
                <c:pt idx="4">
                  <c:v>20</c:v>
                </c:pt>
                <c:pt idx="5">
                  <c:v>19</c:v>
                </c:pt>
                <c:pt idx="6">
                  <c:v>21</c:v>
                </c:pt>
                <c:pt idx="7">
                  <c:v>17</c:v>
                </c:pt>
                <c:pt idx="8">
                  <c:v>18</c:v>
                </c:pt>
                <c:pt idx="9">
                  <c:v>16</c:v>
                </c:pt>
                <c:pt idx="10">
                  <c:v>17</c:v>
                </c:pt>
                <c:pt idx="11">
                  <c:v>14</c:v>
                </c:pt>
                <c:pt idx="12">
                  <c:v>15</c:v>
                </c:pt>
                <c:pt idx="13">
                  <c:v>13</c:v>
                </c:pt>
                <c:pt idx="14">
                  <c:v>12</c:v>
                </c:pt>
                <c:pt idx="15">
                  <c:v>16</c:v>
                </c:pt>
                <c:pt idx="16">
                  <c:v>14</c:v>
                </c:pt>
                <c:pt idx="17">
                  <c:v>12</c:v>
                </c:pt>
                <c:pt idx="18">
                  <c:v>13</c:v>
                </c:pt>
                <c:pt idx="19">
                  <c:v>15</c:v>
                </c:pt>
                <c:pt idx="20">
                  <c:v>14</c:v>
                </c:pt>
                <c:pt idx="21">
                  <c:v>16</c:v>
                </c:pt>
                <c:pt idx="22">
                  <c:v>13</c:v>
                </c:pt>
                <c:pt idx="23">
                  <c:v>17</c:v>
                </c:pt>
                <c:pt idx="24">
                  <c:v>15</c:v>
                </c:pt>
                <c:pt idx="25">
                  <c:v>16</c:v>
                </c:pt>
                <c:pt idx="26">
                  <c:v>12</c:v>
                </c:pt>
                <c:pt idx="27">
                  <c:v>18</c:v>
                </c:pt>
                <c:pt idx="28">
                  <c:v>17</c:v>
                </c:pt>
                <c:pt idx="29">
                  <c:v>18</c:v>
                </c:pt>
                <c:pt idx="30">
                  <c:v>16</c:v>
                </c:pt>
              </c:numCache>
            </c:numRef>
          </c:val>
          <c:smooth val="0"/>
          <c:extLst>
            <c:ext xmlns:c16="http://schemas.microsoft.com/office/drawing/2014/chart" uri="{C3380CC4-5D6E-409C-BE32-E72D297353CC}">
              <c16:uniqueId val="{00000000-C8F6-45FB-970F-FAF671D864F5}"/>
            </c:ext>
          </c:extLst>
        </c:ser>
        <c:dLbls>
          <c:showLegendKey val="0"/>
          <c:showVal val="0"/>
          <c:showCatName val="0"/>
          <c:showSerName val="0"/>
          <c:showPercent val="0"/>
          <c:showBubbleSize val="0"/>
        </c:dLbls>
        <c:smooth val="0"/>
        <c:axId val="634890392"/>
        <c:axId val="634889408"/>
      </c:lineChart>
      <c:dateAx>
        <c:axId val="634890392"/>
        <c:scaling>
          <c:orientation val="minMax"/>
        </c:scaling>
        <c:delete val="1"/>
        <c:axPos val="b"/>
        <c:numFmt formatCode="m/d/yyyy" sourceLinked="1"/>
        <c:majorTickMark val="out"/>
        <c:minorTickMark val="none"/>
        <c:tickLblPos val="nextTo"/>
        <c:crossAx val="634889408"/>
        <c:crosses val="autoZero"/>
        <c:auto val="1"/>
        <c:lblOffset val="100"/>
        <c:baseTimeUnit val="days"/>
      </c:dateAx>
      <c:valAx>
        <c:axId val="634889408"/>
        <c:scaling>
          <c:orientation val="minMax"/>
        </c:scaling>
        <c:delete val="1"/>
        <c:axPos val="l"/>
        <c:numFmt formatCode="General" sourceLinked="1"/>
        <c:majorTickMark val="none"/>
        <c:minorTickMark val="none"/>
        <c:tickLblPos val="nextTo"/>
        <c:crossAx val="634890392"/>
        <c:crosses val="autoZero"/>
        <c:crossBetween val="between"/>
      </c:valAx>
      <c:spPr>
        <a:noFill/>
        <a:ln w="25400">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1"/>
          <c:order val="0"/>
          <c:tx>
            <c:strRef>
              <c:f>Sheet1!$C$1</c:f>
              <c:strCache>
                <c:ptCount val="1"/>
                <c:pt idx="0">
                  <c:v>Series 2</c:v>
                </c:pt>
              </c:strCache>
            </c:strRef>
          </c:tx>
          <c:spPr>
            <a:solidFill>
              <a:schemeClr val="accent2"/>
            </a:solidFill>
            <a:ln>
              <a:noFill/>
            </a:ln>
            <a:effectLst/>
          </c:spPr>
          <c:cat>
            <c:numRef>
              <c:f>Sheet1!$A$2:$A$19</c:f>
              <c:numCache>
                <c:formatCode>m/d/yyyy</c:formatCode>
                <c:ptCount val="18"/>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numCache>
            </c:numRef>
          </c:cat>
          <c:val>
            <c:numRef>
              <c:f>Sheet1!$C$2:$C$19</c:f>
              <c:numCache>
                <c:formatCode>General</c:formatCode>
                <c:ptCount val="18"/>
              </c:numCache>
            </c:numRef>
          </c:val>
          <c:extLst>
            <c:ext xmlns:c16="http://schemas.microsoft.com/office/drawing/2014/chart" uri="{C3380CC4-5D6E-409C-BE32-E72D297353CC}">
              <c16:uniqueId val="{00000000-A4A9-4165-88B7-F0848DC0CBD2}"/>
            </c:ext>
          </c:extLst>
        </c:ser>
        <c:dLbls>
          <c:showLegendKey val="0"/>
          <c:showVal val="0"/>
          <c:showCatName val="0"/>
          <c:showSerName val="0"/>
          <c:showPercent val="0"/>
          <c:showBubbleSize val="0"/>
        </c:dLbls>
        <c:axId val="634890392"/>
        <c:axId val="634889408"/>
      </c:areaChart>
      <c:dateAx>
        <c:axId val="634890392"/>
        <c:scaling>
          <c:orientation val="minMax"/>
        </c:scaling>
        <c:delete val="1"/>
        <c:axPos val="b"/>
        <c:numFmt formatCode="m/d/yyyy" sourceLinked="1"/>
        <c:majorTickMark val="out"/>
        <c:minorTickMark val="none"/>
        <c:tickLblPos val="nextTo"/>
        <c:crossAx val="634889408"/>
        <c:crosses val="autoZero"/>
        <c:auto val="1"/>
        <c:lblOffset val="100"/>
        <c:baseTimeUnit val="days"/>
      </c:dateAx>
      <c:valAx>
        <c:axId val="634889408"/>
        <c:scaling>
          <c:orientation val="minMax"/>
        </c:scaling>
        <c:delete val="1"/>
        <c:axPos val="l"/>
        <c:numFmt formatCode="General" sourceLinked="1"/>
        <c:majorTickMark val="none"/>
        <c:minorTickMark val="none"/>
        <c:tickLblPos val="nextTo"/>
        <c:crossAx val="634890392"/>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areaChart>
        <c:grouping val="standard"/>
        <c:varyColors val="0"/>
        <c:ser>
          <c:idx val="0"/>
          <c:order val="0"/>
          <c:tx>
            <c:strRef>
              <c:f>Sheet1!$B$1</c:f>
              <c:strCache>
                <c:ptCount val="1"/>
                <c:pt idx="0">
                  <c:v>Series 1</c:v>
                </c:pt>
              </c:strCache>
            </c:strRef>
          </c:tx>
          <c:spPr>
            <a:solidFill>
              <a:srgbClr val="0067B8">
                <a:alpha val="22000"/>
              </a:srgbClr>
            </a:solidFill>
            <a:ln>
              <a:noFill/>
            </a:ln>
            <a:effectLst/>
          </c:spP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Sheet1!$B$2:$B$32</c:f>
              <c:numCache>
                <c:formatCode>General</c:formatCode>
                <c:ptCount val="31"/>
                <c:pt idx="0">
                  <c:v>20</c:v>
                </c:pt>
                <c:pt idx="1">
                  <c:v>21</c:v>
                </c:pt>
                <c:pt idx="2">
                  <c:v>25</c:v>
                </c:pt>
                <c:pt idx="3">
                  <c:v>18</c:v>
                </c:pt>
                <c:pt idx="4">
                  <c:v>20</c:v>
                </c:pt>
                <c:pt idx="5">
                  <c:v>19</c:v>
                </c:pt>
                <c:pt idx="6">
                  <c:v>21</c:v>
                </c:pt>
                <c:pt idx="7">
                  <c:v>17</c:v>
                </c:pt>
                <c:pt idx="8">
                  <c:v>18</c:v>
                </c:pt>
                <c:pt idx="9">
                  <c:v>16</c:v>
                </c:pt>
                <c:pt idx="10">
                  <c:v>17</c:v>
                </c:pt>
                <c:pt idx="11">
                  <c:v>14</c:v>
                </c:pt>
                <c:pt idx="12">
                  <c:v>15</c:v>
                </c:pt>
                <c:pt idx="13">
                  <c:v>13</c:v>
                </c:pt>
                <c:pt idx="14">
                  <c:v>12</c:v>
                </c:pt>
                <c:pt idx="15">
                  <c:v>16</c:v>
                </c:pt>
                <c:pt idx="16">
                  <c:v>14</c:v>
                </c:pt>
                <c:pt idx="17">
                  <c:v>12</c:v>
                </c:pt>
                <c:pt idx="18">
                  <c:v>13</c:v>
                </c:pt>
                <c:pt idx="19">
                  <c:v>15</c:v>
                </c:pt>
                <c:pt idx="20">
                  <c:v>14</c:v>
                </c:pt>
                <c:pt idx="21">
                  <c:v>16</c:v>
                </c:pt>
                <c:pt idx="22">
                  <c:v>13</c:v>
                </c:pt>
                <c:pt idx="23">
                  <c:v>17</c:v>
                </c:pt>
                <c:pt idx="24">
                  <c:v>15</c:v>
                </c:pt>
                <c:pt idx="25">
                  <c:v>16</c:v>
                </c:pt>
                <c:pt idx="26">
                  <c:v>12</c:v>
                </c:pt>
                <c:pt idx="27">
                  <c:v>18</c:v>
                </c:pt>
                <c:pt idx="28">
                  <c:v>17</c:v>
                </c:pt>
                <c:pt idx="29">
                  <c:v>18</c:v>
                </c:pt>
                <c:pt idx="30">
                  <c:v>16</c:v>
                </c:pt>
              </c:numCache>
            </c:numRef>
          </c:val>
          <c:extLst>
            <c:ext xmlns:c16="http://schemas.microsoft.com/office/drawing/2014/chart" uri="{C3380CC4-5D6E-409C-BE32-E72D297353CC}">
              <c16:uniqueId val="{00000000-F15E-4B17-95E6-4255E7925ECA}"/>
            </c:ext>
          </c:extLst>
        </c:ser>
        <c:ser>
          <c:idx val="1"/>
          <c:order val="1"/>
          <c:tx>
            <c:strRef>
              <c:f>Sheet1!$C$1</c:f>
              <c:strCache>
                <c:ptCount val="1"/>
                <c:pt idx="0">
                  <c:v>Series 2</c:v>
                </c:pt>
              </c:strCache>
            </c:strRef>
          </c:tx>
          <c:spPr>
            <a:solidFill>
              <a:schemeClr val="accent5">
                <a:shade val="76000"/>
              </a:schemeClr>
            </a:solidFill>
            <a:ln>
              <a:noFill/>
            </a:ln>
            <a:effectLst/>
          </c:spP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Sheet1!$C$2:$C$32</c:f>
              <c:numCache>
                <c:formatCode>General</c:formatCode>
                <c:ptCount val="31"/>
              </c:numCache>
            </c:numRef>
          </c:val>
          <c:extLst>
            <c:ext xmlns:c16="http://schemas.microsoft.com/office/drawing/2014/chart" uri="{C3380CC4-5D6E-409C-BE32-E72D297353CC}">
              <c16:uniqueId val="{00000001-F15E-4B17-95E6-4255E7925ECA}"/>
            </c:ext>
          </c:extLst>
        </c:ser>
        <c:dLbls>
          <c:showLegendKey val="0"/>
          <c:showVal val="0"/>
          <c:showCatName val="0"/>
          <c:showSerName val="0"/>
          <c:showPercent val="0"/>
          <c:showBubbleSize val="0"/>
        </c:dLbls>
        <c:axId val="634890392"/>
        <c:axId val="634889408"/>
      </c:areaChart>
      <c:dateAx>
        <c:axId val="634890392"/>
        <c:scaling>
          <c:orientation val="minMax"/>
        </c:scaling>
        <c:delete val="1"/>
        <c:axPos val="b"/>
        <c:numFmt formatCode="m/d/yyyy" sourceLinked="1"/>
        <c:majorTickMark val="out"/>
        <c:minorTickMark val="none"/>
        <c:tickLblPos val="nextTo"/>
        <c:crossAx val="634889408"/>
        <c:crosses val="autoZero"/>
        <c:auto val="1"/>
        <c:lblOffset val="100"/>
        <c:baseTimeUnit val="days"/>
      </c:dateAx>
      <c:valAx>
        <c:axId val="634889408"/>
        <c:scaling>
          <c:orientation val="minMax"/>
        </c:scaling>
        <c:delete val="1"/>
        <c:axPos val="l"/>
        <c:numFmt formatCode="General" sourceLinked="1"/>
        <c:majorTickMark val="none"/>
        <c:minorTickMark val="none"/>
        <c:tickLblPos val="nextTo"/>
        <c:crossAx val="634890392"/>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231928538680771E-2"/>
          <c:y val="9.7697493174637731E-2"/>
          <c:w val="0.94423321772138202"/>
          <c:h val="0.89253275750789851"/>
        </c:manualLayout>
      </c:layout>
      <c:lineChart>
        <c:grouping val="standard"/>
        <c:varyColors val="0"/>
        <c:ser>
          <c:idx val="0"/>
          <c:order val="0"/>
          <c:tx>
            <c:strRef>
              <c:f>Sheet1!$B$1</c:f>
              <c:strCache>
                <c:ptCount val="1"/>
                <c:pt idx="0">
                  <c:v>Series 1</c:v>
                </c:pt>
              </c:strCache>
            </c:strRef>
          </c:tx>
          <c:spPr>
            <a:ln w="28575" cap="rnd">
              <a:solidFill>
                <a:srgbClr val="0067B8"/>
              </a:solidFill>
              <a:round/>
            </a:ln>
            <a:effectLst/>
          </c:spPr>
          <c:marker>
            <c:symbol val="none"/>
          </c:marker>
          <c:cat>
            <c:numRef>
              <c:f>Sheet1!$A$2:$A$32</c:f>
              <c:numCache>
                <c:formatCode>m/d/yyyy</c:formatCode>
                <c:ptCount val="31"/>
                <c:pt idx="0">
                  <c:v>43101</c:v>
                </c:pt>
                <c:pt idx="1">
                  <c:v>43102</c:v>
                </c:pt>
                <c:pt idx="2">
                  <c:v>43103</c:v>
                </c:pt>
                <c:pt idx="3">
                  <c:v>43104</c:v>
                </c:pt>
                <c:pt idx="4">
                  <c:v>43105</c:v>
                </c:pt>
                <c:pt idx="5">
                  <c:v>43106</c:v>
                </c:pt>
                <c:pt idx="6">
                  <c:v>43107</c:v>
                </c:pt>
                <c:pt idx="7">
                  <c:v>43107</c:v>
                </c:pt>
                <c:pt idx="8">
                  <c:v>43108</c:v>
                </c:pt>
                <c:pt idx="9">
                  <c:v>43109</c:v>
                </c:pt>
                <c:pt idx="10">
                  <c:v>43110</c:v>
                </c:pt>
                <c:pt idx="11">
                  <c:v>43111</c:v>
                </c:pt>
                <c:pt idx="12">
                  <c:v>43112</c:v>
                </c:pt>
                <c:pt idx="13">
                  <c:v>43113</c:v>
                </c:pt>
                <c:pt idx="14">
                  <c:v>43114</c:v>
                </c:pt>
                <c:pt idx="15">
                  <c:v>43115</c:v>
                </c:pt>
                <c:pt idx="16">
                  <c:v>43116</c:v>
                </c:pt>
                <c:pt idx="17">
                  <c:v>43117</c:v>
                </c:pt>
                <c:pt idx="18">
                  <c:v>43118</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numCache>
            </c:numRef>
          </c:cat>
          <c:val>
            <c:numRef>
              <c:f>Sheet1!$B$2:$B$32</c:f>
              <c:numCache>
                <c:formatCode>General</c:formatCode>
                <c:ptCount val="31"/>
                <c:pt idx="0">
                  <c:v>20</c:v>
                </c:pt>
                <c:pt idx="1">
                  <c:v>21</c:v>
                </c:pt>
                <c:pt idx="2">
                  <c:v>25</c:v>
                </c:pt>
                <c:pt idx="3">
                  <c:v>18</c:v>
                </c:pt>
                <c:pt idx="4">
                  <c:v>20</c:v>
                </c:pt>
                <c:pt idx="5">
                  <c:v>19</c:v>
                </c:pt>
                <c:pt idx="6">
                  <c:v>21</c:v>
                </c:pt>
                <c:pt idx="7">
                  <c:v>17</c:v>
                </c:pt>
                <c:pt idx="8">
                  <c:v>18</c:v>
                </c:pt>
                <c:pt idx="9">
                  <c:v>16</c:v>
                </c:pt>
                <c:pt idx="10">
                  <c:v>17</c:v>
                </c:pt>
                <c:pt idx="11">
                  <c:v>14</c:v>
                </c:pt>
                <c:pt idx="12">
                  <c:v>15</c:v>
                </c:pt>
                <c:pt idx="13">
                  <c:v>13</c:v>
                </c:pt>
                <c:pt idx="14">
                  <c:v>12</c:v>
                </c:pt>
                <c:pt idx="15">
                  <c:v>16</c:v>
                </c:pt>
                <c:pt idx="16">
                  <c:v>14</c:v>
                </c:pt>
                <c:pt idx="17">
                  <c:v>12</c:v>
                </c:pt>
                <c:pt idx="18">
                  <c:v>13</c:v>
                </c:pt>
                <c:pt idx="19">
                  <c:v>15</c:v>
                </c:pt>
                <c:pt idx="20">
                  <c:v>14</c:v>
                </c:pt>
                <c:pt idx="21">
                  <c:v>16</c:v>
                </c:pt>
                <c:pt idx="22">
                  <c:v>13</c:v>
                </c:pt>
                <c:pt idx="23">
                  <c:v>17</c:v>
                </c:pt>
                <c:pt idx="24">
                  <c:v>15</c:v>
                </c:pt>
                <c:pt idx="25">
                  <c:v>16</c:v>
                </c:pt>
                <c:pt idx="26">
                  <c:v>12</c:v>
                </c:pt>
                <c:pt idx="27">
                  <c:v>18</c:v>
                </c:pt>
                <c:pt idx="28">
                  <c:v>17</c:v>
                </c:pt>
                <c:pt idx="29">
                  <c:v>18</c:v>
                </c:pt>
                <c:pt idx="30">
                  <c:v>16</c:v>
                </c:pt>
              </c:numCache>
            </c:numRef>
          </c:val>
          <c:smooth val="0"/>
          <c:extLst>
            <c:ext xmlns:c16="http://schemas.microsoft.com/office/drawing/2014/chart" uri="{C3380CC4-5D6E-409C-BE32-E72D297353CC}">
              <c16:uniqueId val="{00000000-1B2B-4C98-B148-A297B86C1B25}"/>
            </c:ext>
          </c:extLst>
        </c:ser>
        <c:dLbls>
          <c:showLegendKey val="0"/>
          <c:showVal val="0"/>
          <c:showCatName val="0"/>
          <c:showSerName val="0"/>
          <c:showPercent val="0"/>
          <c:showBubbleSize val="0"/>
        </c:dLbls>
        <c:smooth val="0"/>
        <c:axId val="634890392"/>
        <c:axId val="634889408"/>
      </c:lineChart>
      <c:dateAx>
        <c:axId val="634890392"/>
        <c:scaling>
          <c:orientation val="minMax"/>
        </c:scaling>
        <c:delete val="1"/>
        <c:axPos val="b"/>
        <c:numFmt formatCode="m/d/yyyy" sourceLinked="1"/>
        <c:majorTickMark val="out"/>
        <c:minorTickMark val="none"/>
        <c:tickLblPos val="nextTo"/>
        <c:crossAx val="634889408"/>
        <c:crosses val="autoZero"/>
        <c:auto val="1"/>
        <c:lblOffset val="100"/>
        <c:baseTimeUnit val="days"/>
      </c:dateAx>
      <c:valAx>
        <c:axId val="634889408"/>
        <c:scaling>
          <c:orientation val="minMax"/>
        </c:scaling>
        <c:delete val="1"/>
        <c:axPos val="l"/>
        <c:numFmt formatCode="General" sourceLinked="1"/>
        <c:majorTickMark val="none"/>
        <c:minorTickMark val="none"/>
        <c:tickLblPos val="nextTo"/>
        <c:crossAx val="634890392"/>
        <c:crosses val="autoZero"/>
        <c:crossBetween val="between"/>
      </c:valAx>
      <c:spPr>
        <a:noFill/>
        <a:ln w="25400">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588767224409449E-2"/>
          <c:y val="0"/>
          <c:w val="0.9262745447834646"/>
          <c:h val="0.8852726035086308"/>
        </c:manualLayout>
      </c:layout>
      <c:barChart>
        <c:barDir val="bar"/>
        <c:grouping val="percentStacked"/>
        <c:varyColors val="0"/>
        <c:ser>
          <c:idx val="0"/>
          <c:order val="0"/>
          <c:tx>
            <c:strRef>
              <c:f>Sheet1!$B$1</c:f>
              <c:strCache>
                <c:ptCount val="1"/>
                <c:pt idx="0">
                  <c:v>Series 1</c:v>
                </c:pt>
              </c:strCache>
            </c:strRef>
          </c:tx>
          <c:spPr>
            <a:solidFill>
              <a:srgbClr val="0078D7"/>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30</c:v>
                </c:pt>
              </c:numCache>
            </c:numRef>
          </c:val>
          <c:extLst>
            <c:ext xmlns:c16="http://schemas.microsoft.com/office/drawing/2014/chart" uri="{C3380CC4-5D6E-409C-BE32-E72D297353CC}">
              <c16:uniqueId val="{00000000-908B-4CAC-8319-030960F30BBC}"/>
            </c:ext>
          </c:extLst>
        </c:ser>
        <c:ser>
          <c:idx val="1"/>
          <c:order val="1"/>
          <c:tx>
            <c:strRef>
              <c:f>Sheet1!$C$1</c:f>
              <c:strCache>
                <c:ptCount val="1"/>
                <c:pt idx="0">
                  <c:v>Series 2</c:v>
                </c:pt>
              </c:strCache>
            </c:strRef>
          </c:tx>
          <c:spPr>
            <a:solidFill>
              <a:schemeClr val="accent2"/>
            </a:solidFill>
            <a:ln>
              <a:noFill/>
            </a:ln>
            <a:effectLst/>
          </c:spPr>
          <c:invertIfNegative val="0"/>
          <c:dPt>
            <c:idx val="0"/>
            <c:invertIfNegative val="0"/>
            <c:bubble3D val="0"/>
            <c:spPr>
              <a:solidFill>
                <a:srgbClr val="E6E6E6"/>
              </a:solidFill>
              <a:ln>
                <a:noFill/>
              </a:ln>
              <a:effectLst/>
            </c:spPr>
            <c:extLst>
              <c:ext xmlns:c16="http://schemas.microsoft.com/office/drawing/2014/chart" uri="{C3380CC4-5D6E-409C-BE32-E72D297353CC}">
                <c16:uniqueId val="{00000002-908B-4CAC-8319-030960F30BBC}"/>
              </c:ext>
            </c:extLst>
          </c:dPt>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70</c:v>
                </c:pt>
              </c:numCache>
            </c:numRef>
          </c:val>
          <c:extLst>
            <c:ext xmlns:c16="http://schemas.microsoft.com/office/drawing/2014/chart" uri="{C3380CC4-5D6E-409C-BE32-E72D297353CC}">
              <c16:uniqueId val="{00000003-908B-4CAC-8319-030960F30BB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numCache>
            </c:numRef>
          </c:val>
          <c:extLst>
            <c:ext xmlns:c16="http://schemas.microsoft.com/office/drawing/2014/chart" uri="{C3380CC4-5D6E-409C-BE32-E72D297353CC}">
              <c16:uniqueId val="{00000004-908B-4CAC-8319-030960F30BBC}"/>
            </c:ext>
          </c:extLst>
        </c:ser>
        <c:dLbls>
          <c:showLegendKey val="0"/>
          <c:showVal val="0"/>
          <c:showCatName val="0"/>
          <c:showSerName val="0"/>
          <c:showPercent val="0"/>
          <c:showBubbleSize val="0"/>
        </c:dLbls>
        <c:gapWidth val="150"/>
        <c:overlap val="100"/>
        <c:axId val="762691784"/>
        <c:axId val="762694080"/>
      </c:barChart>
      <c:catAx>
        <c:axId val="762691784"/>
        <c:scaling>
          <c:orientation val="minMax"/>
        </c:scaling>
        <c:delete val="1"/>
        <c:axPos val="l"/>
        <c:numFmt formatCode="General" sourceLinked="1"/>
        <c:majorTickMark val="none"/>
        <c:minorTickMark val="none"/>
        <c:tickLblPos val="nextTo"/>
        <c:crossAx val="762694080"/>
        <c:crosses val="autoZero"/>
        <c:auto val="1"/>
        <c:lblAlgn val="ctr"/>
        <c:lblOffset val="100"/>
        <c:noMultiLvlLbl val="0"/>
      </c:catAx>
      <c:valAx>
        <c:axId val="762694080"/>
        <c:scaling>
          <c:orientation val="minMax"/>
        </c:scaling>
        <c:delete val="1"/>
        <c:axPos val="b"/>
        <c:numFmt formatCode="0%" sourceLinked="1"/>
        <c:majorTickMark val="none"/>
        <c:minorTickMark val="none"/>
        <c:tickLblPos val="nextTo"/>
        <c:crossAx val="762691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588767224409449E-2"/>
          <c:y val="0"/>
          <c:w val="0.9262745447834646"/>
          <c:h val="0.8852726035086308"/>
        </c:manualLayout>
      </c:layout>
      <c:barChart>
        <c:barDir val="bar"/>
        <c:grouping val="percentStacked"/>
        <c:varyColors val="0"/>
        <c:ser>
          <c:idx val="0"/>
          <c:order val="0"/>
          <c:tx>
            <c:strRef>
              <c:f>Sheet1!$B$1</c:f>
              <c:strCache>
                <c:ptCount val="1"/>
                <c:pt idx="0">
                  <c:v>Series 1</c:v>
                </c:pt>
              </c:strCache>
            </c:strRef>
          </c:tx>
          <c:spPr>
            <a:solidFill>
              <a:srgbClr val="0078D7"/>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30</c:v>
                </c:pt>
              </c:numCache>
            </c:numRef>
          </c:val>
          <c:extLst>
            <c:ext xmlns:c16="http://schemas.microsoft.com/office/drawing/2014/chart" uri="{C3380CC4-5D6E-409C-BE32-E72D297353CC}">
              <c16:uniqueId val="{00000000-FDD8-416A-A53F-38975439533E}"/>
            </c:ext>
          </c:extLst>
        </c:ser>
        <c:ser>
          <c:idx val="1"/>
          <c:order val="1"/>
          <c:tx>
            <c:strRef>
              <c:f>Sheet1!$C$1</c:f>
              <c:strCache>
                <c:ptCount val="1"/>
                <c:pt idx="0">
                  <c:v>Series 2</c:v>
                </c:pt>
              </c:strCache>
            </c:strRef>
          </c:tx>
          <c:spPr>
            <a:solidFill>
              <a:schemeClr val="accent2"/>
            </a:solidFill>
            <a:ln>
              <a:noFill/>
            </a:ln>
            <a:effectLst/>
          </c:spPr>
          <c:invertIfNegative val="0"/>
          <c:dPt>
            <c:idx val="0"/>
            <c:invertIfNegative val="0"/>
            <c:bubble3D val="0"/>
            <c:spPr>
              <a:solidFill>
                <a:srgbClr val="E6E6E6"/>
              </a:solidFill>
              <a:ln>
                <a:noFill/>
              </a:ln>
              <a:effectLst/>
            </c:spPr>
            <c:extLst>
              <c:ext xmlns:c16="http://schemas.microsoft.com/office/drawing/2014/chart" uri="{C3380CC4-5D6E-409C-BE32-E72D297353CC}">
                <c16:uniqueId val="{00000002-FDD8-416A-A53F-38975439533E}"/>
              </c:ext>
            </c:extLst>
          </c:dPt>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70</c:v>
                </c:pt>
              </c:numCache>
            </c:numRef>
          </c:val>
          <c:extLst>
            <c:ext xmlns:c16="http://schemas.microsoft.com/office/drawing/2014/chart" uri="{C3380CC4-5D6E-409C-BE32-E72D297353CC}">
              <c16:uniqueId val="{00000003-FDD8-416A-A53F-38975439533E}"/>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numCache>
            </c:numRef>
          </c:val>
          <c:extLst>
            <c:ext xmlns:c16="http://schemas.microsoft.com/office/drawing/2014/chart" uri="{C3380CC4-5D6E-409C-BE32-E72D297353CC}">
              <c16:uniqueId val="{00000004-FDD8-416A-A53F-38975439533E}"/>
            </c:ext>
          </c:extLst>
        </c:ser>
        <c:dLbls>
          <c:showLegendKey val="0"/>
          <c:showVal val="0"/>
          <c:showCatName val="0"/>
          <c:showSerName val="0"/>
          <c:showPercent val="0"/>
          <c:showBubbleSize val="0"/>
        </c:dLbls>
        <c:gapWidth val="150"/>
        <c:overlap val="100"/>
        <c:axId val="762691784"/>
        <c:axId val="762694080"/>
      </c:barChart>
      <c:catAx>
        <c:axId val="762691784"/>
        <c:scaling>
          <c:orientation val="minMax"/>
        </c:scaling>
        <c:delete val="1"/>
        <c:axPos val="l"/>
        <c:numFmt formatCode="General" sourceLinked="1"/>
        <c:majorTickMark val="none"/>
        <c:minorTickMark val="none"/>
        <c:tickLblPos val="nextTo"/>
        <c:crossAx val="762694080"/>
        <c:crosses val="autoZero"/>
        <c:auto val="1"/>
        <c:lblAlgn val="ctr"/>
        <c:lblOffset val="100"/>
        <c:noMultiLvlLbl val="0"/>
      </c:catAx>
      <c:valAx>
        <c:axId val="762694080"/>
        <c:scaling>
          <c:orientation val="minMax"/>
        </c:scaling>
        <c:delete val="1"/>
        <c:axPos val="b"/>
        <c:numFmt formatCode="0%" sourceLinked="1"/>
        <c:majorTickMark val="none"/>
        <c:minorTickMark val="none"/>
        <c:tickLblPos val="nextTo"/>
        <c:crossAx val="762691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588767224409449E-2"/>
          <c:y val="0"/>
          <c:w val="0.9262745447834646"/>
          <c:h val="0.8852726035086308"/>
        </c:manualLayout>
      </c:layout>
      <c:barChart>
        <c:barDir val="bar"/>
        <c:grouping val="percentStacked"/>
        <c:varyColors val="0"/>
        <c:ser>
          <c:idx val="0"/>
          <c:order val="0"/>
          <c:tx>
            <c:strRef>
              <c:f>Sheet1!$B$1</c:f>
              <c:strCache>
                <c:ptCount val="1"/>
                <c:pt idx="0">
                  <c:v>Series 1</c:v>
                </c:pt>
              </c:strCache>
            </c:strRef>
          </c:tx>
          <c:spPr>
            <a:solidFill>
              <a:srgbClr val="0078D7"/>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30</c:v>
                </c:pt>
              </c:numCache>
            </c:numRef>
          </c:val>
          <c:extLst>
            <c:ext xmlns:c16="http://schemas.microsoft.com/office/drawing/2014/chart" uri="{C3380CC4-5D6E-409C-BE32-E72D297353CC}">
              <c16:uniqueId val="{00000000-3435-4DC5-B7AB-F17B30856B06}"/>
            </c:ext>
          </c:extLst>
        </c:ser>
        <c:ser>
          <c:idx val="1"/>
          <c:order val="1"/>
          <c:tx>
            <c:strRef>
              <c:f>Sheet1!$C$1</c:f>
              <c:strCache>
                <c:ptCount val="1"/>
                <c:pt idx="0">
                  <c:v>Series 2</c:v>
                </c:pt>
              </c:strCache>
            </c:strRef>
          </c:tx>
          <c:spPr>
            <a:solidFill>
              <a:schemeClr val="accent2"/>
            </a:solidFill>
            <a:ln>
              <a:noFill/>
            </a:ln>
            <a:effectLst/>
          </c:spPr>
          <c:invertIfNegative val="0"/>
          <c:dPt>
            <c:idx val="0"/>
            <c:invertIfNegative val="0"/>
            <c:bubble3D val="0"/>
            <c:spPr>
              <a:solidFill>
                <a:srgbClr val="E6E6E6"/>
              </a:solidFill>
              <a:ln>
                <a:noFill/>
              </a:ln>
              <a:effectLst/>
            </c:spPr>
            <c:extLst>
              <c:ext xmlns:c16="http://schemas.microsoft.com/office/drawing/2014/chart" uri="{C3380CC4-5D6E-409C-BE32-E72D297353CC}">
                <c16:uniqueId val="{00000002-3435-4DC5-B7AB-F17B30856B06}"/>
              </c:ext>
            </c:extLst>
          </c:dPt>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70</c:v>
                </c:pt>
              </c:numCache>
            </c:numRef>
          </c:val>
          <c:extLst>
            <c:ext xmlns:c16="http://schemas.microsoft.com/office/drawing/2014/chart" uri="{C3380CC4-5D6E-409C-BE32-E72D297353CC}">
              <c16:uniqueId val="{00000003-3435-4DC5-B7AB-F17B30856B06}"/>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numCache>
            </c:numRef>
          </c:val>
          <c:extLst>
            <c:ext xmlns:c16="http://schemas.microsoft.com/office/drawing/2014/chart" uri="{C3380CC4-5D6E-409C-BE32-E72D297353CC}">
              <c16:uniqueId val="{00000004-3435-4DC5-B7AB-F17B30856B06}"/>
            </c:ext>
          </c:extLst>
        </c:ser>
        <c:dLbls>
          <c:showLegendKey val="0"/>
          <c:showVal val="0"/>
          <c:showCatName val="0"/>
          <c:showSerName val="0"/>
          <c:showPercent val="0"/>
          <c:showBubbleSize val="0"/>
        </c:dLbls>
        <c:gapWidth val="150"/>
        <c:overlap val="100"/>
        <c:axId val="762691784"/>
        <c:axId val="762694080"/>
      </c:barChart>
      <c:catAx>
        <c:axId val="762691784"/>
        <c:scaling>
          <c:orientation val="minMax"/>
        </c:scaling>
        <c:delete val="1"/>
        <c:axPos val="l"/>
        <c:numFmt formatCode="General" sourceLinked="1"/>
        <c:majorTickMark val="none"/>
        <c:minorTickMark val="none"/>
        <c:tickLblPos val="nextTo"/>
        <c:crossAx val="762694080"/>
        <c:crosses val="autoZero"/>
        <c:auto val="1"/>
        <c:lblAlgn val="ctr"/>
        <c:lblOffset val="100"/>
        <c:noMultiLvlLbl val="0"/>
      </c:catAx>
      <c:valAx>
        <c:axId val="762694080"/>
        <c:scaling>
          <c:orientation val="minMax"/>
        </c:scaling>
        <c:delete val="1"/>
        <c:axPos val="b"/>
        <c:numFmt formatCode="0%" sourceLinked="1"/>
        <c:majorTickMark val="none"/>
        <c:minorTickMark val="none"/>
        <c:tickLblPos val="nextTo"/>
        <c:crossAx val="762691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588767224409449E-2"/>
          <c:y val="0"/>
          <c:w val="0.9262745447834646"/>
          <c:h val="0.8852726035086308"/>
        </c:manualLayout>
      </c:layout>
      <c:barChart>
        <c:barDir val="bar"/>
        <c:grouping val="percentStacked"/>
        <c:varyColors val="0"/>
        <c:ser>
          <c:idx val="0"/>
          <c:order val="0"/>
          <c:tx>
            <c:strRef>
              <c:f>Sheet1!$B$1</c:f>
              <c:strCache>
                <c:ptCount val="1"/>
                <c:pt idx="0">
                  <c:v>Series 1</c:v>
                </c:pt>
              </c:strCache>
            </c:strRef>
          </c:tx>
          <c:spPr>
            <a:solidFill>
              <a:srgbClr val="0078D7"/>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30</c:v>
                </c:pt>
              </c:numCache>
            </c:numRef>
          </c:val>
          <c:extLst>
            <c:ext xmlns:c16="http://schemas.microsoft.com/office/drawing/2014/chart" uri="{C3380CC4-5D6E-409C-BE32-E72D297353CC}">
              <c16:uniqueId val="{00000000-495D-478A-BB92-2767CA941F6A}"/>
            </c:ext>
          </c:extLst>
        </c:ser>
        <c:ser>
          <c:idx val="1"/>
          <c:order val="1"/>
          <c:tx>
            <c:strRef>
              <c:f>Sheet1!$C$1</c:f>
              <c:strCache>
                <c:ptCount val="1"/>
                <c:pt idx="0">
                  <c:v>Series 2</c:v>
                </c:pt>
              </c:strCache>
            </c:strRef>
          </c:tx>
          <c:spPr>
            <a:solidFill>
              <a:schemeClr val="accent2"/>
            </a:solidFill>
            <a:ln>
              <a:noFill/>
            </a:ln>
            <a:effectLst/>
          </c:spPr>
          <c:invertIfNegative val="0"/>
          <c:dPt>
            <c:idx val="0"/>
            <c:invertIfNegative val="0"/>
            <c:bubble3D val="0"/>
            <c:spPr>
              <a:solidFill>
                <a:srgbClr val="E6E6E6"/>
              </a:solidFill>
              <a:ln>
                <a:noFill/>
              </a:ln>
              <a:effectLst/>
            </c:spPr>
            <c:extLst>
              <c:ext xmlns:c16="http://schemas.microsoft.com/office/drawing/2014/chart" uri="{C3380CC4-5D6E-409C-BE32-E72D297353CC}">
                <c16:uniqueId val="{00000002-495D-478A-BB92-2767CA941F6A}"/>
              </c:ext>
            </c:extLst>
          </c:dPt>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70</c:v>
                </c:pt>
              </c:numCache>
            </c:numRef>
          </c:val>
          <c:extLst>
            <c:ext xmlns:c16="http://schemas.microsoft.com/office/drawing/2014/chart" uri="{C3380CC4-5D6E-409C-BE32-E72D297353CC}">
              <c16:uniqueId val="{00000003-495D-478A-BB92-2767CA941F6A}"/>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numCache>
            </c:numRef>
          </c:val>
          <c:extLst>
            <c:ext xmlns:c16="http://schemas.microsoft.com/office/drawing/2014/chart" uri="{C3380CC4-5D6E-409C-BE32-E72D297353CC}">
              <c16:uniqueId val="{00000004-495D-478A-BB92-2767CA941F6A}"/>
            </c:ext>
          </c:extLst>
        </c:ser>
        <c:dLbls>
          <c:showLegendKey val="0"/>
          <c:showVal val="0"/>
          <c:showCatName val="0"/>
          <c:showSerName val="0"/>
          <c:showPercent val="0"/>
          <c:showBubbleSize val="0"/>
        </c:dLbls>
        <c:gapWidth val="150"/>
        <c:overlap val="100"/>
        <c:axId val="762691784"/>
        <c:axId val="762694080"/>
      </c:barChart>
      <c:catAx>
        <c:axId val="762691784"/>
        <c:scaling>
          <c:orientation val="minMax"/>
        </c:scaling>
        <c:delete val="1"/>
        <c:axPos val="l"/>
        <c:numFmt formatCode="General" sourceLinked="1"/>
        <c:majorTickMark val="none"/>
        <c:minorTickMark val="none"/>
        <c:tickLblPos val="nextTo"/>
        <c:crossAx val="762694080"/>
        <c:crosses val="autoZero"/>
        <c:auto val="1"/>
        <c:lblAlgn val="ctr"/>
        <c:lblOffset val="100"/>
        <c:noMultiLvlLbl val="0"/>
      </c:catAx>
      <c:valAx>
        <c:axId val="762694080"/>
        <c:scaling>
          <c:orientation val="minMax"/>
        </c:scaling>
        <c:delete val="1"/>
        <c:axPos val="b"/>
        <c:numFmt formatCode="0%" sourceLinked="1"/>
        <c:majorTickMark val="none"/>
        <c:minorTickMark val="none"/>
        <c:tickLblPos val="nextTo"/>
        <c:crossAx val="762691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588767224409449E-2"/>
          <c:y val="0"/>
          <c:w val="0.9262745447834646"/>
          <c:h val="0.8852726035086308"/>
        </c:manualLayout>
      </c:layout>
      <c:barChart>
        <c:barDir val="bar"/>
        <c:grouping val="percentStacked"/>
        <c:varyColors val="0"/>
        <c:ser>
          <c:idx val="0"/>
          <c:order val="0"/>
          <c:tx>
            <c:strRef>
              <c:f>Sheet1!$B$1</c:f>
              <c:strCache>
                <c:ptCount val="1"/>
                <c:pt idx="0">
                  <c:v>Series 1</c:v>
                </c:pt>
              </c:strCache>
            </c:strRef>
          </c:tx>
          <c:spPr>
            <a:solidFill>
              <a:srgbClr val="0078D7"/>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30</c:v>
                </c:pt>
              </c:numCache>
            </c:numRef>
          </c:val>
          <c:extLst>
            <c:ext xmlns:c16="http://schemas.microsoft.com/office/drawing/2014/chart" uri="{C3380CC4-5D6E-409C-BE32-E72D297353CC}">
              <c16:uniqueId val="{00000000-E03E-4924-B77F-518CBBFA1F9C}"/>
            </c:ext>
          </c:extLst>
        </c:ser>
        <c:ser>
          <c:idx val="1"/>
          <c:order val="1"/>
          <c:tx>
            <c:strRef>
              <c:f>Sheet1!$C$1</c:f>
              <c:strCache>
                <c:ptCount val="1"/>
                <c:pt idx="0">
                  <c:v>Series 2</c:v>
                </c:pt>
              </c:strCache>
            </c:strRef>
          </c:tx>
          <c:spPr>
            <a:solidFill>
              <a:schemeClr val="accent2"/>
            </a:solidFill>
            <a:ln>
              <a:noFill/>
            </a:ln>
            <a:effectLst/>
          </c:spPr>
          <c:invertIfNegative val="0"/>
          <c:dPt>
            <c:idx val="0"/>
            <c:invertIfNegative val="0"/>
            <c:bubble3D val="0"/>
            <c:spPr>
              <a:solidFill>
                <a:srgbClr val="E6E6E6"/>
              </a:solidFill>
              <a:ln>
                <a:noFill/>
              </a:ln>
              <a:effectLst/>
            </c:spPr>
            <c:extLst>
              <c:ext xmlns:c16="http://schemas.microsoft.com/office/drawing/2014/chart" uri="{C3380CC4-5D6E-409C-BE32-E72D297353CC}">
                <c16:uniqueId val="{00000002-E03E-4924-B77F-518CBBFA1F9C}"/>
              </c:ext>
            </c:extLst>
          </c:dPt>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70</c:v>
                </c:pt>
              </c:numCache>
            </c:numRef>
          </c:val>
          <c:extLst>
            <c:ext xmlns:c16="http://schemas.microsoft.com/office/drawing/2014/chart" uri="{C3380CC4-5D6E-409C-BE32-E72D297353CC}">
              <c16:uniqueId val="{00000003-E03E-4924-B77F-518CBBFA1F9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numCache>
            </c:numRef>
          </c:val>
          <c:extLst>
            <c:ext xmlns:c16="http://schemas.microsoft.com/office/drawing/2014/chart" uri="{C3380CC4-5D6E-409C-BE32-E72D297353CC}">
              <c16:uniqueId val="{00000004-E03E-4924-B77F-518CBBFA1F9C}"/>
            </c:ext>
          </c:extLst>
        </c:ser>
        <c:dLbls>
          <c:showLegendKey val="0"/>
          <c:showVal val="0"/>
          <c:showCatName val="0"/>
          <c:showSerName val="0"/>
          <c:showPercent val="0"/>
          <c:showBubbleSize val="0"/>
        </c:dLbls>
        <c:gapWidth val="150"/>
        <c:overlap val="100"/>
        <c:axId val="762691784"/>
        <c:axId val="762694080"/>
      </c:barChart>
      <c:catAx>
        <c:axId val="762691784"/>
        <c:scaling>
          <c:orientation val="minMax"/>
        </c:scaling>
        <c:delete val="1"/>
        <c:axPos val="l"/>
        <c:numFmt formatCode="General" sourceLinked="1"/>
        <c:majorTickMark val="none"/>
        <c:minorTickMark val="none"/>
        <c:tickLblPos val="nextTo"/>
        <c:crossAx val="762694080"/>
        <c:crosses val="autoZero"/>
        <c:auto val="1"/>
        <c:lblAlgn val="ctr"/>
        <c:lblOffset val="100"/>
        <c:noMultiLvlLbl val="0"/>
      </c:catAx>
      <c:valAx>
        <c:axId val="762694080"/>
        <c:scaling>
          <c:orientation val="minMax"/>
        </c:scaling>
        <c:delete val="1"/>
        <c:axPos val="b"/>
        <c:numFmt formatCode="0%" sourceLinked="1"/>
        <c:majorTickMark val="none"/>
        <c:minorTickMark val="none"/>
        <c:tickLblPos val="nextTo"/>
        <c:crossAx val="762691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588767224409449E-2"/>
          <c:y val="0"/>
          <c:w val="0.9262745447834646"/>
          <c:h val="0.8852726035086308"/>
        </c:manualLayout>
      </c:layout>
      <c:barChart>
        <c:barDir val="bar"/>
        <c:grouping val="percentStacked"/>
        <c:varyColors val="0"/>
        <c:ser>
          <c:idx val="0"/>
          <c:order val="0"/>
          <c:tx>
            <c:strRef>
              <c:f>Sheet1!$B$1</c:f>
              <c:strCache>
                <c:ptCount val="1"/>
                <c:pt idx="0">
                  <c:v>Series 1</c:v>
                </c:pt>
              </c:strCache>
            </c:strRef>
          </c:tx>
          <c:spPr>
            <a:solidFill>
              <a:srgbClr val="0078D7"/>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30</c:v>
                </c:pt>
              </c:numCache>
            </c:numRef>
          </c:val>
          <c:extLst>
            <c:ext xmlns:c16="http://schemas.microsoft.com/office/drawing/2014/chart" uri="{C3380CC4-5D6E-409C-BE32-E72D297353CC}">
              <c16:uniqueId val="{00000000-5B67-4594-B2DD-CE666022E26C}"/>
            </c:ext>
          </c:extLst>
        </c:ser>
        <c:ser>
          <c:idx val="1"/>
          <c:order val="1"/>
          <c:tx>
            <c:strRef>
              <c:f>Sheet1!$C$1</c:f>
              <c:strCache>
                <c:ptCount val="1"/>
                <c:pt idx="0">
                  <c:v>Series 2</c:v>
                </c:pt>
              </c:strCache>
            </c:strRef>
          </c:tx>
          <c:spPr>
            <a:solidFill>
              <a:schemeClr val="accent2"/>
            </a:solidFill>
            <a:ln>
              <a:noFill/>
            </a:ln>
            <a:effectLst/>
          </c:spPr>
          <c:invertIfNegative val="0"/>
          <c:dPt>
            <c:idx val="0"/>
            <c:invertIfNegative val="0"/>
            <c:bubble3D val="0"/>
            <c:spPr>
              <a:solidFill>
                <a:srgbClr val="E6E6E6"/>
              </a:solidFill>
              <a:ln>
                <a:noFill/>
              </a:ln>
              <a:effectLst/>
            </c:spPr>
            <c:extLst>
              <c:ext xmlns:c16="http://schemas.microsoft.com/office/drawing/2014/chart" uri="{C3380CC4-5D6E-409C-BE32-E72D297353CC}">
                <c16:uniqueId val="{00000002-5B67-4594-B2DD-CE666022E26C}"/>
              </c:ext>
            </c:extLst>
          </c:dPt>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70</c:v>
                </c:pt>
              </c:numCache>
            </c:numRef>
          </c:val>
          <c:extLst>
            <c:ext xmlns:c16="http://schemas.microsoft.com/office/drawing/2014/chart" uri="{C3380CC4-5D6E-409C-BE32-E72D297353CC}">
              <c16:uniqueId val="{00000003-5B67-4594-B2DD-CE666022E26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numCache>
            </c:numRef>
          </c:val>
          <c:extLst>
            <c:ext xmlns:c16="http://schemas.microsoft.com/office/drawing/2014/chart" uri="{C3380CC4-5D6E-409C-BE32-E72D297353CC}">
              <c16:uniqueId val="{00000004-5B67-4594-B2DD-CE666022E26C}"/>
            </c:ext>
          </c:extLst>
        </c:ser>
        <c:dLbls>
          <c:showLegendKey val="0"/>
          <c:showVal val="0"/>
          <c:showCatName val="0"/>
          <c:showSerName val="0"/>
          <c:showPercent val="0"/>
          <c:showBubbleSize val="0"/>
        </c:dLbls>
        <c:gapWidth val="150"/>
        <c:overlap val="100"/>
        <c:axId val="762691784"/>
        <c:axId val="762694080"/>
      </c:barChart>
      <c:catAx>
        <c:axId val="762691784"/>
        <c:scaling>
          <c:orientation val="minMax"/>
        </c:scaling>
        <c:delete val="1"/>
        <c:axPos val="l"/>
        <c:numFmt formatCode="General" sourceLinked="1"/>
        <c:majorTickMark val="none"/>
        <c:minorTickMark val="none"/>
        <c:tickLblPos val="nextTo"/>
        <c:crossAx val="762694080"/>
        <c:crosses val="autoZero"/>
        <c:auto val="1"/>
        <c:lblAlgn val="ctr"/>
        <c:lblOffset val="100"/>
        <c:noMultiLvlLbl val="0"/>
      </c:catAx>
      <c:valAx>
        <c:axId val="762694080"/>
        <c:scaling>
          <c:orientation val="minMax"/>
        </c:scaling>
        <c:delete val="1"/>
        <c:axPos val="b"/>
        <c:numFmt formatCode="0%" sourceLinked="1"/>
        <c:majorTickMark val="none"/>
        <c:minorTickMark val="none"/>
        <c:tickLblPos val="nextTo"/>
        <c:crossAx val="762691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588767224409449E-2"/>
          <c:y val="0"/>
          <c:w val="0.9262745447834646"/>
          <c:h val="0.8852726035086308"/>
        </c:manualLayout>
      </c:layout>
      <c:barChart>
        <c:barDir val="bar"/>
        <c:grouping val="percentStacked"/>
        <c:varyColors val="0"/>
        <c:ser>
          <c:idx val="0"/>
          <c:order val="0"/>
          <c:tx>
            <c:strRef>
              <c:f>Sheet1!$B$1</c:f>
              <c:strCache>
                <c:ptCount val="1"/>
                <c:pt idx="0">
                  <c:v>Series 1</c:v>
                </c:pt>
              </c:strCache>
            </c:strRef>
          </c:tx>
          <c:spPr>
            <a:solidFill>
              <a:srgbClr val="0078D7"/>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30</c:v>
                </c:pt>
              </c:numCache>
            </c:numRef>
          </c:val>
          <c:extLst>
            <c:ext xmlns:c16="http://schemas.microsoft.com/office/drawing/2014/chart" uri="{C3380CC4-5D6E-409C-BE32-E72D297353CC}">
              <c16:uniqueId val="{00000000-E203-43AD-B891-AFD661EEC32A}"/>
            </c:ext>
          </c:extLst>
        </c:ser>
        <c:ser>
          <c:idx val="1"/>
          <c:order val="1"/>
          <c:tx>
            <c:strRef>
              <c:f>Sheet1!$C$1</c:f>
              <c:strCache>
                <c:ptCount val="1"/>
                <c:pt idx="0">
                  <c:v>Series 2</c:v>
                </c:pt>
              </c:strCache>
            </c:strRef>
          </c:tx>
          <c:spPr>
            <a:solidFill>
              <a:schemeClr val="accent2"/>
            </a:solidFill>
            <a:ln>
              <a:noFill/>
            </a:ln>
            <a:effectLst/>
          </c:spPr>
          <c:invertIfNegative val="0"/>
          <c:dPt>
            <c:idx val="0"/>
            <c:invertIfNegative val="0"/>
            <c:bubble3D val="0"/>
            <c:spPr>
              <a:solidFill>
                <a:srgbClr val="E6E6E6"/>
              </a:solidFill>
              <a:ln>
                <a:noFill/>
              </a:ln>
              <a:effectLst/>
            </c:spPr>
            <c:extLst>
              <c:ext xmlns:c16="http://schemas.microsoft.com/office/drawing/2014/chart" uri="{C3380CC4-5D6E-409C-BE32-E72D297353CC}">
                <c16:uniqueId val="{00000002-E203-43AD-B891-AFD661EEC32A}"/>
              </c:ext>
            </c:extLst>
          </c:dPt>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70</c:v>
                </c:pt>
              </c:numCache>
            </c:numRef>
          </c:val>
          <c:extLst>
            <c:ext xmlns:c16="http://schemas.microsoft.com/office/drawing/2014/chart" uri="{C3380CC4-5D6E-409C-BE32-E72D297353CC}">
              <c16:uniqueId val="{00000003-E203-43AD-B891-AFD661EEC32A}"/>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numCache>
            </c:numRef>
          </c:val>
          <c:extLst>
            <c:ext xmlns:c16="http://schemas.microsoft.com/office/drawing/2014/chart" uri="{C3380CC4-5D6E-409C-BE32-E72D297353CC}">
              <c16:uniqueId val="{00000004-E203-43AD-B891-AFD661EEC32A}"/>
            </c:ext>
          </c:extLst>
        </c:ser>
        <c:dLbls>
          <c:showLegendKey val="0"/>
          <c:showVal val="0"/>
          <c:showCatName val="0"/>
          <c:showSerName val="0"/>
          <c:showPercent val="0"/>
          <c:showBubbleSize val="0"/>
        </c:dLbls>
        <c:gapWidth val="150"/>
        <c:overlap val="100"/>
        <c:axId val="762691784"/>
        <c:axId val="762694080"/>
      </c:barChart>
      <c:catAx>
        <c:axId val="762691784"/>
        <c:scaling>
          <c:orientation val="minMax"/>
        </c:scaling>
        <c:delete val="1"/>
        <c:axPos val="l"/>
        <c:numFmt formatCode="General" sourceLinked="1"/>
        <c:majorTickMark val="none"/>
        <c:minorTickMark val="none"/>
        <c:tickLblPos val="nextTo"/>
        <c:crossAx val="762694080"/>
        <c:crosses val="autoZero"/>
        <c:auto val="1"/>
        <c:lblAlgn val="ctr"/>
        <c:lblOffset val="100"/>
        <c:noMultiLvlLbl val="0"/>
      </c:catAx>
      <c:valAx>
        <c:axId val="762694080"/>
        <c:scaling>
          <c:orientation val="minMax"/>
        </c:scaling>
        <c:delete val="1"/>
        <c:axPos val="b"/>
        <c:numFmt formatCode="0%" sourceLinked="1"/>
        <c:majorTickMark val="none"/>
        <c:minorTickMark val="none"/>
        <c:tickLblPos val="nextTo"/>
        <c:crossAx val="762691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withinLinearReversed" id="25">
  <a:schemeClr val="accent5"/>
</cs:colorStyle>
</file>

<file path=ppt/charts/colors1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withinLinearReversed" id="25">
  <a:schemeClr val="accent5"/>
</cs:colorStyle>
</file>

<file path=ppt/charts/colors16.xml><?xml version="1.0" encoding="utf-8"?>
<cs:colorStyle xmlns:cs="http://schemas.microsoft.com/office/drawing/2012/chartStyle" xmlns:a="http://schemas.openxmlformats.org/drawingml/2006/main" meth="withinLinearReversed" id="25">
  <a:schemeClr val="accent5"/>
</cs:colorStyle>
</file>

<file path=ppt/charts/colors17.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withinLinearReversed" id="25">
  <a:schemeClr val="accent5"/>
</cs:colorStyle>
</file>

<file path=ppt/charts/colors2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withinLinearReversed" id="25">
  <a:schemeClr val="accent5"/>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withinLinearReversed" id="25">
  <a:schemeClr val="accent5"/>
</cs:colorStyle>
</file>

<file path=ppt/charts/colors26.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withinLinearReversed" id="25">
  <a:schemeClr val="accent5"/>
</cs:colorStyle>
</file>

<file path=ppt/charts/colors29.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7914F7-0C8A-482D-BF50-DC8418955858}" type="datetimeFigureOut">
              <a:rPr lang="en-US" smtClean="0"/>
              <a:t>4/11/2019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DC0FCD-2406-4A4E-A879-5A80A4A90BDF}" type="slidenum">
              <a:rPr lang="en-US" smtClean="0"/>
              <a:t>‹#›</a:t>
            </a:fld>
            <a:endParaRPr lang="en-US"/>
          </a:p>
        </p:txBody>
      </p:sp>
    </p:spTree>
    <p:extLst>
      <p:ext uri="{BB962C8B-B14F-4D97-AF65-F5344CB8AC3E}">
        <p14:creationId xmlns:p14="http://schemas.microsoft.com/office/powerpoint/2010/main" val="892770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8DC0FCD-2406-4A4E-A879-5A80A4A90BDF}" type="slidenum">
              <a:rPr lang="en-US" smtClean="0"/>
              <a:t>1</a:t>
            </a:fld>
            <a:endParaRPr lang="en-US"/>
          </a:p>
        </p:txBody>
      </p:sp>
    </p:spTree>
    <p:extLst>
      <p:ext uri="{BB962C8B-B14F-4D97-AF65-F5344CB8AC3E}">
        <p14:creationId xmlns:p14="http://schemas.microsoft.com/office/powerpoint/2010/main" val="828510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8DC0FCD-2406-4A4E-A879-5A80A4A90BDF}" type="slidenum">
              <a:rPr lang="en-US" smtClean="0"/>
              <a:t>2</a:t>
            </a:fld>
            <a:endParaRPr lang="en-US"/>
          </a:p>
        </p:txBody>
      </p:sp>
    </p:spTree>
    <p:extLst>
      <p:ext uri="{BB962C8B-B14F-4D97-AF65-F5344CB8AC3E}">
        <p14:creationId xmlns:p14="http://schemas.microsoft.com/office/powerpoint/2010/main" val="36450127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DC0FCD-2406-4A4E-A879-5A80A4A90BDF}" type="slidenum">
              <a:rPr lang="en-US" smtClean="0"/>
              <a:t>14</a:t>
            </a:fld>
            <a:endParaRPr lang="en-US"/>
          </a:p>
        </p:txBody>
      </p:sp>
    </p:spTree>
    <p:extLst>
      <p:ext uri="{BB962C8B-B14F-4D97-AF65-F5344CB8AC3E}">
        <p14:creationId xmlns:p14="http://schemas.microsoft.com/office/powerpoint/2010/main" val="3499931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8DC0FCD-2406-4A4E-A879-5A80A4A90BDF}" type="slidenum">
              <a:rPr lang="en-US" smtClean="0"/>
              <a:t>16</a:t>
            </a:fld>
            <a:endParaRPr lang="en-US"/>
          </a:p>
        </p:txBody>
      </p:sp>
    </p:spTree>
    <p:extLst>
      <p:ext uri="{BB962C8B-B14F-4D97-AF65-F5344CB8AC3E}">
        <p14:creationId xmlns:p14="http://schemas.microsoft.com/office/powerpoint/2010/main" val="3466982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8DC0FCD-2406-4A4E-A879-5A80A4A90BDF}" type="slidenum">
              <a:rPr lang="en-US" smtClean="0"/>
              <a:t>37</a:t>
            </a:fld>
            <a:endParaRPr lang="en-US"/>
          </a:p>
        </p:txBody>
      </p:sp>
    </p:spTree>
    <p:extLst>
      <p:ext uri="{BB962C8B-B14F-4D97-AF65-F5344CB8AC3E}">
        <p14:creationId xmlns:p14="http://schemas.microsoft.com/office/powerpoint/2010/main" val="3898492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9.png"/><Relationship Id="rId21" Type="http://schemas.openxmlformats.org/officeDocument/2006/relationships/image" Target="../media/image20.png"/><Relationship Id="rId7" Type="http://schemas.openxmlformats.org/officeDocument/2006/relationships/image" Target="../media/image3.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8.pn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2.svg"/><Relationship Id="rId11" Type="http://schemas.openxmlformats.org/officeDocument/2006/relationships/image" Target="../media/image7.png"/><Relationship Id="rId24" Type="http://schemas.openxmlformats.org/officeDocument/2006/relationships/image" Target="../media/image23.png"/><Relationship Id="rId32" Type="http://schemas.openxmlformats.org/officeDocument/2006/relationships/image" Target="../media/image31.png"/><Relationship Id="rId5" Type="http://schemas.openxmlformats.org/officeDocument/2006/relationships/image" Target="../media/image1.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png"/><Relationship Id="rId10" Type="http://schemas.openxmlformats.org/officeDocument/2006/relationships/image" Target="../media/image6.png"/><Relationship Id="rId19" Type="http://schemas.openxmlformats.org/officeDocument/2006/relationships/image" Target="../media/image18.png"/><Relationship Id="rId31" Type="http://schemas.openxmlformats.org/officeDocument/2006/relationships/image" Target="../media/image30.png"/><Relationship Id="rId4" Type="http://schemas.openxmlformats.org/officeDocument/2006/relationships/image" Target="../media/image10.png"/><Relationship Id="rId9" Type="http://schemas.openxmlformats.org/officeDocument/2006/relationships/image" Target="../media/image5.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18" Type="http://schemas.openxmlformats.org/officeDocument/2006/relationships/image" Target="../media/image26.png"/><Relationship Id="rId26" Type="http://schemas.openxmlformats.org/officeDocument/2006/relationships/image" Target="../media/image6.png"/><Relationship Id="rId3" Type="http://schemas.openxmlformats.org/officeDocument/2006/relationships/image" Target="../media/image10.png"/><Relationship Id="rId21" Type="http://schemas.openxmlformats.org/officeDocument/2006/relationships/image" Target="../media/image1.png"/><Relationship Id="rId7" Type="http://schemas.openxmlformats.org/officeDocument/2006/relationships/image" Target="../media/image15.png"/><Relationship Id="rId12" Type="http://schemas.openxmlformats.org/officeDocument/2006/relationships/image" Target="../media/image20.png"/><Relationship Id="rId17" Type="http://schemas.openxmlformats.org/officeDocument/2006/relationships/image" Target="../media/image25.png"/><Relationship Id="rId25" Type="http://schemas.openxmlformats.org/officeDocument/2006/relationships/image" Target="../media/image5.png"/><Relationship Id="rId2" Type="http://schemas.openxmlformats.org/officeDocument/2006/relationships/image" Target="../media/image9.png"/><Relationship Id="rId16" Type="http://schemas.openxmlformats.org/officeDocument/2006/relationships/image" Target="../media/image24.png"/><Relationship Id="rId20" Type="http://schemas.openxmlformats.org/officeDocument/2006/relationships/image" Target="../media/image32.png"/><Relationship Id="rId29"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14.png"/><Relationship Id="rId11" Type="http://schemas.openxmlformats.org/officeDocument/2006/relationships/image" Target="../media/image19.png"/><Relationship Id="rId24" Type="http://schemas.openxmlformats.org/officeDocument/2006/relationships/image" Target="../media/image4.png"/><Relationship Id="rId32" Type="http://schemas.openxmlformats.org/officeDocument/2006/relationships/image" Target="../media/image31.png"/><Relationship Id="rId5" Type="http://schemas.openxmlformats.org/officeDocument/2006/relationships/image" Target="../media/image13.png"/><Relationship Id="rId15" Type="http://schemas.openxmlformats.org/officeDocument/2006/relationships/image" Target="../media/image23.png"/><Relationship Id="rId23" Type="http://schemas.openxmlformats.org/officeDocument/2006/relationships/image" Target="../media/image3.png"/><Relationship Id="rId28" Type="http://schemas.openxmlformats.org/officeDocument/2006/relationships/image" Target="../media/image11.png"/><Relationship Id="rId10" Type="http://schemas.openxmlformats.org/officeDocument/2006/relationships/image" Target="../media/image18.png"/><Relationship Id="rId19" Type="http://schemas.openxmlformats.org/officeDocument/2006/relationships/image" Target="../media/image27.png"/><Relationship Id="rId31" Type="http://schemas.openxmlformats.org/officeDocument/2006/relationships/image" Target="../media/image30.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 Id="rId22" Type="http://schemas.openxmlformats.org/officeDocument/2006/relationships/image" Target="../media/image2.svg"/><Relationship Id="rId27" Type="http://schemas.openxmlformats.org/officeDocument/2006/relationships/image" Target="../media/image7.png"/><Relationship Id="rId30" Type="http://schemas.openxmlformats.org/officeDocument/2006/relationships/image" Target="../media/image29.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ark gray backgroun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DC438AD-D513-4E15-A087-6ED51642DE19}"/>
              </a:ext>
            </a:extLst>
          </p:cNvPr>
          <p:cNvSpPr/>
          <p:nvPr userDrawn="1"/>
        </p:nvSpPr>
        <p:spPr>
          <a:xfrm>
            <a:off x="0" y="0"/>
            <a:ext cx="24384000" cy="13716000"/>
          </a:xfrm>
          <a:prstGeom prst="rect">
            <a:avLst/>
          </a:prstGeom>
          <a:gradFill flip="none" rotWithShape="1">
            <a:gsLst>
              <a:gs pos="0">
                <a:schemeClr val="accent1">
                  <a:lumMod val="75000"/>
                </a:schemeClr>
              </a:gs>
              <a:gs pos="49000">
                <a:schemeClr val="accent1">
                  <a:lumMod val="50000"/>
                </a:schemeClr>
              </a:gs>
              <a:gs pos="100000">
                <a:srgbClr val="190953"/>
              </a:gs>
            </a:gsLst>
            <a:path path="circle">
              <a:fillToRect l="50000" t="130000" r="50000" b="-3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5861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White backgroun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7023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with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C3D904A-8DF7-4B49-BC96-A43872A3F471}"/>
              </a:ext>
            </a:extLst>
          </p:cNvPr>
          <p:cNvSpPr>
            <a:spLocks noGrp="1"/>
          </p:cNvSpPr>
          <p:nvPr>
            <p:ph type="body" sz="quarter" idx="11" hasCustomPrompt="1"/>
          </p:nvPr>
        </p:nvSpPr>
        <p:spPr>
          <a:xfrm>
            <a:off x="433469" y="579301"/>
            <a:ext cx="16510000" cy="464432"/>
          </a:xfrm>
          <a:prstGeom prst="rect">
            <a:avLst/>
          </a:prstGeom>
        </p:spPr>
        <p:txBody>
          <a:bodyPr/>
          <a:lstStyle>
            <a:lvl1pPr marL="0" indent="0">
              <a:buNone/>
              <a:defRPr sz="2800" b="0">
                <a:solidFill>
                  <a:schemeClr val="bg1">
                    <a:lumMod val="50000"/>
                  </a:schemeClr>
                </a:solidFill>
                <a:latin typeface="Segoe UI Bold" panose="020B0802040204020203" pitchFamily="34" charset="0"/>
                <a:cs typeface="Segoe UI Bold" panose="020B0802040204020203" pitchFamily="34" charset="0"/>
              </a:defRPr>
            </a:lvl1pPr>
          </a:lstStyle>
          <a:p>
            <a:pPr lvl="0"/>
            <a:r>
              <a:rPr lang="en-US"/>
              <a:t>Slide title</a:t>
            </a:r>
          </a:p>
        </p:txBody>
      </p:sp>
      <p:sp>
        <p:nvSpPr>
          <p:cNvPr id="5" name="Text Placeholder 4">
            <a:extLst>
              <a:ext uri="{FF2B5EF4-FFF2-40B4-BE49-F238E27FC236}">
                <a16:creationId xmlns:a16="http://schemas.microsoft.com/office/drawing/2014/main" id="{E35F027F-8A00-4473-9771-E73F65041D21}"/>
              </a:ext>
            </a:extLst>
          </p:cNvPr>
          <p:cNvSpPr>
            <a:spLocks noGrp="1"/>
          </p:cNvSpPr>
          <p:nvPr>
            <p:ph type="body" sz="quarter" idx="13" hasCustomPrompt="1"/>
          </p:nvPr>
        </p:nvSpPr>
        <p:spPr>
          <a:xfrm>
            <a:off x="433469" y="238587"/>
            <a:ext cx="9257689" cy="339752"/>
          </a:xfrm>
          <a:prstGeom prst="rect">
            <a:avLst/>
          </a:prstGeom>
        </p:spPr>
        <p:txBody>
          <a:bodyPr/>
          <a:lstStyle>
            <a:lvl1pPr marL="0" indent="0">
              <a:buNone/>
              <a:defRPr sz="1400" spc="300">
                <a:latin typeface="Segoe UI" panose="020B0502040204020203" pitchFamily="34" charset="0"/>
                <a:cs typeface="Segoe UI" panose="020B0502040204020203" pitchFamily="34" charset="0"/>
              </a:defRPr>
            </a:lvl1pPr>
          </a:lstStyle>
          <a:p>
            <a:pPr lvl="0"/>
            <a:r>
              <a:rPr lang="en-US"/>
              <a:t>SECTION </a:t>
            </a:r>
          </a:p>
        </p:txBody>
      </p:sp>
    </p:spTree>
    <p:extLst>
      <p:ext uri="{BB962C8B-B14F-4D97-AF65-F5344CB8AC3E}">
        <p14:creationId xmlns:p14="http://schemas.microsoft.com/office/powerpoint/2010/main" val="1954649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rom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DC43507-2798-4B5E-BD04-0BE781D676E8}"/>
              </a:ext>
            </a:extLst>
          </p:cNvPr>
          <p:cNvSpPr/>
          <p:nvPr userDrawn="1"/>
        </p:nvSpPr>
        <p:spPr>
          <a:xfrm>
            <a:off x="0" y="0"/>
            <a:ext cx="24387048" cy="61264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A8DAEA3-9126-44A3-971C-363E56895111}"/>
              </a:ext>
            </a:extLst>
          </p:cNvPr>
          <p:cNvSpPr txBox="1"/>
          <p:nvPr userDrawn="1"/>
        </p:nvSpPr>
        <p:spPr>
          <a:xfrm>
            <a:off x="142047" y="121658"/>
            <a:ext cx="2587375" cy="369332"/>
          </a:xfrm>
          <a:prstGeom prst="rect">
            <a:avLst/>
          </a:prstGeom>
          <a:noFill/>
        </p:spPr>
        <p:txBody>
          <a:bodyPr wrap="none" rtlCol="0">
            <a:spAutoFit/>
          </a:bodyPr>
          <a:lstStyle/>
          <a:p>
            <a:r>
              <a:rPr lang="en-US">
                <a:solidFill>
                  <a:schemeClr val="bg1"/>
                </a:solidFill>
                <a:latin typeface="Segoe UI" panose="020B0502040204020203" pitchFamily="34" charset="0"/>
                <a:cs typeface="Segoe UI" panose="020B0502040204020203" pitchFamily="34" charset="0"/>
              </a:rPr>
              <a:t>Windows Admin Center</a:t>
            </a:r>
          </a:p>
        </p:txBody>
      </p:sp>
      <p:cxnSp>
        <p:nvCxnSpPr>
          <p:cNvPr id="5" name="Straight Connector 4">
            <a:extLst>
              <a:ext uri="{FF2B5EF4-FFF2-40B4-BE49-F238E27FC236}">
                <a16:creationId xmlns:a16="http://schemas.microsoft.com/office/drawing/2014/main" id="{C815DAD6-D0C9-40CD-93C4-CB5041717C15}"/>
              </a:ext>
            </a:extLst>
          </p:cNvPr>
          <p:cNvCxnSpPr>
            <a:cxnSpLocks/>
          </p:cNvCxnSpPr>
          <p:nvPr userDrawn="1"/>
        </p:nvCxnSpPr>
        <p:spPr>
          <a:xfrm>
            <a:off x="2917233" y="0"/>
            <a:ext cx="0" cy="603504"/>
          </a:xfrm>
          <a:prstGeom prst="line">
            <a:avLst/>
          </a:prstGeom>
          <a:ln w="25400">
            <a:solidFill>
              <a:srgbClr val="383838"/>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5EDACC9-6B33-43A5-BD4C-8FB0655EB555}"/>
              </a:ext>
            </a:extLst>
          </p:cNvPr>
          <p:cNvSpPr txBox="1"/>
          <p:nvPr userDrawn="1"/>
        </p:nvSpPr>
        <p:spPr>
          <a:xfrm>
            <a:off x="3100322" y="121658"/>
            <a:ext cx="1797159" cy="369332"/>
          </a:xfrm>
          <a:prstGeom prst="rect">
            <a:avLst/>
          </a:prstGeom>
          <a:noFill/>
        </p:spPr>
        <p:txBody>
          <a:bodyPr wrap="none" rtlCol="0">
            <a:spAutoFit/>
          </a:bodyPr>
          <a:lstStyle/>
          <a:p>
            <a:r>
              <a:rPr lang="en-US">
                <a:solidFill>
                  <a:schemeClr val="bg1"/>
                </a:solidFill>
                <a:latin typeface="Segoe UI" panose="020B0502040204020203" pitchFamily="34" charset="0"/>
                <a:cs typeface="Segoe UI" panose="020B0502040204020203" pitchFamily="34" charset="0"/>
              </a:rPr>
              <a:t>Server Manager</a:t>
            </a:r>
          </a:p>
        </p:txBody>
      </p:sp>
      <p:pic>
        <p:nvPicPr>
          <p:cNvPr id="7" name="Graphic 6">
            <a:extLst>
              <a:ext uri="{FF2B5EF4-FFF2-40B4-BE49-F238E27FC236}">
                <a16:creationId xmlns:a16="http://schemas.microsoft.com/office/drawing/2014/main" id="{2C955383-95B2-409D-876F-9AB18A4B3E6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92560" y="178308"/>
            <a:ext cx="1201928" cy="256032"/>
          </a:xfrm>
          <a:prstGeom prst="rect">
            <a:avLst/>
          </a:prstGeom>
        </p:spPr>
      </p:pic>
      <p:grpSp>
        <p:nvGrpSpPr>
          <p:cNvPr id="8" name="Group 7">
            <a:extLst>
              <a:ext uri="{FF2B5EF4-FFF2-40B4-BE49-F238E27FC236}">
                <a16:creationId xmlns:a16="http://schemas.microsoft.com/office/drawing/2014/main" id="{198C011C-8A01-45AE-AD42-83238F81BB14}"/>
              </a:ext>
            </a:extLst>
          </p:cNvPr>
          <p:cNvGrpSpPr/>
          <p:nvPr userDrawn="1"/>
        </p:nvGrpSpPr>
        <p:grpSpPr>
          <a:xfrm>
            <a:off x="21935694" y="0"/>
            <a:ext cx="612648" cy="612648"/>
            <a:chOff x="21033126" y="84639"/>
            <a:chExt cx="612648" cy="612648"/>
          </a:xfrm>
        </p:grpSpPr>
        <p:sp>
          <p:nvSpPr>
            <p:cNvPr id="9" name="Rectangle 8">
              <a:extLst>
                <a:ext uri="{FF2B5EF4-FFF2-40B4-BE49-F238E27FC236}">
                  <a16:creationId xmlns:a16="http://schemas.microsoft.com/office/drawing/2014/main" id="{97196C91-5B0E-472B-A53E-450177CD6318}"/>
                </a:ext>
              </a:extLst>
            </p:cNvPr>
            <p:cNvSpPr/>
            <p:nvPr/>
          </p:nvSpPr>
          <p:spPr>
            <a:xfrm>
              <a:off x="21033126" y="84639"/>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81831609-3C09-4E75-8756-45D98A27E2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243438" y="294951"/>
              <a:ext cx="192024" cy="192024"/>
            </a:xfrm>
            <a:prstGeom prst="rect">
              <a:avLst/>
            </a:prstGeom>
          </p:spPr>
        </p:pic>
      </p:grpSp>
      <p:grpSp>
        <p:nvGrpSpPr>
          <p:cNvPr id="11" name="Group 10">
            <a:extLst>
              <a:ext uri="{FF2B5EF4-FFF2-40B4-BE49-F238E27FC236}">
                <a16:creationId xmlns:a16="http://schemas.microsoft.com/office/drawing/2014/main" id="{07EEE015-AE04-4F8D-A15A-51244FB8E427}"/>
              </a:ext>
            </a:extLst>
          </p:cNvPr>
          <p:cNvGrpSpPr/>
          <p:nvPr userDrawn="1"/>
        </p:nvGrpSpPr>
        <p:grpSpPr>
          <a:xfrm>
            <a:off x="22548342" y="0"/>
            <a:ext cx="612648" cy="612648"/>
            <a:chOff x="21747181" y="81966"/>
            <a:chExt cx="612648" cy="612648"/>
          </a:xfrm>
        </p:grpSpPr>
        <p:sp>
          <p:nvSpPr>
            <p:cNvPr id="12" name="Rectangle 11">
              <a:extLst>
                <a:ext uri="{FF2B5EF4-FFF2-40B4-BE49-F238E27FC236}">
                  <a16:creationId xmlns:a16="http://schemas.microsoft.com/office/drawing/2014/main" id="{20543E26-3BA2-4234-ABDC-B30FEC89F86B}"/>
                </a:ext>
              </a:extLst>
            </p:cNvPr>
            <p:cNvSpPr/>
            <p:nvPr/>
          </p:nvSpPr>
          <p:spPr>
            <a:xfrm>
              <a:off x="2174718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AEC3D009-1C51-4771-8D45-F42321556B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957493" y="292278"/>
              <a:ext cx="192024" cy="192024"/>
            </a:xfrm>
            <a:prstGeom prst="rect">
              <a:avLst/>
            </a:prstGeom>
          </p:spPr>
        </p:pic>
      </p:grpSp>
      <p:grpSp>
        <p:nvGrpSpPr>
          <p:cNvPr id="14" name="Group 13">
            <a:extLst>
              <a:ext uri="{FF2B5EF4-FFF2-40B4-BE49-F238E27FC236}">
                <a16:creationId xmlns:a16="http://schemas.microsoft.com/office/drawing/2014/main" id="{2E5A0541-D2C0-475C-8971-36FDE14BEF88}"/>
              </a:ext>
            </a:extLst>
          </p:cNvPr>
          <p:cNvGrpSpPr/>
          <p:nvPr userDrawn="1"/>
        </p:nvGrpSpPr>
        <p:grpSpPr>
          <a:xfrm>
            <a:off x="23160990" y="0"/>
            <a:ext cx="612648" cy="612648"/>
            <a:chOff x="22513372" y="81966"/>
            <a:chExt cx="612648" cy="612648"/>
          </a:xfrm>
        </p:grpSpPr>
        <p:sp>
          <p:nvSpPr>
            <p:cNvPr id="15" name="Rectangle 14">
              <a:extLst>
                <a:ext uri="{FF2B5EF4-FFF2-40B4-BE49-F238E27FC236}">
                  <a16:creationId xmlns:a16="http://schemas.microsoft.com/office/drawing/2014/main" id="{125A0E75-650A-4C37-916B-63A718F73070}"/>
                </a:ext>
              </a:extLst>
            </p:cNvPr>
            <p:cNvSpPr/>
            <p:nvPr/>
          </p:nvSpPr>
          <p:spPr>
            <a:xfrm>
              <a:off x="22513372"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D6392AA9-E787-4667-B8D6-59217A0944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723684" y="292278"/>
              <a:ext cx="192024" cy="192024"/>
            </a:xfrm>
            <a:prstGeom prst="rect">
              <a:avLst/>
            </a:prstGeom>
          </p:spPr>
        </p:pic>
      </p:grpSp>
      <p:grpSp>
        <p:nvGrpSpPr>
          <p:cNvPr id="17" name="Group 16">
            <a:extLst>
              <a:ext uri="{FF2B5EF4-FFF2-40B4-BE49-F238E27FC236}">
                <a16:creationId xmlns:a16="http://schemas.microsoft.com/office/drawing/2014/main" id="{57A1E1B6-A3F6-400E-B399-8971D0021CE1}"/>
              </a:ext>
            </a:extLst>
          </p:cNvPr>
          <p:cNvGrpSpPr/>
          <p:nvPr userDrawn="1"/>
        </p:nvGrpSpPr>
        <p:grpSpPr>
          <a:xfrm>
            <a:off x="23774400" y="0"/>
            <a:ext cx="612648" cy="612648"/>
            <a:chOff x="23202791" y="81966"/>
            <a:chExt cx="612648" cy="612648"/>
          </a:xfrm>
        </p:grpSpPr>
        <p:sp>
          <p:nvSpPr>
            <p:cNvPr id="18" name="Rectangle 17">
              <a:extLst>
                <a:ext uri="{FF2B5EF4-FFF2-40B4-BE49-F238E27FC236}">
                  <a16:creationId xmlns:a16="http://schemas.microsoft.com/office/drawing/2014/main" id="{F005D3F3-99E4-4AAF-A673-7E4593E4C4B4}"/>
                </a:ext>
              </a:extLst>
            </p:cNvPr>
            <p:cNvSpPr/>
            <p:nvPr/>
          </p:nvSpPr>
          <p:spPr>
            <a:xfrm>
              <a:off x="2320279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B8F20953-B70D-499E-9A58-960B1D2BD0A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413103" y="292278"/>
              <a:ext cx="192024" cy="192024"/>
            </a:xfrm>
            <a:prstGeom prst="rect">
              <a:avLst/>
            </a:prstGeom>
          </p:spPr>
        </p:pic>
      </p:grpSp>
      <p:pic>
        <p:nvPicPr>
          <p:cNvPr id="20" name="Picture 19">
            <a:extLst>
              <a:ext uri="{FF2B5EF4-FFF2-40B4-BE49-F238E27FC236}">
                <a16:creationId xmlns:a16="http://schemas.microsoft.com/office/drawing/2014/main" id="{9DD06432-23D9-41CB-A2AD-AA9012128657}"/>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924333" y="210312"/>
            <a:ext cx="192024" cy="192024"/>
          </a:xfrm>
          <a:prstGeom prst="rect">
            <a:avLst/>
          </a:prstGeom>
        </p:spPr>
      </p:pic>
    </p:spTree>
    <p:extLst>
      <p:ext uri="{BB962C8B-B14F-4D97-AF65-F5344CB8AC3E}">
        <p14:creationId xmlns:p14="http://schemas.microsoft.com/office/powerpoint/2010/main" val="2353768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rome, title, left nav collapse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D526787-6521-44FB-9472-7B62E72F7CA3}"/>
              </a:ext>
            </a:extLst>
          </p:cNvPr>
          <p:cNvCxnSpPr>
            <a:cxnSpLocks/>
          </p:cNvCxnSpPr>
          <p:nvPr userDrawn="1"/>
        </p:nvCxnSpPr>
        <p:spPr>
          <a:xfrm>
            <a:off x="525970"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967E535-5D09-4A2C-81C1-52302D9C872D}"/>
              </a:ext>
            </a:extLst>
          </p:cNvPr>
          <p:cNvSpPr txBox="1"/>
          <p:nvPr userDrawn="1"/>
        </p:nvSpPr>
        <p:spPr>
          <a:xfrm>
            <a:off x="95724" y="653267"/>
            <a:ext cx="3483711"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server-01.contoso.com</a:t>
            </a:r>
          </a:p>
        </p:txBody>
      </p:sp>
      <p:pic>
        <p:nvPicPr>
          <p:cNvPr id="7" name="Picture 6">
            <a:extLst>
              <a:ext uri="{FF2B5EF4-FFF2-40B4-BE49-F238E27FC236}">
                <a16:creationId xmlns:a16="http://schemas.microsoft.com/office/drawing/2014/main" id="{70E91698-B5FF-4830-96BE-0B314294653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8796" y="1471414"/>
            <a:ext cx="192024" cy="192024"/>
          </a:xfrm>
          <a:prstGeom prst="rect">
            <a:avLst/>
          </a:prstGeom>
        </p:spPr>
      </p:pic>
      <p:pic>
        <p:nvPicPr>
          <p:cNvPr id="8" name="Picture 7">
            <a:extLst>
              <a:ext uri="{FF2B5EF4-FFF2-40B4-BE49-F238E27FC236}">
                <a16:creationId xmlns:a16="http://schemas.microsoft.com/office/drawing/2014/main" id="{7C483D0D-52D2-49AE-B46F-EE82EF748EB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4592" y="1984248"/>
            <a:ext cx="192024" cy="192024"/>
          </a:xfrm>
          <a:prstGeom prst="rect">
            <a:avLst/>
          </a:prstGeom>
        </p:spPr>
      </p:pic>
      <p:pic>
        <p:nvPicPr>
          <p:cNvPr id="9" name="Picture 8">
            <a:extLst>
              <a:ext uri="{FF2B5EF4-FFF2-40B4-BE49-F238E27FC236}">
                <a16:creationId xmlns:a16="http://schemas.microsoft.com/office/drawing/2014/main" id="{A7FEAFF2-3395-4FA8-A67A-5C010E2008D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64592" y="2610928"/>
            <a:ext cx="192024" cy="192024"/>
          </a:xfrm>
          <a:prstGeom prst="rect">
            <a:avLst/>
          </a:prstGeom>
        </p:spPr>
      </p:pic>
      <p:sp>
        <p:nvSpPr>
          <p:cNvPr id="27" name="Rectangle 26">
            <a:extLst>
              <a:ext uri="{FF2B5EF4-FFF2-40B4-BE49-F238E27FC236}">
                <a16:creationId xmlns:a16="http://schemas.microsoft.com/office/drawing/2014/main" id="{18A343B9-19FC-4BF0-8441-258CAF8FCDAC}"/>
              </a:ext>
            </a:extLst>
          </p:cNvPr>
          <p:cNvSpPr/>
          <p:nvPr userDrawn="1"/>
        </p:nvSpPr>
        <p:spPr>
          <a:xfrm>
            <a:off x="0" y="0"/>
            <a:ext cx="24387048" cy="61264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0F9B1DD6-B825-4D41-9140-ABD07ABCFB56}"/>
              </a:ext>
            </a:extLst>
          </p:cNvPr>
          <p:cNvSpPr txBox="1"/>
          <p:nvPr userDrawn="1"/>
        </p:nvSpPr>
        <p:spPr>
          <a:xfrm>
            <a:off x="142047" y="121658"/>
            <a:ext cx="2587375" cy="369332"/>
          </a:xfrm>
          <a:prstGeom prst="rect">
            <a:avLst/>
          </a:prstGeom>
          <a:noFill/>
        </p:spPr>
        <p:txBody>
          <a:bodyPr wrap="none" rtlCol="0">
            <a:spAutoFit/>
          </a:bodyPr>
          <a:lstStyle/>
          <a:p>
            <a:r>
              <a:rPr lang="en-US">
                <a:solidFill>
                  <a:schemeClr val="bg1"/>
                </a:solidFill>
                <a:latin typeface="Segoe UI" panose="020B0502040204020203" pitchFamily="34" charset="0"/>
                <a:cs typeface="Segoe UI" panose="020B0502040204020203" pitchFamily="34" charset="0"/>
              </a:rPr>
              <a:t>Windows Admin Center</a:t>
            </a:r>
          </a:p>
        </p:txBody>
      </p:sp>
      <p:cxnSp>
        <p:nvCxnSpPr>
          <p:cNvPr id="29" name="Straight Connector 28">
            <a:extLst>
              <a:ext uri="{FF2B5EF4-FFF2-40B4-BE49-F238E27FC236}">
                <a16:creationId xmlns:a16="http://schemas.microsoft.com/office/drawing/2014/main" id="{F56B2068-A73A-4688-93C4-F189049FF95D}"/>
              </a:ext>
            </a:extLst>
          </p:cNvPr>
          <p:cNvCxnSpPr>
            <a:cxnSpLocks/>
          </p:cNvCxnSpPr>
          <p:nvPr userDrawn="1"/>
        </p:nvCxnSpPr>
        <p:spPr>
          <a:xfrm>
            <a:off x="2917233" y="0"/>
            <a:ext cx="0" cy="603504"/>
          </a:xfrm>
          <a:prstGeom prst="line">
            <a:avLst/>
          </a:prstGeom>
          <a:ln w="25400">
            <a:solidFill>
              <a:srgbClr val="383838"/>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346DB1C5-34FA-49D7-9212-4B70A6A597E2}"/>
              </a:ext>
            </a:extLst>
          </p:cNvPr>
          <p:cNvSpPr txBox="1"/>
          <p:nvPr userDrawn="1"/>
        </p:nvSpPr>
        <p:spPr>
          <a:xfrm>
            <a:off x="3100322" y="121658"/>
            <a:ext cx="1797159" cy="369332"/>
          </a:xfrm>
          <a:prstGeom prst="rect">
            <a:avLst/>
          </a:prstGeom>
          <a:noFill/>
        </p:spPr>
        <p:txBody>
          <a:bodyPr wrap="none" rtlCol="0">
            <a:spAutoFit/>
          </a:bodyPr>
          <a:lstStyle/>
          <a:p>
            <a:r>
              <a:rPr lang="en-US">
                <a:solidFill>
                  <a:schemeClr val="bg1"/>
                </a:solidFill>
                <a:latin typeface="Segoe UI" panose="020B0502040204020203" pitchFamily="34" charset="0"/>
                <a:cs typeface="Segoe UI" panose="020B0502040204020203" pitchFamily="34" charset="0"/>
              </a:rPr>
              <a:t>Server Manager</a:t>
            </a:r>
          </a:p>
        </p:txBody>
      </p:sp>
      <p:pic>
        <p:nvPicPr>
          <p:cNvPr id="31" name="Graphic 30">
            <a:extLst>
              <a:ext uri="{FF2B5EF4-FFF2-40B4-BE49-F238E27FC236}">
                <a16:creationId xmlns:a16="http://schemas.microsoft.com/office/drawing/2014/main" id="{123D4BBB-25A2-49CA-A049-3A52CC91C680}"/>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1592560" y="178308"/>
            <a:ext cx="1201928" cy="256032"/>
          </a:xfrm>
          <a:prstGeom prst="rect">
            <a:avLst/>
          </a:prstGeom>
        </p:spPr>
      </p:pic>
      <p:grpSp>
        <p:nvGrpSpPr>
          <p:cNvPr id="32" name="Group 31">
            <a:extLst>
              <a:ext uri="{FF2B5EF4-FFF2-40B4-BE49-F238E27FC236}">
                <a16:creationId xmlns:a16="http://schemas.microsoft.com/office/drawing/2014/main" id="{B967E2B5-E3A6-4958-8768-89F662325474}"/>
              </a:ext>
            </a:extLst>
          </p:cNvPr>
          <p:cNvGrpSpPr/>
          <p:nvPr userDrawn="1"/>
        </p:nvGrpSpPr>
        <p:grpSpPr>
          <a:xfrm>
            <a:off x="21935694" y="0"/>
            <a:ext cx="612648" cy="612648"/>
            <a:chOff x="21033126" y="84639"/>
            <a:chExt cx="612648" cy="612648"/>
          </a:xfrm>
        </p:grpSpPr>
        <p:sp>
          <p:nvSpPr>
            <p:cNvPr id="33" name="Rectangle 32">
              <a:extLst>
                <a:ext uri="{FF2B5EF4-FFF2-40B4-BE49-F238E27FC236}">
                  <a16:creationId xmlns:a16="http://schemas.microsoft.com/office/drawing/2014/main" id="{4FE3F5EA-1F72-4E2C-A144-CEAF3894FB2E}"/>
                </a:ext>
              </a:extLst>
            </p:cNvPr>
            <p:cNvSpPr/>
            <p:nvPr/>
          </p:nvSpPr>
          <p:spPr>
            <a:xfrm>
              <a:off x="21033126" y="84639"/>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33">
              <a:extLst>
                <a:ext uri="{FF2B5EF4-FFF2-40B4-BE49-F238E27FC236}">
                  <a16:creationId xmlns:a16="http://schemas.microsoft.com/office/drawing/2014/main" id="{078243A6-56DD-4A9F-B6CA-DDA6383AC63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243438" y="294951"/>
              <a:ext cx="192024" cy="192024"/>
            </a:xfrm>
            <a:prstGeom prst="rect">
              <a:avLst/>
            </a:prstGeom>
          </p:spPr>
        </p:pic>
      </p:grpSp>
      <p:grpSp>
        <p:nvGrpSpPr>
          <p:cNvPr id="35" name="Group 34">
            <a:extLst>
              <a:ext uri="{FF2B5EF4-FFF2-40B4-BE49-F238E27FC236}">
                <a16:creationId xmlns:a16="http://schemas.microsoft.com/office/drawing/2014/main" id="{E60E2953-024A-4384-B502-3446993A3CD6}"/>
              </a:ext>
            </a:extLst>
          </p:cNvPr>
          <p:cNvGrpSpPr/>
          <p:nvPr userDrawn="1"/>
        </p:nvGrpSpPr>
        <p:grpSpPr>
          <a:xfrm>
            <a:off x="22548342" y="0"/>
            <a:ext cx="612648" cy="612648"/>
            <a:chOff x="21747181" y="81966"/>
            <a:chExt cx="612648" cy="612648"/>
          </a:xfrm>
        </p:grpSpPr>
        <p:sp>
          <p:nvSpPr>
            <p:cNvPr id="36" name="Rectangle 35">
              <a:extLst>
                <a:ext uri="{FF2B5EF4-FFF2-40B4-BE49-F238E27FC236}">
                  <a16:creationId xmlns:a16="http://schemas.microsoft.com/office/drawing/2014/main" id="{8B50F106-F828-4411-A731-50E5A57F0720}"/>
                </a:ext>
              </a:extLst>
            </p:cNvPr>
            <p:cNvSpPr/>
            <p:nvPr/>
          </p:nvSpPr>
          <p:spPr>
            <a:xfrm>
              <a:off x="2174718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a:extLst>
                <a:ext uri="{FF2B5EF4-FFF2-40B4-BE49-F238E27FC236}">
                  <a16:creationId xmlns:a16="http://schemas.microsoft.com/office/drawing/2014/main" id="{C0922E37-55A7-4AE1-AEFF-2827D1DDC4A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957493" y="292278"/>
              <a:ext cx="192024" cy="192024"/>
            </a:xfrm>
            <a:prstGeom prst="rect">
              <a:avLst/>
            </a:prstGeom>
          </p:spPr>
        </p:pic>
      </p:grpSp>
      <p:grpSp>
        <p:nvGrpSpPr>
          <p:cNvPr id="38" name="Group 37">
            <a:extLst>
              <a:ext uri="{FF2B5EF4-FFF2-40B4-BE49-F238E27FC236}">
                <a16:creationId xmlns:a16="http://schemas.microsoft.com/office/drawing/2014/main" id="{A335D32D-EA55-4CF8-828C-0A382454771A}"/>
              </a:ext>
            </a:extLst>
          </p:cNvPr>
          <p:cNvGrpSpPr/>
          <p:nvPr userDrawn="1"/>
        </p:nvGrpSpPr>
        <p:grpSpPr>
          <a:xfrm>
            <a:off x="23160990" y="0"/>
            <a:ext cx="612648" cy="612648"/>
            <a:chOff x="22513372" y="81966"/>
            <a:chExt cx="612648" cy="612648"/>
          </a:xfrm>
        </p:grpSpPr>
        <p:sp>
          <p:nvSpPr>
            <p:cNvPr id="39" name="Rectangle 38">
              <a:extLst>
                <a:ext uri="{FF2B5EF4-FFF2-40B4-BE49-F238E27FC236}">
                  <a16:creationId xmlns:a16="http://schemas.microsoft.com/office/drawing/2014/main" id="{80BBF27D-2DA2-4A91-81F3-ECFE806B0AD4}"/>
                </a:ext>
              </a:extLst>
            </p:cNvPr>
            <p:cNvSpPr/>
            <p:nvPr/>
          </p:nvSpPr>
          <p:spPr>
            <a:xfrm>
              <a:off x="22513372"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Picture 39">
              <a:extLst>
                <a:ext uri="{FF2B5EF4-FFF2-40B4-BE49-F238E27FC236}">
                  <a16:creationId xmlns:a16="http://schemas.microsoft.com/office/drawing/2014/main" id="{639C2382-7EF2-454D-84A6-D6B4D2AB742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723684" y="292278"/>
              <a:ext cx="192024" cy="192024"/>
            </a:xfrm>
            <a:prstGeom prst="rect">
              <a:avLst/>
            </a:prstGeom>
          </p:spPr>
        </p:pic>
      </p:grpSp>
      <p:grpSp>
        <p:nvGrpSpPr>
          <p:cNvPr id="41" name="Group 40">
            <a:extLst>
              <a:ext uri="{FF2B5EF4-FFF2-40B4-BE49-F238E27FC236}">
                <a16:creationId xmlns:a16="http://schemas.microsoft.com/office/drawing/2014/main" id="{25D09619-19F0-465A-9754-340A4D220E40}"/>
              </a:ext>
            </a:extLst>
          </p:cNvPr>
          <p:cNvGrpSpPr/>
          <p:nvPr userDrawn="1"/>
        </p:nvGrpSpPr>
        <p:grpSpPr>
          <a:xfrm>
            <a:off x="23774400" y="0"/>
            <a:ext cx="612648" cy="612648"/>
            <a:chOff x="23202791" y="81966"/>
            <a:chExt cx="612648" cy="612648"/>
          </a:xfrm>
        </p:grpSpPr>
        <p:sp>
          <p:nvSpPr>
            <p:cNvPr id="42" name="Rectangle 41">
              <a:extLst>
                <a:ext uri="{FF2B5EF4-FFF2-40B4-BE49-F238E27FC236}">
                  <a16:creationId xmlns:a16="http://schemas.microsoft.com/office/drawing/2014/main" id="{ABE76F7F-93ED-4E68-A67E-70EB954603E3}"/>
                </a:ext>
              </a:extLst>
            </p:cNvPr>
            <p:cNvSpPr/>
            <p:nvPr/>
          </p:nvSpPr>
          <p:spPr>
            <a:xfrm>
              <a:off x="2320279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a:extLst>
                <a:ext uri="{FF2B5EF4-FFF2-40B4-BE49-F238E27FC236}">
                  <a16:creationId xmlns:a16="http://schemas.microsoft.com/office/drawing/2014/main" id="{CC61E8C9-A9BA-4CBE-BB8D-3833AE08F0E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3413103" y="292278"/>
              <a:ext cx="192024" cy="192024"/>
            </a:xfrm>
            <a:prstGeom prst="rect">
              <a:avLst/>
            </a:prstGeom>
          </p:spPr>
        </p:pic>
      </p:grpSp>
      <p:pic>
        <p:nvPicPr>
          <p:cNvPr id="44" name="Picture 43">
            <a:extLst>
              <a:ext uri="{FF2B5EF4-FFF2-40B4-BE49-F238E27FC236}">
                <a16:creationId xmlns:a16="http://schemas.microsoft.com/office/drawing/2014/main" id="{84A1C55A-A35A-4EB4-9667-076D3785089C}"/>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924333" y="210312"/>
            <a:ext cx="192024" cy="192024"/>
          </a:xfrm>
          <a:prstGeom prst="rect">
            <a:avLst/>
          </a:prstGeom>
        </p:spPr>
      </p:pic>
      <p:pic>
        <p:nvPicPr>
          <p:cNvPr id="45" name="Picture 44">
            <a:extLst>
              <a:ext uri="{FF2B5EF4-FFF2-40B4-BE49-F238E27FC236}">
                <a16:creationId xmlns:a16="http://schemas.microsoft.com/office/drawing/2014/main" id="{83BC22EA-E86A-4572-9DCC-5DF4D8B30882}"/>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72568" y="13337989"/>
            <a:ext cx="192024" cy="192024"/>
          </a:xfrm>
          <a:prstGeom prst="rect">
            <a:avLst/>
          </a:prstGeom>
        </p:spPr>
      </p:pic>
      <p:cxnSp>
        <p:nvCxnSpPr>
          <p:cNvPr id="46" name="Straight Connector 45">
            <a:extLst>
              <a:ext uri="{FF2B5EF4-FFF2-40B4-BE49-F238E27FC236}">
                <a16:creationId xmlns:a16="http://schemas.microsoft.com/office/drawing/2014/main" id="{5E27BE38-6776-4684-92F9-72DEDD75153A}"/>
              </a:ext>
            </a:extLst>
          </p:cNvPr>
          <p:cNvCxnSpPr>
            <a:cxnSpLocks/>
          </p:cNvCxnSpPr>
          <p:nvPr userDrawn="1"/>
        </p:nvCxnSpPr>
        <p:spPr>
          <a:xfrm>
            <a:off x="-937" y="13165074"/>
            <a:ext cx="526907" cy="0"/>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pic>
        <p:nvPicPr>
          <p:cNvPr id="48" name="Picture 47">
            <a:extLst>
              <a:ext uri="{FF2B5EF4-FFF2-40B4-BE49-F238E27FC236}">
                <a16:creationId xmlns:a16="http://schemas.microsoft.com/office/drawing/2014/main" id="{A221C60D-0B01-4AC3-9749-74426D3F134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64592" y="3821493"/>
            <a:ext cx="192024" cy="192024"/>
          </a:xfrm>
          <a:prstGeom prst="rect">
            <a:avLst/>
          </a:prstGeom>
          <a:ln>
            <a:noFill/>
          </a:ln>
        </p:spPr>
      </p:pic>
      <p:pic>
        <p:nvPicPr>
          <p:cNvPr id="49" name="Picture 48">
            <a:extLst>
              <a:ext uri="{FF2B5EF4-FFF2-40B4-BE49-F238E27FC236}">
                <a16:creationId xmlns:a16="http://schemas.microsoft.com/office/drawing/2014/main" id="{84E1F9B1-445C-4EC9-A2C5-5F2DF8C44610}"/>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64592" y="4224691"/>
            <a:ext cx="192024" cy="192024"/>
          </a:xfrm>
          <a:prstGeom prst="rect">
            <a:avLst/>
          </a:prstGeom>
          <a:ln>
            <a:noFill/>
          </a:ln>
        </p:spPr>
      </p:pic>
      <p:pic>
        <p:nvPicPr>
          <p:cNvPr id="50" name="Picture 49">
            <a:extLst>
              <a:ext uri="{FF2B5EF4-FFF2-40B4-BE49-F238E27FC236}">
                <a16:creationId xmlns:a16="http://schemas.microsoft.com/office/drawing/2014/main" id="{C0D0DF4A-96DB-4C56-9AD3-D15AB1C992FD}"/>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64592" y="5031087"/>
            <a:ext cx="192024" cy="192024"/>
          </a:xfrm>
          <a:prstGeom prst="rect">
            <a:avLst/>
          </a:prstGeom>
          <a:ln>
            <a:noFill/>
          </a:ln>
        </p:spPr>
      </p:pic>
      <p:pic>
        <p:nvPicPr>
          <p:cNvPr id="51" name="Picture 50">
            <a:extLst>
              <a:ext uri="{FF2B5EF4-FFF2-40B4-BE49-F238E27FC236}">
                <a16:creationId xmlns:a16="http://schemas.microsoft.com/office/drawing/2014/main" id="{3F1CF48D-C549-4D39-AB34-A48F8BC6E433}"/>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64592" y="4627889"/>
            <a:ext cx="192024" cy="192024"/>
          </a:xfrm>
          <a:prstGeom prst="rect">
            <a:avLst/>
          </a:prstGeom>
          <a:ln>
            <a:noFill/>
          </a:ln>
        </p:spPr>
      </p:pic>
      <p:pic>
        <p:nvPicPr>
          <p:cNvPr id="52" name="Picture 51">
            <a:extLst>
              <a:ext uri="{FF2B5EF4-FFF2-40B4-BE49-F238E27FC236}">
                <a16:creationId xmlns:a16="http://schemas.microsoft.com/office/drawing/2014/main" id="{37D02B4F-77B5-4C6F-954D-0BED33C97447}"/>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64592" y="5434285"/>
            <a:ext cx="192024" cy="192024"/>
          </a:xfrm>
          <a:prstGeom prst="rect">
            <a:avLst/>
          </a:prstGeom>
          <a:ln>
            <a:noFill/>
          </a:ln>
        </p:spPr>
      </p:pic>
      <p:pic>
        <p:nvPicPr>
          <p:cNvPr id="53" name="Picture 52">
            <a:extLst>
              <a:ext uri="{FF2B5EF4-FFF2-40B4-BE49-F238E27FC236}">
                <a16:creationId xmlns:a16="http://schemas.microsoft.com/office/drawing/2014/main" id="{D084AEC0-2A1B-45CE-B669-D18AA6DDFBD3}"/>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164592" y="5837483"/>
            <a:ext cx="192024" cy="192024"/>
          </a:xfrm>
          <a:prstGeom prst="rect">
            <a:avLst/>
          </a:prstGeom>
          <a:ln>
            <a:noFill/>
          </a:ln>
        </p:spPr>
      </p:pic>
      <p:pic>
        <p:nvPicPr>
          <p:cNvPr id="54" name="Picture 53">
            <a:extLst>
              <a:ext uri="{FF2B5EF4-FFF2-40B4-BE49-F238E27FC236}">
                <a16:creationId xmlns:a16="http://schemas.microsoft.com/office/drawing/2014/main" id="{AC787B32-1336-4CD8-851B-D0D6DEEBF9A2}"/>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64592" y="6240681"/>
            <a:ext cx="192024" cy="192024"/>
          </a:xfrm>
          <a:prstGeom prst="rect">
            <a:avLst/>
          </a:prstGeom>
          <a:ln>
            <a:noFill/>
          </a:ln>
        </p:spPr>
      </p:pic>
      <p:pic>
        <p:nvPicPr>
          <p:cNvPr id="55" name="Picture 54">
            <a:extLst>
              <a:ext uri="{FF2B5EF4-FFF2-40B4-BE49-F238E27FC236}">
                <a16:creationId xmlns:a16="http://schemas.microsoft.com/office/drawing/2014/main" id="{A548E572-2EB7-49FA-9FA2-4883A20F6BFB}"/>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64592" y="6643879"/>
            <a:ext cx="192024" cy="192024"/>
          </a:xfrm>
          <a:prstGeom prst="rect">
            <a:avLst/>
          </a:prstGeom>
          <a:ln>
            <a:noFill/>
          </a:ln>
        </p:spPr>
      </p:pic>
      <p:pic>
        <p:nvPicPr>
          <p:cNvPr id="56" name="Picture 55">
            <a:extLst>
              <a:ext uri="{FF2B5EF4-FFF2-40B4-BE49-F238E27FC236}">
                <a16:creationId xmlns:a16="http://schemas.microsoft.com/office/drawing/2014/main" id="{EA208294-D858-4845-9FC5-7155F9E523EC}"/>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164592" y="7047077"/>
            <a:ext cx="192024" cy="192024"/>
          </a:xfrm>
          <a:prstGeom prst="rect">
            <a:avLst/>
          </a:prstGeom>
          <a:ln>
            <a:noFill/>
          </a:ln>
        </p:spPr>
      </p:pic>
      <p:pic>
        <p:nvPicPr>
          <p:cNvPr id="57" name="Picture 56">
            <a:extLst>
              <a:ext uri="{FF2B5EF4-FFF2-40B4-BE49-F238E27FC236}">
                <a16:creationId xmlns:a16="http://schemas.microsoft.com/office/drawing/2014/main" id="{87C01798-9C61-4106-8DE6-CB0D6C332A52}"/>
              </a:ext>
            </a:extLst>
          </p:cNvPr>
          <p:cNvPicPr>
            <a:picLocks noChangeAspect="1"/>
          </p:cNvPicPr>
          <p:nvPr userDrawn="1"/>
        </p:nvPicPr>
        <p:blipFill>
          <a:blip r:embed="rId22">
            <a:extLst>
              <a:ext uri="{28A0092B-C50C-407E-A947-70E740481C1C}">
                <a14:useLocalDpi xmlns:a14="http://schemas.microsoft.com/office/drawing/2010/main" val="0"/>
              </a:ext>
            </a:extLst>
          </a:blip>
          <a:stretch>
            <a:fillRect/>
          </a:stretch>
        </p:blipFill>
        <p:spPr>
          <a:xfrm>
            <a:off x="164592" y="7849708"/>
            <a:ext cx="192024" cy="192024"/>
          </a:xfrm>
          <a:prstGeom prst="rect">
            <a:avLst/>
          </a:prstGeom>
          <a:ln>
            <a:noFill/>
          </a:ln>
        </p:spPr>
      </p:pic>
      <p:pic>
        <p:nvPicPr>
          <p:cNvPr id="58" name="Picture 57">
            <a:extLst>
              <a:ext uri="{FF2B5EF4-FFF2-40B4-BE49-F238E27FC236}">
                <a16:creationId xmlns:a16="http://schemas.microsoft.com/office/drawing/2014/main" id="{A521321E-62CA-4399-AFB3-336D5F77C962}"/>
              </a:ext>
            </a:extLst>
          </p:cNvPr>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156616" y="8252044"/>
            <a:ext cx="192024" cy="192024"/>
          </a:xfrm>
          <a:prstGeom prst="rect">
            <a:avLst/>
          </a:prstGeom>
          <a:ln>
            <a:noFill/>
          </a:ln>
        </p:spPr>
      </p:pic>
      <p:pic>
        <p:nvPicPr>
          <p:cNvPr id="59" name="Picture 58">
            <a:extLst>
              <a:ext uri="{FF2B5EF4-FFF2-40B4-BE49-F238E27FC236}">
                <a16:creationId xmlns:a16="http://schemas.microsoft.com/office/drawing/2014/main" id="{03DEE7C1-1A49-4E07-A660-8CBB2FBED2BF}"/>
              </a:ext>
            </a:extLst>
          </p:cNvPr>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156616" y="8655242"/>
            <a:ext cx="192024" cy="192024"/>
          </a:xfrm>
          <a:prstGeom prst="rect">
            <a:avLst/>
          </a:prstGeom>
          <a:ln>
            <a:noFill/>
          </a:ln>
        </p:spPr>
      </p:pic>
      <p:pic>
        <p:nvPicPr>
          <p:cNvPr id="60" name="Picture 59">
            <a:extLst>
              <a:ext uri="{FF2B5EF4-FFF2-40B4-BE49-F238E27FC236}">
                <a16:creationId xmlns:a16="http://schemas.microsoft.com/office/drawing/2014/main" id="{440458AF-BFEE-48D6-830D-EE5F43D50E18}"/>
              </a:ext>
            </a:extLst>
          </p:cNvPr>
          <p:cNvPicPr>
            <a:picLocks noChangeAspect="1"/>
          </p:cNvPicPr>
          <p:nvPr userDrawn="1"/>
        </p:nvPicPr>
        <p:blipFill>
          <a:blip r:embed="rId25">
            <a:extLst>
              <a:ext uri="{28A0092B-C50C-407E-A947-70E740481C1C}">
                <a14:useLocalDpi xmlns:a14="http://schemas.microsoft.com/office/drawing/2010/main" val="0"/>
              </a:ext>
            </a:extLst>
          </a:blip>
          <a:stretch>
            <a:fillRect/>
          </a:stretch>
        </p:blipFill>
        <p:spPr>
          <a:xfrm>
            <a:off x="156616" y="9458558"/>
            <a:ext cx="192024" cy="192024"/>
          </a:xfrm>
          <a:prstGeom prst="rect">
            <a:avLst/>
          </a:prstGeom>
          <a:ln>
            <a:noFill/>
          </a:ln>
        </p:spPr>
      </p:pic>
      <p:pic>
        <p:nvPicPr>
          <p:cNvPr id="61" name="Picture 60">
            <a:extLst>
              <a:ext uri="{FF2B5EF4-FFF2-40B4-BE49-F238E27FC236}">
                <a16:creationId xmlns:a16="http://schemas.microsoft.com/office/drawing/2014/main" id="{E33C68A2-3AED-4DA8-98F3-62BFDE266624}"/>
              </a:ext>
            </a:extLst>
          </p:cNvPr>
          <p:cNvPicPr>
            <a:picLocks noChangeAspect="1"/>
          </p:cNvPicPr>
          <p:nvPr userDrawn="1"/>
        </p:nvPicPr>
        <p:blipFill>
          <a:blip r:embed="rId26">
            <a:extLst>
              <a:ext uri="{28A0092B-C50C-407E-A947-70E740481C1C}">
                <a14:useLocalDpi xmlns:a14="http://schemas.microsoft.com/office/drawing/2010/main" val="0"/>
              </a:ext>
            </a:extLst>
          </a:blip>
          <a:stretch>
            <a:fillRect/>
          </a:stretch>
        </p:blipFill>
        <p:spPr>
          <a:xfrm>
            <a:off x="156616" y="9861756"/>
            <a:ext cx="192024" cy="192024"/>
          </a:xfrm>
          <a:prstGeom prst="rect">
            <a:avLst/>
          </a:prstGeom>
          <a:ln>
            <a:noFill/>
          </a:ln>
        </p:spPr>
      </p:pic>
      <p:pic>
        <p:nvPicPr>
          <p:cNvPr id="62" name="Picture 61">
            <a:extLst>
              <a:ext uri="{FF2B5EF4-FFF2-40B4-BE49-F238E27FC236}">
                <a16:creationId xmlns:a16="http://schemas.microsoft.com/office/drawing/2014/main" id="{3CA80506-BAD8-45D7-8034-ADF9FA2C9407}"/>
              </a:ext>
            </a:extLst>
          </p:cNvPr>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156616" y="10264954"/>
            <a:ext cx="192024" cy="192024"/>
          </a:xfrm>
          <a:prstGeom prst="rect">
            <a:avLst/>
          </a:prstGeom>
          <a:ln>
            <a:noFill/>
          </a:ln>
        </p:spPr>
      </p:pic>
      <p:pic>
        <p:nvPicPr>
          <p:cNvPr id="63" name="Picture 62">
            <a:extLst>
              <a:ext uri="{FF2B5EF4-FFF2-40B4-BE49-F238E27FC236}">
                <a16:creationId xmlns:a16="http://schemas.microsoft.com/office/drawing/2014/main" id="{A9C9FF99-4440-4D60-87E3-6FBF6985E1BB}"/>
              </a:ext>
            </a:extLst>
          </p:cNvPr>
          <p:cNvPicPr>
            <a:picLocks noChangeAspect="1"/>
          </p:cNvPicPr>
          <p:nvPr userDrawn="1"/>
        </p:nvPicPr>
        <p:blipFill>
          <a:blip r:embed="rId28">
            <a:extLst>
              <a:ext uri="{28A0092B-C50C-407E-A947-70E740481C1C}">
                <a14:useLocalDpi xmlns:a14="http://schemas.microsoft.com/office/drawing/2010/main" val="0"/>
              </a:ext>
            </a:extLst>
          </a:blip>
          <a:stretch>
            <a:fillRect/>
          </a:stretch>
        </p:blipFill>
        <p:spPr>
          <a:xfrm>
            <a:off x="156616" y="10668150"/>
            <a:ext cx="192024" cy="192024"/>
          </a:xfrm>
          <a:prstGeom prst="rect">
            <a:avLst/>
          </a:prstGeom>
          <a:ln>
            <a:noFill/>
          </a:ln>
        </p:spPr>
      </p:pic>
      <p:pic>
        <p:nvPicPr>
          <p:cNvPr id="64" name="Picture 63">
            <a:extLst>
              <a:ext uri="{FF2B5EF4-FFF2-40B4-BE49-F238E27FC236}">
                <a16:creationId xmlns:a16="http://schemas.microsoft.com/office/drawing/2014/main" id="{01A305B3-D540-47AA-A6A3-6EE96CAD2F2B}"/>
              </a:ext>
            </a:extLst>
          </p:cNvPr>
          <p:cNvPicPr>
            <a:picLocks noChangeAspect="1"/>
          </p:cNvPicPr>
          <p:nvPr userDrawn="1"/>
        </p:nvPicPr>
        <p:blipFill>
          <a:blip r:embed="rId29">
            <a:extLst>
              <a:ext uri="{28A0092B-C50C-407E-A947-70E740481C1C}">
                <a14:useLocalDpi xmlns:a14="http://schemas.microsoft.com/office/drawing/2010/main" val="0"/>
              </a:ext>
            </a:extLst>
          </a:blip>
          <a:stretch>
            <a:fillRect/>
          </a:stretch>
        </p:blipFill>
        <p:spPr>
          <a:xfrm>
            <a:off x="160197" y="2995978"/>
            <a:ext cx="192024" cy="192024"/>
          </a:xfrm>
          <a:prstGeom prst="rect">
            <a:avLst/>
          </a:prstGeom>
          <a:ln>
            <a:noFill/>
          </a:ln>
        </p:spPr>
      </p:pic>
      <p:pic>
        <p:nvPicPr>
          <p:cNvPr id="65" name="Picture 64">
            <a:extLst>
              <a:ext uri="{FF2B5EF4-FFF2-40B4-BE49-F238E27FC236}">
                <a16:creationId xmlns:a16="http://schemas.microsoft.com/office/drawing/2014/main" id="{A90A8852-F576-4A5D-929F-B8DB96A28A20}"/>
              </a:ext>
            </a:extLst>
          </p:cNvPr>
          <p:cNvPicPr>
            <a:picLocks noChangeAspect="1"/>
          </p:cNvPicPr>
          <p:nvPr userDrawn="1"/>
        </p:nvPicPr>
        <p:blipFill>
          <a:blip r:embed="rId30"/>
          <a:stretch>
            <a:fillRect/>
          </a:stretch>
        </p:blipFill>
        <p:spPr>
          <a:xfrm>
            <a:off x="134967" y="3359084"/>
            <a:ext cx="251273" cy="243167"/>
          </a:xfrm>
          <a:prstGeom prst="rect">
            <a:avLst/>
          </a:prstGeom>
        </p:spPr>
      </p:pic>
      <p:pic>
        <p:nvPicPr>
          <p:cNvPr id="66" name="Picture 65">
            <a:extLst>
              <a:ext uri="{FF2B5EF4-FFF2-40B4-BE49-F238E27FC236}">
                <a16:creationId xmlns:a16="http://schemas.microsoft.com/office/drawing/2014/main" id="{E1E3A7DF-8B4E-4DCF-93E8-A704FBFD0153}"/>
              </a:ext>
            </a:extLst>
          </p:cNvPr>
          <p:cNvPicPr>
            <a:picLocks noChangeAspect="1"/>
          </p:cNvPicPr>
          <p:nvPr userDrawn="1"/>
        </p:nvPicPr>
        <p:blipFill>
          <a:blip r:embed="rId31">
            <a:extLst>
              <a:ext uri="{28A0092B-C50C-407E-A947-70E740481C1C}">
                <a14:useLocalDpi xmlns:a14="http://schemas.microsoft.com/office/drawing/2010/main" val="0"/>
              </a:ext>
            </a:extLst>
          </a:blip>
          <a:stretch>
            <a:fillRect/>
          </a:stretch>
        </p:blipFill>
        <p:spPr>
          <a:xfrm>
            <a:off x="156616" y="7439595"/>
            <a:ext cx="192024" cy="192024"/>
          </a:xfrm>
          <a:prstGeom prst="rect">
            <a:avLst/>
          </a:prstGeom>
        </p:spPr>
      </p:pic>
      <p:pic>
        <p:nvPicPr>
          <p:cNvPr id="67" name="Picture 66">
            <a:extLst>
              <a:ext uri="{FF2B5EF4-FFF2-40B4-BE49-F238E27FC236}">
                <a16:creationId xmlns:a16="http://schemas.microsoft.com/office/drawing/2014/main" id="{AE7EF767-87B2-41FC-B20C-7387ED81B514}"/>
              </a:ext>
            </a:extLst>
          </p:cNvPr>
          <p:cNvPicPr>
            <a:picLocks noChangeAspect="1"/>
          </p:cNvPicPr>
          <p:nvPr userDrawn="1"/>
        </p:nvPicPr>
        <p:blipFill>
          <a:blip r:embed="rId32">
            <a:extLst>
              <a:ext uri="{28A0092B-C50C-407E-A947-70E740481C1C}">
                <a14:useLocalDpi xmlns:a14="http://schemas.microsoft.com/office/drawing/2010/main" val="0"/>
              </a:ext>
            </a:extLst>
          </a:blip>
          <a:stretch>
            <a:fillRect/>
          </a:stretch>
        </p:blipFill>
        <p:spPr>
          <a:xfrm>
            <a:off x="156616" y="9064238"/>
            <a:ext cx="192024" cy="192024"/>
          </a:xfrm>
          <a:prstGeom prst="rect">
            <a:avLst/>
          </a:prstGeom>
        </p:spPr>
      </p:pic>
    </p:spTree>
    <p:extLst>
      <p:ext uri="{BB962C8B-B14F-4D97-AF65-F5344CB8AC3E}">
        <p14:creationId xmlns:p14="http://schemas.microsoft.com/office/powerpoint/2010/main" val="374694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rome, title, left nav expande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9F359A4-8EBF-4778-81D6-F2D8B36EB0BC}"/>
              </a:ext>
            </a:extLst>
          </p:cNvPr>
          <p:cNvCxnSpPr>
            <a:cxnSpLocks/>
          </p:cNvCxnSpPr>
          <p:nvPr userDrawn="1"/>
        </p:nvCxnSpPr>
        <p:spPr>
          <a:xfrm>
            <a:off x="3801979"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E33FEE53-2E9A-44C3-A830-16D85F559DE7}"/>
              </a:ext>
            </a:extLst>
          </p:cNvPr>
          <p:cNvSpPr txBox="1"/>
          <p:nvPr userDrawn="1"/>
        </p:nvSpPr>
        <p:spPr>
          <a:xfrm>
            <a:off x="95724" y="1338723"/>
            <a:ext cx="810863"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Tools</a:t>
            </a:r>
          </a:p>
        </p:txBody>
      </p:sp>
      <p:sp>
        <p:nvSpPr>
          <p:cNvPr id="5" name="Rectangle 4">
            <a:extLst>
              <a:ext uri="{FF2B5EF4-FFF2-40B4-BE49-F238E27FC236}">
                <a16:creationId xmlns:a16="http://schemas.microsoft.com/office/drawing/2014/main" id="{E299A63D-3A71-42C8-94DC-68E37649DC4E}"/>
              </a:ext>
            </a:extLst>
          </p:cNvPr>
          <p:cNvSpPr/>
          <p:nvPr userDrawn="1"/>
        </p:nvSpPr>
        <p:spPr>
          <a:xfrm>
            <a:off x="196308" y="1879092"/>
            <a:ext cx="3419856" cy="402336"/>
          </a:xfrm>
          <a:prstGeom prst="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5DFE3820-0E5E-4B60-9CBE-8C22C91BFF21}"/>
              </a:ext>
            </a:extLst>
          </p:cNvPr>
          <p:cNvSpPr txBox="1"/>
          <p:nvPr userDrawn="1"/>
        </p:nvSpPr>
        <p:spPr>
          <a:xfrm>
            <a:off x="226271" y="1915090"/>
            <a:ext cx="1217769" cy="323165"/>
          </a:xfrm>
          <a:prstGeom prst="rect">
            <a:avLst/>
          </a:prstGeom>
          <a:noFill/>
        </p:spPr>
        <p:txBody>
          <a:bodyPr wrap="none" rtlCol="0">
            <a:spAutoFit/>
          </a:bodyPr>
          <a:lstStyle/>
          <a:p>
            <a:r>
              <a:rPr lang="en-US" sz="1500" dirty="0">
                <a:latin typeface="Segoe UI" panose="020B0502040204020203" pitchFamily="34" charset="0"/>
                <a:cs typeface="Segoe UI" panose="020B0502040204020203" pitchFamily="34" charset="0"/>
              </a:rPr>
              <a:t>Search tools</a:t>
            </a:r>
          </a:p>
        </p:txBody>
      </p:sp>
      <p:sp>
        <p:nvSpPr>
          <p:cNvPr id="8" name="Rectangle 7">
            <a:extLst>
              <a:ext uri="{FF2B5EF4-FFF2-40B4-BE49-F238E27FC236}">
                <a16:creationId xmlns:a16="http://schemas.microsoft.com/office/drawing/2014/main" id="{57C0B837-77F1-4B65-9716-161D01ECD540}"/>
              </a:ext>
            </a:extLst>
          </p:cNvPr>
          <p:cNvSpPr/>
          <p:nvPr userDrawn="1"/>
        </p:nvSpPr>
        <p:spPr>
          <a:xfrm>
            <a:off x="0" y="290897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C51AB60-411E-4372-AFD7-23994D2A43BA}"/>
              </a:ext>
            </a:extLst>
          </p:cNvPr>
          <p:cNvSpPr/>
          <p:nvPr userDrawn="1"/>
        </p:nvSpPr>
        <p:spPr>
          <a:xfrm>
            <a:off x="0" y="331216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2E198F5-5FCC-406E-BF4B-6B14B2DD3EAE}"/>
              </a:ext>
            </a:extLst>
          </p:cNvPr>
          <p:cNvSpPr/>
          <p:nvPr userDrawn="1"/>
        </p:nvSpPr>
        <p:spPr>
          <a:xfrm>
            <a:off x="0" y="371536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BBE7964-E714-4B3C-BF3B-F21B0694FD61}"/>
              </a:ext>
            </a:extLst>
          </p:cNvPr>
          <p:cNvSpPr/>
          <p:nvPr userDrawn="1"/>
        </p:nvSpPr>
        <p:spPr>
          <a:xfrm>
            <a:off x="0" y="411856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30F1C64-202E-4F77-B1F2-60E571BAE57B}"/>
              </a:ext>
            </a:extLst>
          </p:cNvPr>
          <p:cNvSpPr/>
          <p:nvPr userDrawn="1"/>
        </p:nvSpPr>
        <p:spPr>
          <a:xfrm>
            <a:off x="0" y="452176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E7FE096-0506-4B52-A3FC-D62E8EA9AF35}"/>
              </a:ext>
            </a:extLst>
          </p:cNvPr>
          <p:cNvSpPr/>
          <p:nvPr userDrawn="1"/>
        </p:nvSpPr>
        <p:spPr>
          <a:xfrm>
            <a:off x="0" y="492496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617ED4E-2EAE-4171-B0D6-EED79CCE1A88}"/>
              </a:ext>
            </a:extLst>
          </p:cNvPr>
          <p:cNvSpPr/>
          <p:nvPr userDrawn="1"/>
        </p:nvSpPr>
        <p:spPr>
          <a:xfrm>
            <a:off x="0" y="532815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5B62123-428E-4E64-AEBF-978B19E25231}"/>
              </a:ext>
            </a:extLst>
          </p:cNvPr>
          <p:cNvSpPr/>
          <p:nvPr userDrawn="1"/>
        </p:nvSpPr>
        <p:spPr>
          <a:xfrm>
            <a:off x="0" y="573135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9DA75D06-6016-4F92-B0BF-406CA43A37C7}"/>
              </a:ext>
            </a:extLst>
          </p:cNvPr>
          <p:cNvSpPr/>
          <p:nvPr userDrawn="1"/>
        </p:nvSpPr>
        <p:spPr>
          <a:xfrm>
            <a:off x="0" y="613455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D2C89A5-AD7F-4B72-AE4E-D581E971BFAB}"/>
              </a:ext>
            </a:extLst>
          </p:cNvPr>
          <p:cNvSpPr/>
          <p:nvPr userDrawn="1"/>
        </p:nvSpPr>
        <p:spPr>
          <a:xfrm>
            <a:off x="0" y="653775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9989627-837B-4D72-AA89-6D5FAC6369C0}"/>
              </a:ext>
            </a:extLst>
          </p:cNvPr>
          <p:cNvSpPr/>
          <p:nvPr userDrawn="1"/>
        </p:nvSpPr>
        <p:spPr>
          <a:xfrm>
            <a:off x="0" y="694095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4EF0B85-9E07-4418-B87C-E010CD824C03}"/>
              </a:ext>
            </a:extLst>
          </p:cNvPr>
          <p:cNvSpPr/>
          <p:nvPr userDrawn="1"/>
        </p:nvSpPr>
        <p:spPr>
          <a:xfrm>
            <a:off x="0" y="734414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665D9AE-18D1-47B3-B4AE-7E4F7ADD1FF2}"/>
              </a:ext>
            </a:extLst>
          </p:cNvPr>
          <p:cNvSpPr/>
          <p:nvPr userDrawn="1"/>
        </p:nvSpPr>
        <p:spPr>
          <a:xfrm>
            <a:off x="0" y="774734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1B8C298-B848-4E18-9C1F-4FF21D549D4F}"/>
              </a:ext>
            </a:extLst>
          </p:cNvPr>
          <p:cNvSpPr/>
          <p:nvPr userDrawn="1"/>
        </p:nvSpPr>
        <p:spPr>
          <a:xfrm>
            <a:off x="0" y="815054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E2C0856-409A-4472-9A1B-D3DAA357A5DF}"/>
              </a:ext>
            </a:extLst>
          </p:cNvPr>
          <p:cNvSpPr/>
          <p:nvPr userDrawn="1"/>
        </p:nvSpPr>
        <p:spPr>
          <a:xfrm>
            <a:off x="0" y="855374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F04DD5A-E9B4-43BC-A928-F2F3F6F76473}"/>
              </a:ext>
            </a:extLst>
          </p:cNvPr>
          <p:cNvSpPr/>
          <p:nvPr userDrawn="1"/>
        </p:nvSpPr>
        <p:spPr>
          <a:xfrm>
            <a:off x="0" y="895693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9F6EC38-6C77-4BEB-AA3D-D3AB4017D0F8}"/>
              </a:ext>
            </a:extLst>
          </p:cNvPr>
          <p:cNvSpPr/>
          <p:nvPr userDrawn="1"/>
        </p:nvSpPr>
        <p:spPr>
          <a:xfrm>
            <a:off x="3213828" y="187909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AA45C156-17EE-4628-AD8C-BC8AA27740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8984" y="1984248"/>
            <a:ext cx="192024" cy="192024"/>
          </a:xfrm>
          <a:prstGeom prst="rect">
            <a:avLst/>
          </a:prstGeom>
        </p:spPr>
      </p:pic>
      <p:pic>
        <p:nvPicPr>
          <p:cNvPr id="27" name="Picture 26">
            <a:extLst>
              <a:ext uri="{FF2B5EF4-FFF2-40B4-BE49-F238E27FC236}">
                <a16:creationId xmlns:a16="http://schemas.microsoft.com/office/drawing/2014/main" id="{7CE2BBE5-D97E-41DA-8DCD-150944BC3A9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4592" y="2606165"/>
            <a:ext cx="192024" cy="192024"/>
          </a:xfrm>
          <a:prstGeom prst="rect">
            <a:avLst/>
          </a:prstGeom>
          <a:ln>
            <a:noFill/>
          </a:ln>
        </p:spPr>
      </p:pic>
      <p:pic>
        <p:nvPicPr>
          <p:cNvPr id="28" name="Picture 27">
            <a:extLst>
              <a:ext uri="{FF2B5EF4-FFF2-40B4-BE49-F238E27FC236}">
                <a16:creationId xmlns:a16="http://schemas.microsoft.com/office/drawing/2014/main" id="{1083E578-3970-42C6-AA9D-C8CB71C684D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64592" y="3821493"/>
            <a:ext cx="192024" cy="192024"/>
          </a:xfrm>
          <a:prstGeom prst="rect">
            <a:avLst/>
          </a:prstGeom>
          <a:ln>
            <a:noFill/>
          </a:ln>
        </p:spPr>
      </p:pic>
      <p:pic>
        <p:nvPicPr>
          <p:cNvPr id="29" name="Picture 28">
            <a:extLst>
              <a:ext uri="{FF2B5EF4-FFF2-40B4-BE49-F238E27FC236}">
                <a16:creationId xmlns:a16="http://schemas.microsoft.com/office/drawing/2014/main" id="{FEA85FAA-D07C-482A-9B94-5F49996D8AE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64592" y="4224691"/>
            <a:ext cx="192024" cy="192024"/>
          </a:xfrm>
          <a:prstGeom prst="rect">
            <a:avLst/>
          </a:prstGeom>
          <a:ln>
            <a:noFill/>
          </a:ln>
        </p:spPr>
      </p:pic>
      <p:pic>
        <p:nvPicPr>
          <p:cNvPr id="30" name="Picture 29">
            <a:extLst>
              <a:ext uri="{FF2B5EF4-FFF2-40B4-BE49-F238E27FC236}">
                <a16:creationId xmlns:a16="http://schemas.microsoft.com/office/drawing/2014/main" id="{8F64CECE-717B-4F37-803C-9D2327A2766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64592" y="5031087"/>
            <a:ext cx="192024" cy="192024"/>
          </a:xfrm>
          <a:prstGeom prst="rect">
            <a:avLst/>
          </a:prstGeom>
          <a:ln>
            <a:noFill/>
          </a:ln>
        </p:spPr>
      </p:pic>
      <p:pic>
        <p:nvPicPr>
          <p:cNvPr id="31" name="Picture 30">
            <a:extLst>
              <a:ext uri="{FF2B5EF4-FFF2-40B4-BE49-F238E27FC236}">
                <a16:creationId xmlns:a16="http://schemas.microsoft.com/office/drawing/2014/main" id="{C70B15A0-D0BF-4CDA-9043-454952F78659}"/>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64592" y="4627889"/>
            <a:ext cx="192024" cy="192024"/>
          </a:xfrm>
          <a:prstGeom prst="rect">
            <a:avLst/>
          </a:prstGeom>
          <a:ln>
            <a:noFill/>
          </a:ln>
        </p:spPr>
      </p:pic>
      <p:pic>
        <p:nvPicPr>
          <p:cNvPr id="32" name="Picture 31">
            <a:extLst>
              <a:ext uri="{FF2B5EF4-FFF2-40B4-BE49-F238E27FC236}">
                <a16:creationId xmlns:a16="http://schemas.microsoft.com/office/drawing/2014/main" id="{D997C218-63AF-42D5-809C-5CE022735630}"/>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64592" y="5434285"/>
            <a:ext cx="192024" cy="192024"/>
          </a:xfrm>
          <a:prstGeom prst="rect">
            <a:avLst/>
          </a:prstGeom>
          <a:ln>
            <a:noFill/>
          </a:ln>
        </p:spPr>
      </p:pic>
      <p:pic>
        <p:nvPicPr>
          <p:cNvPr id="33" name="Picture 32">
            <a:extLst>
              <a:ext uri="{FF2B5EF4-FFF2-40B4-BE49-F238E27FC236}">
                <a16:creationId xmlns:a16="http://schemas.microsoft.com/office/drawing/2014/main" id="{19E943D6-5E14-4953-B34E-9D49C2166B2D}"/>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64592" y="5837483"/>
            <a:ext cx="192024" cy="192024"/>
          </a:xfrm>
          <a:prstGeom prst="rect">
            <a:avLst/>
          </a:prstGeom>
          <a:ln>
            <a:noFill/>
          </a:ln>
        </p:spPr>
      </p:pic>
      <p:pic>
        <p:nvPicPr>
          <p:cNvPr id="34" name="Picture 33">
            <a:extLst>
              <a:ext uri="{FF2B5EF4-FFF2-40B4-BE49-F238E27FC236}">
                <a16:creationId xmlns:a16="http://schemas.microsoft.com/office/drawing/2014/main" id="{98810EA0-B88C-466A-A2AF-7F7FEACF1D4F}"/>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64592" y="6240681"/>
            <a:ext cx="192024" cy="192024"/>
          </a:xfrm>
          <a:prstGeom prst="rect">
            <a:avLst/>
          </a:prstGeom>
          <a:ln>
            <a:noFill/>
          </a:ln>
        </p:spPr>
      </p:pic>
      <p:pic>
        <p:nvPicPr>
          <p:cNvPr id="35" name="Picture 34">
            <a:extLst>
              <a:ext uri="{FF2B5EF4-FFF2-40B4-BE49-F238E27FC236}">
                <a16:creationId xmlns:a16="http://schemas.microsoft.com/office/drawing/2014/main" id="{B72A61E2-F9AC-4F7A-A0C9-BF3D7CEEC51C}"/>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64592" y="6643879"/>
            <a:ext cx="192024" cy="192024"/>
          </a:xfrm>
          <a:prstGeom prst="rect">
            <a:avLst/>
          </a:prstGeom>
          <a:ln>
            <a:noFill/>
          </a:ln>
        </p:spPr>
      </p:pic>
      <p:pic>
        <p:nvPicPr>
          <p:cNvPr id="36" name="Picture 35">
            <a:extLst>
              <a:ext uri="{FF2B5EF4-FFF2-40B4-BE49-F238E27FC236}">
                <a16:creationId xmlns:a16="http://schemas.microsoft.com/office/drawing/2014/main" id="{EF33C7D9-E86F-4C99-9E3E-FA9EBF61A869}"/>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64592" y="7047077"/>
            <a:ext cx="192024" cy="192024"/>
          </a:xfrm>
          <a:prstGeom prst="rect">
            <a:avLst/>
          </a:prstGeom>
          <a:ln>
            <a:noFill/>
          </a:ln>
        </p:spPr>
      </p:pic>
      <p:pic>
        <p:nvPicPr>
          <p:cNvPr id="37" name="Picture 36">
            <a:extLst>
              <a:ext uri="{FF2B5EF4-FFF2-40B4-BE49-F238E27FC236}">
                <a16:creationId xmlns:a16="http://schemas.microsoft.com/office/drawing/2014/main" id="{30BD6CF2-8F10-4E53-9D12-21F950C9FE1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64592" y="7849708"/>
            <a:ext cx="192024" cy="192024"/>
          </a:xfrm>
          <a:prstGeom prst="rect">
            <a:avLst/>
          </a:prstGeom>
          <a:ln>
            <a:noFill/>
          </a:ln>
        </p:spPr>
      </p:pic>
      <p:pic>
        <p:nvPicPr>
          <p:cNvPr id="38" name="Picture 37">
            <a:extLst>
              <a:ext uri="{FF2B5EF4-FFF2-40B4-BE49-F238E27FC236}">
                <a16:creationId xmlns:a16="http://schemas.microsoft.com/office/drawing/2014/main" id="{1DCD38E1-F63A-4238-A933-F32315F0BF8B}"/>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56616" y="8252044"/>
            <a:ext cx="192024" cy="192024"/>
          </a:xfrm>
          <a:prstGeom prst="rect">
            <a:avLst/>
          </a:prstGeom>
          <a:ln>
            <a:noFill/>
          </a:ln>
        </p:spPr>
      </p:pic>
      <p:pic>
        <p:nvPicPr>
          <p:cNvPr id="39" name="Picture 38">
            <a:extLst>
              <a:ext uri="{FF2B5EF4-FFF2-40B4-BE49-F238E27FC236}">
                <a16:creationId xmlns:a16="http://schemas.microsoft.com/office/drawing/2014/main" id="{52421D24-FA6C-4258-A1BE-C46B04790BD3}"/>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56616" y="8655242"/>
            <a:ext cx="192024" cy="192024"/>
          </a:xfrm>
          <a:prstGeom prst="rect">
            <a:avLst/>
          </a:prstGeom>
          <a:ln>
            <a:noFill/>
          </a:ln>
        </p:spPr>
      </p:pic>
      <p:pic>
        <p:nvPicPr>
          <p:cNvPr id="40" name="Picture 39">
            <a:extLst>
              <a:ext uri="{FF2B5EF4-FFF2-40B4-BE49-F238E27FC236}">
                <a16:creationId xmlns:a16="http://schemas.microsoft.com/office/drawing/2014/main" id="{BDA6CAF9-F334-4C93-A2B4-43AD45F97E90}"/>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56616" y="9458558"/>
            <a:ext cx="192024" cy="192024"/>
          </a:xfrm>
          <a:prstGeom prst="rect">
            <a:avLst/>
          </a:prstGeom>
          <a:ln>
            <a:noFill/>
          </a:ln>
        </p:spPr>
      </p:pic>
      <p:pic>
        <p:nvPicPr>
          <p:cNvPr id="41" name="Picture 40">
            <a:extLst>
              <a:ext uri="{FF2B5EF4-FFF2-40B4-BE49-F238E27FC236}">
                <a16:creationId xmlns:a16="http://schemas.microsoft.com/office/drawing/2014/main" id="{76A17F14-9110-45E2-A2D6-2FFAC4CB73B5}"/>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56616" y="9861756"/>
            <a:ext cx="192024" cy="192024"/>
          </a:xfrm>
          <a:prstGeom prst="rect">
            <a:avLst/>
          </a:prstGeom>
          <a:ln>
            <a:noFill/>
          </a:ln>
        </p:spPr>
      </p:pic>
      <p:pic>
        <p:nvPicPr>
          <p:cNvPr id="42" name="Picture 41">
            <a:extLst>
              <a:ext uri="{FF2B5EF4-FFF2-40B4-BE49-F238E27FC236}">
                <a16:creationId xmlns:a16="http://schemas.microsoft.com/office/drawing/2014/main" id="{98FC0769-A15C-43B7-B071-12BE30EFFA03}"/>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156616" y="10264954"/>
            <a:ext cx="192024" cy="192024"/>
          </a:xfrm>
          <a:prstGeom prst="rect">
            <a:avLst/>
          </a:prstGeom>
          <a:ln>
            <a:noFill/>
          </a:ln>
        </p:spPr>
      </p:pic>
      <p:pic>
        <p:nvPicPr>
          <p:cNvPr id="43" name="Picture 42">
            <a:extLst>
              <a:ext uri="{FF2B5EF4-FFF2-40B4-BE49-F238E27FC236}">
                <a16:creationId xmlns:a16="http://schemas.microsoft.com/office/drawing/2014/main" id="{74010B2E-F186-4BAD-82A8-625C55695D57}"/>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56616" y="10668150"/>
            <a:ext cx="192024" cy="192024"/>
          </a:xfrm>
          <a:prstGeom prst="rect">
            <a:avLst/>
          </a:prstGeom>
          <a:ln>
            <a:noFill/>
          </a:ln>
        </p:spPr>
      </p:pic>
      <p:pic>
        <p:nvPicPr>
          <p:cNvPr id="44" name="Picture 43">
            <a:extLst>
              <a:ext uri="{FF2B5EF4-FFF2-40B4-BE49-F238E27FC236}">
                <a16:creationId xmlns:a16="http://schemas.microsoft.com/office/drawing/2014/main" id="{4EC60335-3CF4-4F27-8A2C-52E3856E3474}"/>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3426928" y="1472773"/>
            <a:ext cx="192024" cy="192024"/>
          </a:xfrm>
          <a:prstGeom prst="rect">
            <a:avLst/>
          </a:prstGeom>
        </p:spPr>
      </p:pic>
      <p:sp>
        <p:nvSpPr>
          <p:cNvPr id="45" name="TextBox 44">
            <a:extLst>
              <a:ext uri="{FF2B5EF4-FFF2-40B4-BE49-F238E27FC236}">
                <a16:creationId xmlns:a16="http://schemas.microsoft.com/office/drawing/2014/main" id="{3CE1B49F-187B-488D-98B5-0C7708861978}"/>
              </a:ext>
            </a:extLst>
          </p:cNvPr>
          <p:cNvSpPr txBox="1"/>
          <p:nvPr userDrawn="1"/>
        </p:nvSpPr>
        <p:spPr>
          <a:xfrm>
            <a:off x="95724" y="653267"/>
            <a:ext cx="3483711"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server-01.contoso.com</a:t>
            </a:r>
          </a:p>
        </p:txBody>
      </p:sp>
      <p:sp>
        <p:nvSpPr>
          <p:cNvPr id="46" name="TextBox 45">
            <a:extLst>
              <a:ext uri="{FF2B5EF4-FFF2-40B4-BE49-F238E27FC236}">
                <a16:creationId xmlns:a16="http://schemas.microsoft.com/office/drawing/2014/main" id="{665DD356-E77B-42CB-AC7F-A0985A94BF56}"/>
              </a:ext>
            </a:extLst>
          </p:cNvPr>
          <p:cNvSpPr txBox="1"/>
          <p:nvPr userDrawn="1"/>
        </p:nvSpPr>
        <p:spPr>
          <a:xfrm>
            <a:off x="372568" y="2567931"/>
            <a:ext cx="813492"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Overview</a:t>
            </a:r>
          </a:p>
        </p:txBody>
      </p:sp>
      <p:sp>
        <p:nvSpPr>
          <p:cNvPr id="47" name="TextBox 46">
            <a:extLst>
              <a:ext uri="{FF2B5EF4-FFF2-40B4-BE49-F238E27FC236}">
                <a16:creationId xmlns:a16="http://schemas.microsoft.com/office/drawing/2014/main" id="{92902061-450A-4A27-9718-4DE069FE84D3}"/>
              </a:ext>
            </a:extLst>
          </p:cNvPr>
          <p:cNvSpPr txBox="1"/>
          <p:nvPr userDrawn="1"/>
        </p:nvSpPr>
        <p:spPr>
          <a:xfrm>
            <a:off x="372568" y="3783259"/>
            <a:ext cx="938077"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Certificates</a:t>
            </a:r>
          </a:p>
        </p:txBody>
      </p:sp>
      <p:sp>
        <p:nvSpPr>
          <p:cNvPr id="48" name="TextBox 47">
            <a:extLst>
              <a:ext uri="{FF2B5EF4-FFF2-40B4-BE49-F238E27FC236}">
                <a16:creationId xmlns:a16="http://schemas.microsoft.com/office/drawing/2014/main" id="{23D3A836-593E-49F3-83E3-661232F45200}"/>
              </a:ext>
            </a:extLst>
          </p:cNvPr>
          <p:cNvSpPr txBox="1"/>
          <p:nvPr userDrawn="1"/>
        </p:nvSpPr>
        <p:spPr>
          <a:xfrm>
            <a:off x="372568" y="4186457"/>
            <a:ext cx="699230"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Devices</a:t>
            </a:r>
          </a:p>
        </p:txBody>
      </p:sp>
      <p:sp>
        <p:nvSpPr>
          <p:cNvPr id="49" name="TextBox 48">
            <a:extLst>
              <a:ext uri="{FF2B5EF4-FFF2-40B4-BE49-F238E27FC236}">
                <a16:creationId xmlns:a16="http://schemas.microsoft.com/office/drawing/2014/main" id="{222B5BE4-BB76-4DA8-899E-BEE4DD73DA92}"/>
              </a:ext>
            </a:extLst>
          </p:cNvPr>
          <p:cNvSpPr txBox="1"/>
          <p:nvPr userDrawn="1"/>
        </p:nvSpPr>
        <p:spPr>
          <a:xfrm>
            <a:off x="372568" y="4589655"/>
            <a:ext cx="621389"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Events</a:t>
            </a:r>
          </a:p>
        </p:txBody>
      </p:sp>
      <p:sp>
        <p:nvSpPr>
          <p:cNvPr id="50" name="TextBox 49">
            <a:extLst>
              <a:ext uri="{FF2B5EF4-FFF2-40B4-BE49-F238E27FC236}">
                <a16:creationId xmlns:a16="http://schemas.microsoft.com/office/drawing/2014/main" id="{6855A504-95DC-409E-9BB7-D6D2F47F3FB0}"/>
              </a:ext>
            </a:extLst>
          </p:cNvPr>
          <p:cNvSpPr txBox="1"/>
          <p:nvPr userDrawn="1"/>
        </p:nvSpPr>
        <p:spPr>
          <a:xfrm>
            <a:off x="372568" y="4992853"/>
            <a:ext cx="479618"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Files</a:t>
            </a:r>
          </a:p>
        </p:txBody>
      </p:sp>
      <p:sp>
        <p:nvSpPr>
          <p:cNvPr id="51" name="TextBox 50">
            <a:extLst>
              <a:ext uri="{FF2B5EF4-FFF2-40B4-BE49-F238E27FC236}">
                <a16:creationId xmlns:a16="http://schemas.microsoft.com/office/drawing/2014/main" id="{696275DC-69CF-4362-A39E-6BB0BAD8BD3C}"/>
              </a:ext>
            </a:extLst>
          </p:cNvPr>
          <p:cNvSpPr txBox="1"/>
          <p:nvPr userDrawn="1"/>
        </p:nvSpPr>
        <p:spPr>
          <a:xfrm>
            <a:off x="372568" y="5396051"/>
            <a:ext cx="690767"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Firewall</a:t>
            </a:r>
          </a:p>
        </p:txBody>
      </p:sp>
      <p:sp>
        <p:nvSpPr>
          <p:cNvPr id="52" name="TextBox 51">
            <a:extLst>
              <a:ext uri="{FF2B5EF4-FFF2-40B4-BE49-F238E27FC236}">
                <a16:creationId xmlns:a16="http://schemas.microsoft.com/office/drawing/2014/main" id="{71389CB3-8546-41A3-AFB6-FC2C70E802F8}"/>
              </a:ext>
            </a:extLst>
          </p:cNvPr>
          <p:cNvSpPr txBox="1"/>
          <p:nvPr userDrawn="1"/>
        </p:nvSpPr>
        <p:spPr>
          <a:xfrm>
            <a:off x="372568" y="5799249"/>
            <a:ext cx="1640770"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Local Users &amp; Groups</a:t>
            </a:r>
          </a:p>
        </p:txBody>
      </p:sp>
      <p:sp>
        <p:nvSpPr>
          <p:cNvPr id="53" name="TextBox 52">
            <a:extLst>
              <a:ext uri="{FF2B5EF4-FFF2-40B4-BE49-F238E27FC236}">
                <a16:creationId xmlns:a16="http://schemas.microsoft.com/office/drawing/2014/main" id="{9EA89141-C201-4B8A-A147-2ACDF542D0CB}"/>
              </a:ext>
            </a:extLst>
          </p:cNvPr>
          <p:cNvSpPr txBox="1"/>
          <p:nvPr userDrawn="1"/>
        </p:nvSpPr>
        <p:spPr>
          <a:xfrm>
            <a:off x="372568" y="6202447"/>
            <a:ext cx="828625"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Networks</a:t>
            </a:r>
          </a:p>
        </p:txBody>
      </p:sp>
      <p:sp>
        <p:nvSpPr>
          <p:cNvPr id="54" name="TextBox 53">
            <a:extLst>
              <a:ext uri="{FF2B5EF4-FFF2-40B4-BE49-F238E27FC236}">
                <a16:creationId xmlns:a16="http://schemas.microsoft.com/office/drawing/2014/main" id="{76C0FA50-3753-410A-B5C4-7EB1179961CB}"/>
              </a:ext>
            </a:extLst>
          </p:cNvPr>
          <p:cNvSpPr txBox="1"/>
          <p:nvPr userDrawn="1"/>
        </p:nvSpPr>
        <p:spPr>
          <a:xfrm>
            <a:off x="372568" y="6605645"/>
            <a:ext cx="839845"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Processes</a:t>
            </a:r>
          </a:p>
        </p:txBody>
      </p:sp>
      <p:sp>
        <p:nvSpPr>
          <p:cNvPr id="55" name="TextBox 54">
            <a:extLst>
              <a:ext uri="{FF2B5EF4-FFF2-40B4-BE49-F238E27FC236}">
                <a16:creationId xmlns:a16="http://schemas.microsoft.com/office/drawing/2014/main" id="{2DEC3227-3535-4F99-BF85-A0E289B25DEB}"/>
              </a:ext>
            </a:extLst>
          </p:cNvPr>
          <p:cNvSpPr txBox="1"/>
          <p:nvPr userDrawn="1"/>
        </p:nvSpPr>
        <p:spPr>
          <a:xfrm>
            <a:off x="372568" y="6995116"/>
            <a:ext cx="731547"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Registry</a:t>
            </a:r>
          </a:p>
        </p:txBody>
      </p:sp>
      <p:sp>
        <p:nvSpPr>
          <p:cNvPr id="56" name="TextBox 55">
            <a:extLst>
              <a:ext uri="{FF2B5EF4-FFF2-40B4-BE49-F238E27FC236}">
                <a16:creationId xmlns:a16="http://schemas.microsoft.com/office/drawing/2014/main" id="{32763D9A-DEA7-4002-856F-C21B67A080EA}"/>
              </a:ext>
            </a:extLst>
          </p:cNvPr>
          <p:cNvSpPr txBox="1"/>
          <p:nvPr userDrawn="1"/>
        </p:nvSpPr>
        <p:spPr>
          <a:xfrm>
            <a:off x="372568" y="7811474"/>
            <a:ext cx="1321131"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Roles &amp; Features</a:t>
            </a:r>
          </a:p>
        </p:txBody>
      </p:sp>
      <p:sp>
        <p:nvSpPr>
          <p:cNvPr id="57" name="TextBox 56">
            <a:extLst>
              <a:ext uri="{FF2B5EF4-FFF2-40B4-BE49-F238E27FC236}">
                <a16:creationId xmlns:a16="http://schemas.microsoft.com/office/drawing/2014/main" id="{AC124A9A-F45A-4479-8AE9-273334DCA25D}"/>
              </a:ext>
            </a:extLst>
          </p:cNvPr>
          <p:cNvSpPr txBox="1"/>
          <p:nvPr userDrawn="1"/>
        </p:nvSpPr>
        <p:spPr>
          <a:xfrm>
            <a:off x="364592" y="8213810"/>
            <a:ext cx="732636"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Services</a:t>
            </a:r>
          </a:p>
        </p:txBody>
      </p:sp>
      <p:sp>
        <p:nvSpPr>
          <p:cNvPr id="58" name="TextBox 57">
            <a:extLst>
              <a:ext uri="{FF2B5EF4-FFF2-40B4-BE49-F238E27FC236}">
                <a16:creationId xmlns:a16="http://schemas.microsoft.com/office/drawing/2014/main" id="{2EB5732D-22C1-4DDE-A3DF-DF16BD78A8DD}"/>
              </a:ext>
            </a:extLst>
          </p:cNvPr>
          <p:cNvSpPr txBox="1"/>
          <p:nvPr userDrawn="1"/>
        </p:nvSpPr>
        <p:spPr>
          <a:xfrm>
            <a:off x="364592" y="8617008"/>
            <a:ext cx="705899"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Storage</a:t>
            </a:r>
          </a:p>
        </p:txBody>
      </p:sp>
      <p:sp>
        <p:nvSpPr>
          <p:cNvPr id="59" name="TextBox 58">
            <a:extLst>
              <a:ext uri="{FF2B5EF4-FFF2-40B4-BE49-F238E27FC236}">
                <a16:creationId xmlns:a16="http://schemas.microsoft.com/office/drawing/2014/main" id="{709E5634-C407-40BF-9496-854524317EAD}"/>
              </a:ext>
            </a:extLst>
          </p:cNvPr>
          <p:cNvSpPr txBox="1"/>
          <p:nvPr userDrawn="1"/>
        </p:nvSpPr>
        <p:spPr>
          <a:xfrm>
            <a:off x="364592" y="9420324"/>
            <a:ext cx="1227387"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Storage Replica</a:t>
            </a:r>
          </a:p>
        </p:txBody>
      </p:sp>
      <p:sp>
        <p:nvSpPr>
          <p:cNvPr id="60" name="TextBox 59">
            <a:extLst>
              <a:ext uri="{FF2B5EF4-FFF2-40B4-BE49-F238E27FC236}">
                <a16:creationId xmlns:a16="http://schemas.microsoft.com/office/drawing/2014/main" id="{3D3C771F-69DC-4E05-8221-90679049099E}"/>
              </a:ext>
            </a:extLst>
          </p:cNvPr>
          <p:cNvSpPr txBox="1"/>
          <p:nvPr userDrawn="1"/>
        </p:nvSpPr>
        <p:spPr>
          <a:xfrm>
            <a:off x="364592" y="9823522"/>
            <a:ext cx="1314399"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Virtual Machines</a:t>
            </a:r>
          </a:p>
        </p:txBody>
      </p:sp>
      <p:sp>
        <p:nvSpPr>
          <p:cNvPr id="61" name="TextBox 60">
            <a:extLst>
              <a:ext uri="{FF2B5EF4-FFF2-40B4-BE49-F238E27FC236}">
                <a16:creationId xmlns:a16="http://schemas.microsoft.com/office/drawing/2014/main" id="{43095FF0-F1C7-415F-BC4E-85515E45022B}"/>
              </a:ext>
            </a:extLst>
          </p:cNvPr>
          <p:cNvSpPr txBox="1"/>
          <p:nvPr userDrawn="1"/>
        </p:nvSpPr>
        <p:spPr>
          <a:xfrm>
            <a:off x="364592" y="10226720"/>
            <a:ext cx="1252587"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Virtual Switches</a:t>
            </a:r>
          </a:p>
        </p:txBody>
      </p:sp>
      <p:sp>
        <p:nvSpPr>
          <p:cNvPr id="62" name="TextBox 61">
            <a:extLst>
              <a:ext uri="{FF2B5EF4-FFF2-40B4-BE49-F238E27FC236}">
                <a16:creationId xmlns:a16="http://schemas.microsoft.com/office/drawing/2014/main" id="{290B2082-96C1-43BB-9DB2-3A8B78AD0029}"/>
              </a:ext>
            </a:extLst>
          </p:cNvPr>
          <p:cNvSpPr txBox="1"/>
          <p:nvPr userDrawn="1"/>
        </p:nvSpPr>
        <p:spPr>
          <a:xfrm>
            <a:off x="364592" y="10629916"/>
            <a:ext cx="747705"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Updates</a:t>
            </a:r>
          </a:p>
        </p:txBody>
      </p:sp>
      <p:sp>
        <p:nvSpPr>
          <p:cNvPr id="64" name="Rectangle 63">
            <a:extLst>
              <a:ext uri="{FF2B5EF4-FFF2-40B4-BE49-F238E27FC236}">
                <a16:creationId xmlns:a16="http://schemas.microsoft.com/office/drawing/2014/main" id="{C49D89A9-A4DD-4BCE-90AB-13C6D913F5F1}"/>
              </a:ext>
            </a:extLst>
          </p:cNvPr>
          <p:cNvSpPr/>
          <p:nvPr userDrawn="1"/>
        </p:nvSpPr>
        <p:spPr>
          <a:xfrm>
            <a:off x="0" y="0"/>
            <a:ext cx="24387048" cy="61264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97243828-9D18-4F8D-8AE2-DE7C3314683E}"/>
              </a:ext>
            </a:extLst>
          </p:cNvPr>
          <p:cNvSpPr txBox="1"/>
          <p:nvPr userDrawn="1"/>
        </p:nvSpPr>
        <p:spPr>
          <a:xfrm>
            <a:off x="142047" y="121658"/>
            <a:ext cx="2587375" cy="369332"/>
          </a:xfrm>
          <a:prstGeom prst="rect">
            <a:avLst/>
          </a:prstGeom>
          <a:noFill/>
        </p:spPr>
        <p:txBody>
          <a:bodyPr wrap="none" rtlCol="0">
            <a:spAutoFit/>
          </a:bodyPr>
          <a:lstStyle/>
          <a:p>
            <a:r>
              <a:rPr lang="en-US">
                <a:solidFill>
                  <a:schemeClr val="bg1"/>
                </a:solidFill>
                <a:latin typeface="Segoe UI" panose="020B0502040204020203" pitchFamily="34" charset="0"/>
                <a:cs typeface="Segoe UI" panose="020B0502040204020203" pitchFamily="34" charset="0"/>
              </a:rPr>
              <a:t>Windows Admin Center</a:t>
            </a:r>
          </a:p>
        </p:txBody>
      </p:sp>
      <p:cxnSp>
        <p:nvCxnSpPr>
          <p:cNvPr id="66" name="Straight Connector 65">
            <a:extLst>
              <a:ext uri="{FF2B5EF4-FFF2-40B4-BE49-F238E27FC236}">
                <a16:creationId xmlns:a16="http://schemas.microsoft.com/office/drawing/2014/main" id="{E9E6CB3D-C69A-4AB7-BCF0-0453EB5590BE}"/>
              </a:ext>
            </a:extLst>
          </p:cNvPr>
          <p:cNvCxnSpPr>
            <a:cxnSpLocks/>
          </p:cNvCxnSpPr>
          <p:nvPr userDrawn="1"/>
        </p:nvCxnSpPr>
        <p:spPr>
          <a:xfrm>
            <a:off x="2917233" y="0"/>
            <a:ext cx="0" cy="603504"/>
          </a:xfrm>
          <a:prstGeom prst="line">
            <a:avLst/>
          </a:prstGeom>
          <a:ln w="25400">
            <a:solidFill>
              <a:srgbClr val="383838"/>
            </a:solidFill>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54B4A79A-989A-4D94-8300-FE8A8F99DF56}"/>
              </a:ext>
            </a:extLst>
          </p:cNvPr>
          <p:cNvSpPr txBox="1"/>
          <p:nvPr userDrawn="1"/>
        </p:nvSpPr>
        <p:spPr>
          <a:xfrm>
            <a:off x="3100322" y="121658"/>
            <a:ext cx="1797159" cy="369332"/>
          </a:xfrm>
          <a:prstGeom prst="rect">
            <a:avLst/>
          </a:prstGeom>
          <a:noFill/>
        </p:spPr>
        <p:txBody>
          <a:bodyPr wrap="none" rtlCol="0">
            <a:spAutoFit/>
          </a:bodyPr>
          <a:lstStyle/>
          <a:p>
            <a:r>
              <a:rPr lang="en-US">
                <a:solidFill>
                  <a:schemeClr val="bg1"/>
                </a:solidFill>
                <a:latin typeface="Segoe UI" panose="020B0502040204020203" pitchFamily="34" charset="0"/>
                <a:cs typeface="Segoe UI" panose="020B0502040204020203" pitchFamily="34" charset="0"/>
              </a:rPr>
              <a:t>Server Manager</a:t>
            </a:r>
          </a:p>
        </p:txBody>
      </p:sp>
      <p:pic>
        <p:nvPicPr>
          <p:cNvPr id="68" name="Graphic 67">
            <a:extLst>
              <a:ext uri="{FF2B5EF4-FFF2-40B4-BE49-F238E27FC236}">
                <a16:creationId xmlns:a16="http://schemas.microsoft.com/office/drawing/2014/main" id="{9AD3E0D0-9AA1-4CAC-985E-8CCDA298B6B8}"/>
              </a:ext>
            </a:extLst>
          </p:cNvPr>
          <p:cNvPicPr>
            <a:picLocks noChangeAspect="1"/>
          </p:cNvPicPr>
          <p:nvPr userDrawn="1"/>
        </p:nvPicPr>
        <p:blipFill>
          <a:blip r:embed="rId21">
            <a:extLst>
              <a:ext uri="{96DAC541-7B7A-43D3-8B79-37D633B846F1}">
                <asvg:svgBlip xmlns:asvg="http://schemas.microsoft.com/office/drawing/2016/SVG/main" r:embed="rId22"/>
              </a:ext>
            </a:extLst>
          </a:blip>
          <a:stretch>
            <a:fillRect/>
          </a:stretch>
        </p:blipFill>
        <p:spPr>
          <a:xfrm>
            <a:off x="11592560" y="178308"/>
            <a:ext cx="1201928" cy="256032"/>
          </a:xfrm>
          <a:prstGeom prst="rect">
            <a:avLst/>
          </a:prstGeom>
        </p:spPr>
      </p:pic>
      <p:grpSp>
        <p:nvGrpSpPr>
          <p:cNvPr id="69" name="Group 68">
            <a:extLst>
              <a:ext uri="{FF2B5EF4-FFF2-40B4-BE49-F238E27FC236}">
                <a16:creationId xmlns:a16="http://schemas.microsoft.com/office/drawing/2014/main" id="{75EC4B09-7266-48B0-B59D-12C6E663E9DF}"/>
              </a:ext>
            </a:extLst>
          </p:cNvPr>
          <p:cNvGrpSpPr/>
          <p:nvPr userDrawn="1"/>
        </p:nvGrpSpPr>
        <p:grpSpPr>
          <a:xfrm>
            <a:off x="21935694" y="0"/>
            <a:ext cx="612648" cy="612648"/>
            <a:chOff x="21033126" y="84639"/>
            <a:chExt cx="612648" cy="612648"/>
          </a:xfrm>
        </p:grpSpPr>
        <p:sp>
          <p:nvSpPr>
            <p:cNvPr id="70" name="Rectangle 69">
              <a:extLst>
                <a:ext uri="{FF2B5EF4-FFF2-40B4-BE49-F238E27FC236}">
                  <a16:creationId xmlns:a16="http://schemas.microsoft.com/office/drawing/2014/main" id="{7BC4C4E6-D399-4023-A69C-F2F33477CE26}"/>
                </a:ext>
              </a:extLst>
            </p:cNvPr>
            <p:cNvSpPr/>
            <p:nvPr/>
          </p:nvSpPr>
          <p:spPr>
            <a:xfrm>
              <a:off x="21033126" y="84639"/>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 name="Picture 70">
              <a:extLst>
                <a:ext uri="{FF2B5EF4-FFF2-40B4-BE49-F238E27FC236}">
                  <a16:creationId xmlns:a16="http://schemas.microsoft.com/office/drawing/2014/main" id="{B61FDD98-0A7F-4CB6-8E73-6D73C2A170B6}"/>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21243438" y="294951"/>
              <a:ext cx="192024" cy="192024"/>
            </a:xfrm>
            <a:prstGeom prst="rect">
              <a:avLst/>
            </a:prstGeom>
          </p:spPr>
        </p:pic>
      </p:grpSp>
      <p:grpSp>
        <p:nvGrpSpPr>
          <p:cNvPr id="72" name="Group 71">
            <a:extLst>
              <a:ext uri="{FF2B5EF4-FFF2-40B4-BE49-F238E27FC236}">
                <a16:creationId xmlns:a16="http://schemas.microsoft.com/office/drawing/2014/main" id="{529FA7E4-0FD4-4941-A721-660E2F238F51}"/>
              </a:ext>
            </a:extLst>
          </p:cNvPr>
          <p:cNvGrpSpPr/>
          <p:nvPr userDrawn="1"/>
        </p:nvGrpSpPr>
        <p:grpSpPr>
          <a:xfrm>
            <a:off x="22548342" y="0"/>
            <a:ext cx="612648" cy="612648"/>
            <a:chOff x="21747181" y="81966"/>
            <a:chExt cx="612648" cy="612648"/>
          </a:xfrm>
        </p:grpSpPr>
        <p:sp>
          <p:nvSpPr>
            <p:cNvPr id="73" name="Rectangle 72">
              <a:extLst>
                <a:ext uri="{FF2B5EF4-FFF2-40B4-BE49-F238E27FC236}">
                  <a16:creationId xmlns:a16="http://schemas.microsoft.com/office/drawing/2014/main" id="{9F619CE9-704C-427B-8F26-491769C7B265}"/>
                </a:ext>
              </a:extLst>
            </p:cNvPr>
            <p:cNvSpPr/>
            <p:nvPr/>
          </p:nvSpPr>
          <p:spPr>
            <a:xfrm>
              <a:off x="2174718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id="{8F789B0B-72F0-467F-A112-9D246C07A60A}"/>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21957493" y="292278"/>
              <a:ext cx="192024" cy="192024"/>
            </a:xfrm>
            <a:prstGeom prst="rect">
              <a:avLst/>
            </a:prstGeom>
          </p:spPr>
        </p:pic>
      </p:grpSp>
      <p:grpSp>
        <p:nvGrpSpPr>
          <p:cNvPr id="75" name="Group 74">
            <a:extLst>
              <a:ext uri="{FF2B5EF4-FFF2-40B4-BE49-F238E27FC236}">
                <a16:creationId xmlns:a16="http://schemas.microsoft.com/office/drawing/2014/main" id="{A3592C8F-8296-4AD5-9792-C0BF1035E82C}"/>
              </a:ext>
            </a:extLst>
          </p:cNvPr>
          <p:cNvGrpSpPr/>
          <p:nvPr userDrawn="1"/>
        </p:nvGrpSpPr>
        <p:grpSpPr>
          <a:xfrm>
            <a:off x="23160990" y="0"/>
            <a:ext cx="612648" cy="612648"/>
            <a:chOff x="22513372" y="81966"/>
            <a:chExt cx="612648" cy="612648"/>
          </a:xfrm>
        </p:grpSpPr>
        <p:sp>
          <p:nvSpPr>
            <p:cNvPr id="76" name="Rectangle 75">
              <a:extLst>
                <a:ext uri="{FF2B5EF4-FFF2-40B4-BE49-F238E27FC236}">
                  <a16:creationId xmlns:a16="http://schemas.microsoft.com/office/drawing/2014/main" id="{39392CE3-7A06-441B-86A9-3B4B8282FDC0}"/>
                </a:ext>
              </a:extLst>
            </p:cNvPr>
            <p:cNvSpPr/>
            <p:nvPr/>
          </p:nvSpPr>
          <p:spPr>
            <a:xfrm>
              <a:off x="22513372"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7" name="Picture 76">
              <a:extLst>
                <a:ext uri="{FF2B5EF4-FFF2-40B4-BE49-F238E27FC236}">
                  <a16:creationId xmlns:a16="http://schemas.microsoft.com/office/drawing/2014/main" id="{C1C0E6D9-16AC-4DBB-8658-787185B45D42}"/>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22723684" y="292278"/>
              <a:ext cx="192024" cy="192024"/>
            </a:xfrm>
            <a:prstGeom prst="rect">
              <a:avLst/>
            </a:prstGeom>
          </p:spPr>
        </p:pic>
      </p:grpSp>
      <p:grpSp>
        <p:nvGrpSpPr>
          <p:cNvPr id="78" name="Group 77">
            <a:extLst>
              <a:ext uri="{FF2B5EF4-FFF2-40B4-BE49-F238E27FC236}">
                <a16:creationId xmlns:a16="http://schemas.microsoft.com/office/drawing/2014/main" id="{BBFCC466-13AF-4511-B6C9-D7198D3FF725}"/>
              </a:ext>
            </a:extLst>
          </p:cNvPr>
          <p:cNvGrpSpPr/>
          <p:nvPr userDrawn="1"/>
        </p:nvGrpSpPr>
        <p:grpSpPr>
          <a:xfrm>
            <a:off x="23774400" y="0"/>
            <a:ext cx="612648" cy="612648"/>
            <a:chOff x="23202791" y="81966"/>
            <a:chExt cx="612648" cy="612648"/>
          </a:xfrm>
        </p:grpSpPr>
        <p:sp>
          <p:nvSpPr>
            <p:cNvPr id="79" name="Rectangle 78">
              <a:extLst>
                <a:ext uri="{FF2B5EF4-FFF2-40B4-BE49-F238E27FC236}">
                  <a16:creationId xmlns:a16="http://schemas.microsoft.com/office/drawing/2014/main" id="{784D2AD1-753C-4ED6-8CC3-F216E86AD1DD}"/>
                </a:ext>
              </a:extLst>
            </p:cNvPr>
            <p:cNvSpPr/>
            <p:nvPr/>
          </p:nvSpPr>
          <p:spPr>
            <a:xfrm>
              <a:off x="2320279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0" name="Picture 79">
              <a:extLst>
                <a:ext uri="{FF2B5EF4-FFF2-40B4-BE49-F238E27FC236}">
                  <a16:creationId xmlns:a16="http://schemas.microsoft.com/office/drawing/2014/main" id="{BCB38077-7B23-4278-8326-EEAA86E2D0F6}"/>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23413103" y="292278"/>
              <a:ext cx="192024" cy="192024"/>
            </a:xfrm>
            <a:prstGeom prst="rect">
              <a:avLst/>
            </a:prstGeom>
          </p:spPr>
        </p:pic>
      </p:grpSp>
      <p:pic>
        <p:nvPicPr>
          <p:cNvPr id="81" name="Picture 80">
            <a:extLst>
              <a:ext uri="{FF2B5EF4-FFF2-40B4-BE49-F238E27FC236}">
                <a16:creationId xmlns:a16="http://schemas.microsoft.com/office/drawing/2014/main" id="{D017831B-4732-4E0B-91AD-B18CB951388D}"/>
              </a:ext>
            </a:extLst>
          </p:cNvPr>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4924333" y="210312"/>
            <a:ext cx="192024" cy="192024"/>
          </a:xfrm>
          <a:prstGeom prst="rect">
            <a:avLst/>
          </a:prstGeom>
        </p:spPr>
      </p:pic>
      <p:sp>
        <p:nvSpPr>
          <p:cNvPr id="83" name="TextBox 82">
            <a:extLst>
              <a:ext uri="{FF2B5EF4-FFF2-40B4-BE49-F238E27FC236}">
                <a16:creationId xmlns:a16="http://schemas.microsoft.com/office/drawing/2014/main" id="{084B776A-449D-44A4-8690-95DE59299408}"/>
              </a:ext>
            </a:extLst>
          </p:cNvPr>
          <p:cNvSpPr txBox="1"/>
          <p:nvPr userDrawn="1"/>
        </p:nvSpPr>
        <p:spPr>
          <a:xfrm>
            <a:off x="372568" y="13271177"/>
            <a:ext cx="8707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Settings</a:t>
            </a:r>
          </a:p>
        </p:txBody>
      </p:sp>
      <p:pic>
        <p:nvPicPr>
          <p:cNvPr id="85" name="Picture 84">
            <a:extLst>
              <a:ext uri="{FF2B5EF4-FFF2-40B4-BE49-F238E27FC236}">
                <a16:creationId xmlns:a16="http://schemas.microsoft.com/office/drawing/2014/main" id="{4FF6598B-4F9A-4273-99EB-59026DC4D683}"/>
              </a:ext>
            </a:extLst>
          </p:cNvPr>
          <p:cNvPicPr>
            <a:picLocks noChangeAspect="1"/>
          </p:cNvPicPr>
          <p:nvPr userDrawn="1"/>
        </p:nvPicPr>
        <p:blipFill>
          <a:blip r:embed="rId28">
            <a:extLst>
              <a:ext uri="{28A0092B-C50C-407E-A947-70E740481C1C}">
                <a14:useLocalDpi xmlns:a14="http://schemas.microsoft.com/office/drawing/2010/main" val="0"/>
              </a:ext>
            </a:extLst>
          </a:blip>
          <a:stretch>
            <a:fillRect/>
          </a:stretch>
        </p:blipFill>
        <p:spPr>
          <a:xfrm>
            <a:off x="172568" y="13337989"/>
            <a:ext cx="192024" cy="192024"/>
          </a:xfrm>
          <a:prstGeom prst="rect">
            <a:avLst/>
          </a:prstGeom>
        </p:spPr>
      </p:pic>
      <p:cxnSp>
        <p:nvCxnSpPr>
          <p:cNvPr id="86" name="Straight Connector 85">
            <a:extLst>
              <a:ext uri="{FF2B5EF4-FFF2-40B4-BE49-F238E27FC236}">
                <a16:creationId xmlns:a16="http://schemas.microsoft.com/office/drawing/2014/main" id="{8B54EF2C-AB01-4F84-8C25-3F81B9EEE818}"/>
              </a:ext>
            </a:extLst>
          </p:cNvPr>
          <p:cNvCxnSpPr>
            <a:cxnSpLocks/>
          </p:cNvCxnSpPr>
          <p:nvPr userDrawn="1"/>
        </p:nvCxnSpPr>
        <p:spPr>
          <a:xfrm>
            <a:off x="-937" y="13165074"/>
            <a:ext cx="3802916" cy="0"/>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84" name="Rectangle 83">
            <a:extLst>
              <a:ext uri="{FF2B5EF4-FFF2-40B4-BE49-F238E27FC236}">
                <a16:creationId xmlns:a16="http://schemas.microsoft.com/office/drawing/2014/main" id="{7313D487-42C4-41E3-A224-B9754CCF69D1}"/>
              </a:ext>
            </a:extLst>
          </p:cNvPr>
          <p:cNvSpPr/>
          <p:nvPr userDrawn="1"/>
        </p:nvSpPr>
        <p:spPr>
          <a:xfrm>
            <a:off x="8856" y="2507885"/>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C7DC8B88-1433-434E-8A73-0EB5FF1A47EF}"/>
              </a:ext>
            </a:extLst>
          </p:cNvPr>
          <p:cNvSpPr/>
          <p:nvPr userDrawn="1"/>
        </p:nvSpPr>
        <p:spPr>
          <a:xfrm>
            <a:off x="8856" y="9357841"/>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a:extLst>
              <a:ext uri="{FF2B5EF4-FFF2-40B4-BE49-F238E27FC236}">
                <a16:creationId xmlns:a16="http://schemas.microsoft.com/office/drawing/2014/main" id="{FFED6E3C-405E-452B-B1E4-981750CFBAAE}"/>
              </a:ext>
            </a:extLst>
          </p:cNvPr>
          <p:cNvSpPr txBox="1"/>
          <p:nvPr userDrawn="1"/>
        </p:nvSpPr>
        <p:spPr>
          <a:xfrm>
            <a:off x="376211" y="2974174"/>
            <a:ext cx="1617046"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Azure hybrid services</a:t>
            </a:r>
          </a:p>
        </p:txBody>
      </p:sp>
      <p:sp>
        <p:nvSpPr>
          <p:cNvPr id="90" name="Rectangle 89">
            <a:extLst>
              <a:ext uri="{FF2B5EF4-FFF2-40B4-BE49-F238E27FC236}">
                <a16:creationId xmlns:a16="http://schemas.microsoft.com/office/drawing/2014/main" id="{BE458AE7-0C27-419B-A7FA-8C30AB845CEE}"/>
              </a:ext>
            </a:extLst>
          </p:cNvPr>
          <p:cNvSpPr/>
          <p:nvPr userDrawn="1"/>
        </p:nvSpPr>
        <p:spPr>
          <a:xfrm>
            <a:off x="8856" y="975910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C664B37A-4B84-42AC-BDCD-4D6A2509F003}"/>
              </a:ext>
            </a:extLst>
          </p:cNvPr>
          <p:cNvSpPr/>
          <p:nvPr userDrawn="1"/>
        </p:nvSpPr>
        <p:spPr>
          <a:xfrm>
            <a:off x="8856" y="10166387"/>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3" name="Picture 92">
            <a:extLst>
              <a:ext uri="{FF2B5EF4-FFF2-40B4-BE49-F238E27FC236}">
                <a16:creationId xmlns:a16="http://schemas.microsoft.com/office/drawing/2014/main" id="{669E088C-3730-41E0-8306-B889C57059E3}"/>
              </a:ext>
            </a:extLst>
          </p:cNvPr>
          <p:cNvPicPr>
            <a:picLocks noChangeAspect="1"/>
          </p:cNvPicPr>
          <p:nvPr userDrawn="1"/>
        </p:nvPicPr>
        <p:blipFill>
          <a:blip r:embed="rId29">
            <a:extLst>
              <a:ext uri="{28A0092B-C50C-407E-A947-70E740481C1C}">
                <a14:useLocalDpi xmlns:a14="http://schemas.microsoft.com/office/drawing/2010/main" val="0"/>
              </a:ext>
            </a:extLst>
          </a:blip>
          <a:stretch>
            <a:fillRect/>
          </a:stretch>
        </p:blipFill>
        <p:spPr>
          <a:xfrm>
            <a:off x="160197" y="2995978"/>
            <a:ext cx="192024" cy="192024"/>
          </a:xfrm>
          <a:prstGeom prst="rect">
            <a:avLst/>
          </a:prstGeom>
          <a:ln>
            <a:noFill/>
          </a:ln>
        </p:spPr>
      </p:pic>
      <p:sp>
        <p:nvSpPr>
          <p:cNvPr id="94" name="TextBox 93">
            <a:extLst>
              <a:ext uri="{FF2B5EF4-FFF2-40B4-BE49-F238E27FC236}">
                <a16:creationId xmlns:a16="http://schemas.microsoft.com/office/drawing/2014/main" id="{63595BDA-D905-4E0C-997F-74A012E479FC}"/>
              </a:ext>
            </a:extLst>
          </p:cNvPr>
          <p:cNvSpPr txBox="1"/>
          <p:nvPr userDrawn="1"/>
        </p:nvSpPr>
        <p:spPr>
          <a:xfrm>
            <a:off x="373850" y="3374511"/>
            <a:ext cx="675185"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Backup</a:t>
            </a:r>
          </a:p>
        </p:txBody>
      </p:sp>
      <p:sp>
        <p:nvSpPr>
          <p:cNvPr id="95" name="TextBox 94">
            <a:extLst>
              <a:ext uri="{FF2B5EF4-FFF2-40B4-BE49-F238E27FC236}">
                <a16:creationId xmlns:a16="http://schemas.microsoft.com/office/drawing/2014/main" id="{943E9194-7C99-4A47-9033-DA6E64B2BACF}"/>
              </a:ext>
            </a:extLst>
          </p:cNvPr>
          <p:cNvSpPr txBox="1"/>
          <p:nvPr userDrawn="1"/>
        </p:nvSpPr>
        <p:spPr>
          <a:xfrm>
            <a:off x="373518" y="7421952"/>
            <a:ext cx="1308435"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Remote Desktop</a:t>
            </a:r>
          </a:p>
        </p:txBody>
      </p:sp>
      <p:sp>
        <p:nvSpPr>
          <p:cNvPr id="96" name="TextBox 95">
            <a:extLst>
              <a:ext uri="{FF2B5EF4-FFF2-40B4-BE49-F238E27FC236}">
                <a16:creationId xmlns:a16="http://schemas.microsoft.com/office/drawing/2014/main" id="{1BE9DB3A-4192-4BFB-A9C8-3C107515C46E}"/>
              </a:ext>
            </a:extLst>
          </p:cNvPr>
          <p:cNvSpPr txBox="1"/>
          <p:nvPr userDrawn="1"/>
        </p:nvSpPr>
        <p:spPr>
          <a:xfrm>
            <a:off x="1460968" y="11047187"/>
            <a:ext cx="896784"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Extensions</a:t>
            </a:r>
          </a:p>
        </p:txBody>
      </p:sp>
      <p:cxnSp>
        <p:nvCxnSpPr>
          <p:cNvPr id="98" name="Straight Connector 97">
            <a:extLst>
              <a:ext uri="{FF2B5EF4-FFF2-40B4-BE49-F238E27FC236}">
                <a16:creationId xmlns:a16="http://schemas.microsoft.com/office/drawing/2014/main" id="{374C4D8F-03FE-47C5-97F1-F7563E0A5C1C}"/>
              </a:ext>
            </a:extLst>
          </p:cNvPr>
          <p:cNvCxnSpPr/>
          <p:nvPr userDrawn="1"/>
        </p:nvCxnSpPr>
        <p:spPr>
          <a:xfrm flipV="1">
            <a:off x="8856" y="11202610"/>
            <a:ext cx="1319060" cy="39"/>
          </a:xfrm>
          <a:prstGeom prst="line">
            <a:avLst/>
          </a:prstGeom>
          <a:ln w="12700">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cxnSp>
        <p:nvCxnSpPr>
          <p:cNvPr id="99" name="Straight Connector 98">
            <a:extLst>
              <a:ext uri="{FF2B5EF4-FFF2-40B4-BE49-F238E27FC236}">
                <a16:creationId xmlns:a16="http://schemas.microsoft.com/office/drawing/2014/main" id="{A921CF30-5A19-4C94-B63B-99C7F98F5EAC}"/>
              </a:ext>
            </a:extLst>
          </p:cNvPr>
          <p:cNvCxnSpPr/>
          <p:nvPr userDrawn="1"/>
        </p:nvCxnSpPr>
        <p:spPr>
          <a:xfrm flipV="1">
            <a:off x="2486661" y="11193361"/>
            <a:ext cx="1319060" cy="39"/>
          </a:xfrm>
          <a:prstGeom prst="line">
            <a:avLst/>
          </a:prstGeom>
          <a:ln w="12700">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sp>
        <p:nvSpPr>
          <p:cNvPr id="100" name="Rectangle 99">
            <a:extLst>
              <a:ext uri="{FF2B5EF4-FFF2-40B4-BE49-F238E27FC236}">
                <a16:creationId xmlns:a16="http://schemas.microsoft.com/office/drawing/2014/main" id="{D852C072-545C-45C2-8B90-95DCCAC170F4}"/>
              </a:ext>
            </a:extLst>
          </p:cNvPr>
          <p:cNvSpPr/>
          <p:nvPr userDrawn="1"/>
        </p:nvSpPr>
        <p:spPr>
          <a:xfrm>
            <a:off x="-2902" y="11397781"/>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TextBox 100">
            <a:extLst>
              <a:ext uri="{FF2B5EF4-FFF2-40B4-BE49-F238E27FC236}">
                <a16:creationId xmlns:a16="http://schemas.microsoft.com/office/drawing/2014/main" id="{7618D0F6-2FA7-4DCD-9052-E42CA6216CA9}"/>
              </a:ext>
            </a:extLst>
          </p:cNvPr>
          <p:cNvSpPr txBox="1"/>
          <p:nvPr userDrawn="1"/>
        </p:nvSpPr>
        <p:spPr>
          <a:xfrm>
            <a:off x="373309" y="11462985"/>
            <a:ext cx="1192186"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Azure File Sync</a:t>
            </a:r>
          </a:p>
        </p:txBody>
      </p:sp>
      <p:pic>
        <p:nvPicPr>
          <p:cNvPr id="102" name="Picture 101">
            <a:extLst>
              <a:ext uri="{FF2B5EF4-FFF2-40B4-BE49-F238E27FC236}">
                <a16:creationId xmlns:a16="http://schemas.microsoft.com/office/drawing/2014/main" id="{73FDE987-4D63-4413-8335-EBF287642F80}"/>
              </a:ext>
            </a:extLst>
          </p:cNvPr>
          <p:cNvPicPr>
            <a:picLocks noChangeAspect="1"/>
          </p:cNvPicPr>
          <p:nvPr userDrawn="1"/>
        </p:nvPicPr>
        <p:blipFill>
          <a:blip r:embed="rId29">
            <a:extLst>
              <a:ext uri="{28A0092B-C50C-407E-A947-70E740481C1C}">
                <a14:useLocalDpi xmlns:a14="http://schemas.microsoft.com/office/drawing/2010/main" val="0"/>
              </a:ext>
            </a:extLst>
          </a:blip>
          <a:stretch>
            <a:fillRect/>
          </a:stretch>
        </p:blipFill>
        <p:spPr>
          <a:xfrm>
            <a:off x="157295" y="11484789"/>
            <a:ext cx="192024" cy="192024"/>
          </a:xfrm>
          <a:prstGeom prst="rect">
            <a:avLst/>
          </a:prstGeom>
          <a:ln>
            <a:noFill/>
          </a:ln>
        </p:spPr>
      </p:pic>
      <p:sp>
        <p:nvSpPr>
          <p:cNvPr id="103" name="Rectangle 102">
            <a:extLst>
              <a:ext uri="{FF2B5EF4-FFF2-40B4-BE49-F238E27FC236}">
                <a16:creationId xmlns:a16="http://schemas.microsoft.com/office/drawing/2014/main" id="{6A768D1D-A93D-4600-A018-547475E89079}"/>
              </a:ext>
            </a:extLst>
          </p:cNvPr>
          <p:cNvSpPr/>
          <p:nvPr userDrawn="1"/>
        </p:nvSpPr>
        <p:spPr>
          <a:xfrm>
            <a:off x="8856" y="1056127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extBox 103">
            <a:extLst>
              <a:ext uri="{FF2B5EF4-FFF2-40B4-BE49-F238E27FC236}">
                <a16:creationId xmlns:a16="http://schemas.microsoft.com/office/drawing/2014/main" id="{80C068EC-FD88-439C-9329-4DA0792E63E9}"/>
              </a:ext>
            </a:extLst>
          </p:cNvPr>
          <p:cNvSpPr txBox="1"/>
          <p:nvPr userDrawn="1"/>
        </p:nvSpPr>
        <p:spPr>
          <a:xfrm>
            <a:off x="372568" y="9021898"/>
            <a:ext cx="2000869"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Storage Migration Service</a:t>
            </a:r>
          </a:p>
        </p:txBody>
      </p:sp>
      <p:pic>
        <p:nvPicPr>
          <p:cNvPr id="105" name="Picture 104">
            <a:extLst>
              <a:ext uri="{FF2B5EF4-FFF2-40B4-BE49-F238E27FC236}">
                <a16:creationId xmlns:a16="http://schemas.microsoft.com/office/drawing/2014/main" id="{934FA243-E399-4C2A-BC31-113960F74BFA}"/>
              </a:ext>
            </a:extLst>
          </p:cNvPr>
          <p:cNvPicPr>
            <a:picLocks noChangeAspect="1"/>
          </p:cNvPicPr>
          <p:nvPr userDrawn="1"/>
        </p:nvPicPr>
        <p:blipFill>
          <a:blip r:embed="rId30"/>
          <a:stretch>
            <a:fillRect/>
          </a:stretch>
        </p:blipFill>
        <p:spPr>
          <a:xfrm>
            <a:off x="134967" y="3359084"/>
            <a:ext cx="251273" cy="243167"/>
          </a:xfrm>
          <a:prstGeom prst="rect">
            <a:avLst/>
          </a:prstGeom>
        </p:spPr>
      </p:pic>
      <p:pic>
        <p:nvPicPr>
          <p:cNvPr id="106" name="Picture 105">
            <a:extLst>
              <a:ext uri="{FF2B5EF4-FFF2-40B4-BE49-F238E27FC236}">
                <a16:creationId xmlns:a16="http://schemas.microsoft.com/office/drawing/2014/main" id="{2B470E65-84DC-4B2F-9700-6C7BB6DD6005}"/>
              </a:ext>
            </a:extLst>
          </p:cNvPr>
          <p:cNvPicPr>
            <a:picLocks noChangeAspect="1"/>
          </p:cNvPicPr>
          <p:nvPr userDrawn="1"/>
        </p:nvPicPr>
        <p:blipFill>
          <a:blip r:embed="rId31">
            <a:extLst>
              <a:ext uri="{28A0092B-C50C-407E-A947-70E740481C1C}">
                <a14:useLocalDpi xmlns:a14="http://schemas.microsoft.com/office/drawing/2010/main" val="0"/>
              </a:ext>
            </a:extLst>
          </a:blip>
          <a:stretch>
            <a:fillRect/>
          </a:stretch>
        </p:blipFill>
        <p:spPr>
          <a:xfrm>
            <a:off x="156616" y="7439595"/>
            <a:ext cx="192024" cy="192024"/>
          </a:xfrm>
          <a:prstGeom prst="rect">
            <a:avLst/>
          </a:prstGeom>
        </p:spPr>
      </p:pic>
      <p:pic>
        <p:nvPicPr>
          <p:cNvPr id="107" name="Picture 106">
            <a:extLst>
              <a:ext uri="{FF2B5EF4-FFF2-40B4-BE49-F238E27FC236}">
                <a16:creationId xmlns:a16="http://schemas.microsoft.com/office/drawing/2014/main" id="{A6118532-763B-410E-962B-DCF8DBAFB068}"/>
              </a:ext>
            </a:extLst>
          </p:cNvPr>
          <p:cNvPicPr>
            <a:picLocks noChangeAspect="1"/>
          </p:cNvPicPr>
          <p:nvPr userDrawn="1"/>
        </p:nvPicPr>
        <p:blipFill>
          <a:blip r:embed="rId32">
            <a:extLst>
              <a:ext uri="{28A0092B-C50C-407E-A947-70E740481C1C}">
                <a14:useLocalDpi xmlns:a14="http://schemas.microsoft.com/office/drawing/2010/main" val="0"/>
              </a:ext>
            </a:extLst>
          </a:blip>
          <a:stretch>
            <a:fillRect/>
          </a:stretch>
        </p:blipFill>
        <p:spPr>
          <a:xfrm>
            <a:off x="156616" y="9064238"/>
            <a:ext cx="192024" cy="192024"/>
          </a:xfrm>
          <a:prstGeom prst="rect">
            <a:avLst/>
          </a:prstGeom>
        </p:spPr>
      </p:pic>
    </p:spTree>
    <p:extLst>
      <p:ext uri="{BB962C8B-B14F-4D97-AF65-F5344CB8AC3E}">
        <p14:creationId xmlns:p14="http://schemas.microsoft.com/office/powerpoint/2010/main" val="41539516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7556354"/>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71" r:id="rId3"/>
    <p:sldLayoutId id="2147483668" r:id="rId4"/>
    <p:sldLayoutId id="2147483669" r:id="rId5"/>
    <p:sldLayoutId id="2147483670" r:id="rId6"/>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4.svg"/></Relationships>
</file>

<file path=ppt/slides/_rels/slide10.xml.rels><?xml version="1.0" encoding="UTF-8" standalone="yes"?>
<Relationships xmlns="http://schemas.openxmlformats.org/package/2006/relationships"><Relationship Id="rId8" Type="http://schemas.openxmlformats.org/officeDocument/2006/relationships/chart" Target="../charts/chart7.xml"/><Relationship Id="rId13" Type="http://schemas.openxmlformats.org/officeDocument/2006/relationships/image" Target="../media/image46.png"/><Relationship Id="rId18" Type="http://schemas.openxmlformats.org/officeDocument/2006/relationships/image" Target="../media/image233.png"/><Relationship Id="rId3" Type="http://schemas.openxmlformats.org/officeDocument/2006/relationships/chart" Target="../charts/chart2.xml"/><Relationship Id="rId7" Type="http://schemas.openxmlformats.org/officeDocument/2006/relationships/chart" Target="../charts/chart6.xml"/><Relationship Id="rId12" Type="http://schemas.openxmlformats.org/officeDocument/2006/relationships/image" Target="../media/image63.png"/><Relationship Id="rId17" Type="http://schemas.openxmlformats.org/officeDocument/2006/relationships/image" Target="../media/image232.png"/><Relationship Id="rId2" Type="http://schemas.openxmlformats.org/officeDocument/2006/relationships/chart" Target="../charts/chart1.xml"/><Relationship Id="rId16" Type="http://schemas.openxmlformats.org/officeDocument/2006/relationships/image" Target="../media/image80.png"/><Relationship Id="rId20" Type="http://schemas.openxmlformats.org/officeDocument/2006/relationships/image" Target="../media/image235.svg"/><Relationship Id="rId1" Type="http://schemas.openxmlformats.org/officeDocument/2006/relationships/slideLayout" Target="../slideLayouts/slideLayout3.xml"/><Relationship Id="rId6" Type="http://schemas.openxmlformats.org/officeDocument/2006/relationships/chart" Target="../charts/chart5.xml"/><Relationship Id="rId11" Type="http://schemas.openxmlformats.org/officeDocument/2006/relationships/image" Target="../media/image9.png"/><Relationship Id="rId5" Type="http://schemas.openxmlformats.org/officeDocument/2006/relationships/chart" Target="../charts/chart4.xml"/><Relationship Id="rId15" Type="http://schemas.openxmlformats.org/officeDocument/2006/relationships/image" Target="../media/image231.png"/><Relationship Id="rId10" Type="http://schemas.openxmlformats.org/officeDocument/2006/relationships/chart" Target="../charts/chart9.xml"/><Relationship Id="rId19" Type="http://schemas.openxmlformats.org/officeDocument/2006/relationships/image" Target="../media/image234.png"/><Relationship Id="rId4" Type="http://schemas.openxmlformats.org/officeDocument/2006/relationships/chart" Target="../charts/chart3.xml"/><Relationship Id="rId9" Type="http://schemas.openxmlformats.org/officeDocument/2006/relationships/chart" Target="../charts/chart8.xml"/><Relationship Id="rId14" Type="http://schemas.openxmlformats.org/officeDocument/2006/relationships/image" Target="../media/image230.png"/></Relationships>
</file>

<file path=ppt/slides/_rels/slide11.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63.png"/><Relationship Id="rId7" Type="http://schemas.openxmlformats.org/officeDocument/2006/relationships/image" Target="../media/image235.svg"/><Relationship Id="rId2" Type="http://schemas.openxmlformats.org/officeDocument/2006/relationships/image" Target="../media/image9.png"/><Relationship Id="rId1" Type="http://schemas.openxmlformats.org/officeDocument/2006/relationships/slideLayout" Target="../slideLayouts/slideLayout3.xml"/><Relationship Id="rId6" Type="http://schemas.openxmlformats.org/officeDocument/2006/relationships/image" Target="../media/image99.png"/><Relationship Id="rId5" Type="http://schemas.openxmlformats.org/officeDocument/2006/relationships/image" Target="../media/image8.png"/><Relationship Id="rId4" Type="http://schemas.openxmlformats.org/officeDocument/2006/relationships/image" Target="../media/image42.png"/><Relationship Id="rId9" Type="http://schemas.openxmlformats.org/officeDocument/2006/relationships/image" Target="../media/image233.png"/></Relationships>
</file>

<file path=ppt/slides/_rels/slide12.xml.rels><?xml version="1.0" encoding="UTF-8" standalone="yes"?>
<Relationships xmlns="http://schemas.openxmlformats.org/package/2006/relationships"><Relationship Id="rId8" Type="http://schemas.openxmlformats.org/officeDocument/2006/relationships/chart" Target="../charts/chart15.xml"/><Relationship Id="rId3" Type="http://schemas.openxmlformats.org/officeDocument/2006/relationships/image" Target="../media/image236.png"/><Relationship Id="rId7" Type="http://schemas.openxmlformats.org/officeDocument/2006/relationships/chart" Target="../charts/chart14.xml"/><Relationship Id="rId12" Type="http://schemas.openxmlformats.org/officeDocument/2006/relationships/image" Target="../media/image237.png"/><Relationship Id="rId2" Type="http://schemas.openxmlformats.org/officeDocument/2006/relationships/chart" Target="../charts/chart10.xml"/><Relationship Id="rId1" Type="http://schemas.openxmlformats.org/officeDocument/2006/relationships/slideLayout" Target="../slideLayouts/slideLayout3.xml"/><Relationship Id="rId6" Type="http://schemas.openxmlformats.org/officeDocument/2006/relationships/chart" Target="../charts/chart13.xml"/><Relationship Id="rId11" Type="http://schemas.openxmlformats.org/officeDocument/2006/relationships/chart" Target="../charts/chart18.xml"/><Relationship Id="rId5" Type="http://schemas.openxmlformats.org/officeDocument/2006/relationships/chart" Target="../charts/chart12.xml"/><Relationship Id="rId10" Type="http://schemas.openxmlformats.org/officeDocument/2006/relationships/chart" Target="../charts/chart17.xml"/><Relationship Id="rId4" Type="http://schemas.openxmlformats.org/officeDocument/2006/relationships/chart" Target="../charts/chart11.xml"/><Relationship Id="rId9" Type="http://schemas.openxmlformats.org/officeDocument/2006/relationships/chart" Target="../charts/chart16.xml"/></Relationships>
</file>

<file path=ppt/slides/_rels/slide13.xml.rels><?xml version="1.0" encoding="UTF-8" standalone="yes"?>
<Relationships xmlns="http://schemas.openxmlformats.org/package/2006/relationships"><Relationship Id="rId3" Type="http://schemas.openxmlformats.org/officeDocument/2006/relationships/image" Target="../media/image239.png"/><Relationship Id="rId2" Type="http://schemas.openxmlformats.org/officeDocument/2006/relationships/image" Target="../media/image238.png"/><Relationship Id="rId1" Type="http://schemas.openxmlformats.org/officeDocument/2006/relationships/slideLayout" Target="../slideLayouts/slideLayout3.xml"/><Relationship Id="rId4" Type="http://schemas.openxmlformats.org/officeDocument/2006/relationships/image" Target="../media/image240.png"/></Relationships>
</file>

<file path=ppt/slides/_rels/slide14.xml.rels><?xml version="1.0" encoding="UTF-8" standalone="yes"?>
<Relationships xmlns="http://schemas.openxmlformats.org/package/2006/relationships"><Relationship Id="rId8" Type="http://schemas.openxmlformats.org/officeDocument/2006/relationships/image" Target="../media/image238.png"/><Relationship Id="rId3" Type="http://schemas.openxmlformats.org/officeDocument/2006/relationships/image" Target="../media/image9.png"/><Relationship Id="rId7" Type="http://schemas.openxmlformats.org/officeDocument/2006/relationships/image" Target="../media/image236.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42.png"/><Relationship Id="rId5" Type="http://schemas.openxmlformats.org/officeDocument/2006/relationships/image" Target="../media/image241.png"/><Relationship Id="rId4" Type="http://schemas.openxmlformats.org/officeDocument/2006/relationships/image" Target="../media/image73.png"/><Relationship Id="rId9" Type="http://schemas.openxmlformats.org/officeDocument/2006/relationships/image" Target="../media/image242.png"/></Relationships>
</file>

<file path=ppt/slides/_rels/slide15.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46.png"/><Relationship Id="rId7" Type="http://schemas.openxmlformats.org/officeDocument/2006/relationships/image" Target="../media/image93.png"/><Relationship Id="rId2" Type="http://schemas.openxmlformats.org/officeDocument/2006/relationships/image" Target="../media/image73.png"/><Relationship Id="rId1" Type="http://schemas.openxmlformats.org/officeDocument/2006/relationships/slideLayout" Target="../slideLayouts/slideLayout3.xml"/><Relationship Id="rId6" Type="http://schemas.openxmlformats.org/officeDocument/2006/relationships/chart" Target="../charts/chart19.xml"/><Relationship Id="rId5" Type="http://schemas.openxmlformats.org/officeDocument/2006/relationships/image" Target="../media/image79.png"/><Relationship Id="rId10" Type="http://schemas.openxmlformats.org/officeDocument/2006/relationships/image" Target="../media/image90.png"/><Relationship Id="rId4" Type="http://schemas.openxmlformats.org/officeDocument/2006/relationships/image" Target="../media/image76.png"/><Relationship Id="rId9" Type="http://schemas.openxmlformats.org/officeDocument/2006/relationships/image" Target="../media/image91.png"/></Relationships>
</file>

<file path=ppt/slides/_rels/slide16.xml.rels><?xml version="1.0" encoding="UTF-8" standalone="yes"?>
<Relationships xmlns="http://schemas.openxmlformats.org/package/2006/relationships"><Relationship Id="rId3" Type="http://schemas.openxmlformats.org/officeDocument/2006/relationships/image" Target="../media/image243.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91.png"/><Relationship Id="rId5" Type="http://schemas.openxmlformats.org/officeDocument/2006/relationships/image" Target="../media/image242.png"/><Relationship Id="rId4" Type="http://schemas.openxmlformats.org/officeDocument/2006/relationships/image" Target="../media/image244.png"/></Relationships>
</file>

<file path=ppt/slides/_rels/slide17.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92.png"/><Relationship Id="rId7" Type="http://schemas.openxmlformats.org/officeDocument/2006/relationships/image" Target="../media/image94.png"/><Relationship Id="rId2" Type="http://schemas.openxmlformats.org/officeDocument/2006/relationships/image" Target="../media/image48.png"/><Relationship Id="rId1" Type="http://schemas.openxmlformats.org/officeDocument/2006/relationships/slideLayout" Target="../slideLayouts/slideLayout3.xml"/><Relationship Id="rId6" Type="http://schemas.openxmlformats.org/officeDocument/2006/relationships/image" Target="../media/image90.png"/><Relationship Id="rId5" Type="http://schemas.openxmlformats.org/officeDocument/2006/relationships/image" Target="../media/image93.png"/><Relationship Id="rId4" Type="http://schemas.openxmlformats.org/officeDocument/2006/relationships/image" Target="../media/image89.png"/></Relationships>
</file>

<file path=ppt/slides/_rels/slide18.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18" Type="http://schemas.openxmlformats.org/officeDocument/2006/relationships/image" Target="../media/image26.png"/><Relationship Id="rId26" Type="http://schemas.openxmlformats.org/officeDocument/2006/relationships/image" Target="../media/image41.png"/><Relationship Id="rId3" Type="http://schemas.openxmlformats.org/officeDocument/2006/relationships/image" Target="../media/image10.png"/><Relationship Id="rId21" Type="http://schemas.openxmlformats.org/officeDocument/2006/relationships/image" Target="../media/image36.png"/><Relationship Id="rId34" Type="http://schemas.openxmlformats.org/officeDocument/2006/relationships/image" Target="../media/image245.png"/><Relationship Id="rId7" Type="http://schemas.openxmlformats.org/officeDocument/2006/relationships/image" Target="../media/image15.png"/><Relationship Id="rId12" Type="http://schemas.openxmlformats.org/officeDocument/2006/relationships/image" Target="../media/image20.png"/><Relationship Id="rId17" Type="http://schemas.openxmlformats.org/officeDocument/2006/relationships/image" Target="../media/image25.png"/><Relationship Id="rId25" Type="http://schemas.openxmlformats.org/officeDocument/2006/relationships/image" Target="../media/image40.png"/><Relationship Id="rId33" Type="http://schemas.openxmlformats.org/officeDocument/2006/relationships/image" Target="../media/image244.png"/><Relationship Id="rId2" Type="http://schemas.openxmlformats.org/officeDocument/2006/relationships/image" Target="../media/image9.png"/><Relationship Id="rId16" Type="http://schemas.openxmlformats.org/officeDocument/2006/relationships/image" Target="../media/image24.png"/><Relationship Id="rId20" Type="http://schemas.openxmlformats.org/officeDocument/2006/relationships/image" Target="../media/image32.png"/><Relationship Id="rId29" Type="http://schemas.openxmlformats.org/officeDocument/2006/relationships/image" Target="../media/image44.png"/><Relationship Id="rId1" Type="http://schemas.openxmlformats.org/officeDocument/2006/relationships/slideLayout" Target="../slideLayouts/slideLayout4.xml"/><Relationship Id="rId6" Type="http://schemas.openxmlformats.org/officeDocument/2006/relationships/image" Target="../media/image14.png"/><Relationship Id="rId11" Type="http://schemas.openxmlformats.org/officeDocument/2006/relationships/image" Target="../media/image19.png"/><Relationship Id="rId24" Type="http://schemas.openxmlformats.org/officeDocument/2006/relationships/image" Target="../media/image39.png"/><Relationship Id="rId32" Type="http://schemas.openxmlformats.org/officeDocument/2006/relationships/image" Target="../media/image243.png"/><Relationship Id="rId5" Type="http://schemas.openxmlformats.org/officeDocument/2006/relationships/image" Target="../media/image13.png"/><Relationship Id="rId15" Type="http://schemas.openxmlformats.org/officeDocument/2006/relationships/image" Target="../media/image23.png"/><Relationship Id="rId23" Type="http://schemas.openxmlformats.org/officeDocument/2006/relationships/image" Target="../media/image38.png"/><Relationship Id="rId28" Type="http://schemas.openxmlformats.org/officeDocument/2006/relationships/image" Target="../media/image43.png"/><Relationship Id="rId10" Type="http://schemas.openxmlformats.org/officeDocument/2006/relationships/image" Target="../media/image18.png"/><Relationship Id="rId19" Type="http://schemas.openxmlformats.org/officeDocument/2006/relationships/image" Target="../media/image27.png"/><Relationship Id="rId31" Type="http://schemas.openxmlformats.org/officeDocument/2006/relationships/image" Target="../media/image8.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 Id="rId22" Type="http://schemas.openxmlformats.org/officeDocument/2006/relationships/image" Target="../media/image37.png"/><Relationship Id="rId27" Type="http://schemas.openxmlformats.org/officeDocument/2006/relationships/image" Target="../media/image42.png"/><Relationship Id="rId30" Type="http://schemas.openxmlformats.org/officeDocument/2006/relationships/image" Target="../media/image45.png"/><Relationship Id="rId35"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7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9.pn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8.png"/><Relationship Id="rId2" Type="http://schemas.openxmlformats.org/officeDocument/2006/relationships/image" Target="../media/image36.png"/><Relationship Id="rId16" Type="http://schemas.openxmlformats.org/officeDocument/2006/relationships/image" Target="../media/image11.png"/><Relationship Id="rId1" Type="http://schemas.openxmlformats.org/officeDocument/2006/relationships/slideLayout" Target="../slideLayouts/slideLayout6.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5" Type="http://schemas.openxmlformats.org/officeDocument/2006/relationships/image" Target="../media/image235.sv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 Id="rId14" Type="http://schemas.openxmlformats.org/officeDocument/2006/relationships/image" Target="../media/image23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39.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6.png"/><Relationship Id="rId1" Type="http://schemas.openxmlformats.org/officeDocument/2006/relationships/slideLayout" Target="../slideLayouts/slideLayout3.xml"/><Relationship Id="rId4" Type="http://schemas.openxmlformats.org/officeDocument/2006/relationships/image" Target="../media/image246.png"/></Relationships>
</file>

<file path=ppt/slides/_rels/slide25.xml.rels><?xml version="1.0" encoding="UTF-8" standalone="yes"?>
<Relationships xmlns="http://schemas.openxmlformats.org/package/2006/relationships"><Relationship Id="rId3" Type="http://schemas.openxmlformats.org/officeDocument/2006/relationships/image" Target="../media/image247.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39.png"/><Relationship Id="rId1" Type="http://schemas.openxmlformats.org/officeDocument/2006/relationships/slideLayout" Target="../slideLayouts/slideLayout6.xml"/><Relationship Id="rId6" Type="http://schemas.openxmlformats.org/officeDocument/2006/relationships/image" Target="../media/image247.png"/><Relationship Id="rId5" Type="http://schemas.openxmlformats.org/officeDocument/2006/relationships/image" Target="../media/image249.svg"/><Relationship Id="rId4" Type="http://schemas.openxmlformats.org/officeDocument/2006/relationships/image" Target="../media/image248.png"/></Relationships>
</file>

<file path=ppt/slides/_rels/slide27.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247.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249.svg"/><Relationship Id="rId5" Type="http://schemas.openxmlformats.org/officeDocument/2006/relationships/image" Target="../media/image248.png"/><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8" Type="http://schemas.openxmlformats.org/officeDocument/2006/relationships/image" Target="../media/image99.png"/><Relationship Id="rId13" Type="http://schemas.openxmlformats.org/officeDocument/2006/relationships/image" Target="../media/image253.png"/><Relationship Id="rId3" Type="http://schemas.openxmlformats.org/officeDocument/2006/relationships/image" Target="../media/image250.svg"/><Relationship Id="rId7" Type="http://schemas.openxmlformats.org/officeDocument/2006/relationships/image" Target="../media/image6.png"/><Relationship Id="rId12" Type="http://schemas.openxmlformats.org/officeDocument/2006/relationships/image" Target="../media/image25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251.png"/><Relationship Id="rId5" Type="http://schemas.openxmlformats.org/officeDocument/2006/relationships/image" Target="../media/image4.png"/><Relationship Id="rId10" Type="http://schemas.openxmlformats.org/officeDocument/2006/relationships/image" Target="../media/image42.png"/><Relationship Id="rId4" Type="http://schemas.openxmlformats.org/officeDocument/2006/relationships/image" Target="../media/image3.png"/><Relationship Id="rId9" Type="http://schemas.openxmlformats.org/officeDocument/2006/relationships/image" Target="../media/image235.svg"/><Relationship Id="rId14" Type="http://schemas.openxmlformats.org/officeDocument/2006/relationships/image" Target="../media/image254.png"/></Relationships>
</file>

<file path=ppt/slides/_rels/slide29.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18" Type="http://schemas.openxmlformats.org/officeDocument/2006/relationships/image" Target="../media/image26.png"/><Relationship Id="rId26" Type="http://schemas.openxmlformats.org/officeDocument/2006/relationships/image" Target="../media/image6.png"/><Relationship Id="rId3" Type="http://schemas.openxmlformats.org/officeDocument/2006/relationships/image" Target="../media/image10.png"/><Relationship Id="rId21" Type="http://schemas.openxmlformats.org/officeDocument/2006/relationships/image" Target="../media/image1.png"/><Relationship Id="rId7" Type="http://schemas.openxmlformats.org/officeDocument/2006/relationships/image" Target="../media/image15.png"/><Relationship Id="rId12" Type="http://schemas.openxmlformats.org/officeDocument/2006/relationships/image" Target="../media/image20.png"/><Relationship Id="rId17" Type="http://schemas.openxmlformats.org/officeDocument/2006/relationships/image" Target="../media/image25.png"/><Relationship Id="rId25" Type="http://schemas.openxmlformats.org/officeDocument/2006/relationships/image" Target="../media/image5.png"/><Relationship Id="rId2" Type="http://schemas.openxmlformats.org/officeDocument/2006/relationships/image" Target="../media/image9.png"/><Relationship Id="rId16" Type="http://schemas.openxmlformats.org/officeDocument/2006/relationships/image" Target="../media/image24.png"/><Relationship Id="rId20" Type="http://schemas.openxmlformats.org/officeDocument/2006/relationships/image" Target="../media/image32.png"/><Relationship Id="rId29"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24" Type="http://schemas.openxmlformats.org/officeDocument/2006/relationships/image" Target="../media/image4.png"/><Relationship Id="rId32" Type="http://schemas.openxmlformats.org/officeDocument/2006/relationships/image" Target="../media/image31.png"/><Relationship Id="rId5" Type="http://schemas.openxmlformats.org/officeDocument/2006/relationships/image" Target="../media/image13.png"/><Relationship Id="rId15" Type="http://schemas.openxmlformats.org/officeDocument/2006/relationships/image" Target="../media/image23.png"/><Relationship Id="rId23" Type="http://schemas.openxmlformats.org/officeDocument/2006/relationships/image" Target="../media/image3.png"/><Relationship Id="rId28" Type="http://schemas.openxmlformats.org/officeDocument/2006/relationships/image" Target="../media/image11.png"/><Relationship Id="rId10" Type="http://schemas.openxmlformats.org/officeDocument/2006/relationships/image" Target="../media/image18.png"/><Relationship Id="rId19" Type="http://schemas.openxmlformats.org/officeDocument/2006/relationships/image" Target="../media/image27.png"/><Relationship Id="rId31" Type="http://schemas.openxmlformats.org/officeDocument/2006/relationships/image" Target="../media/image30.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 Id="rId22" Type="http://schemas.openxmlformats.org/officeDocument/2006/relationships/image" Target="../media/image2.svg"/><Relationship Id="rId27" Type="http://schemas.openxmlformats.org/officeDocument/2006/relationships/image" Target="../media/image7.png"/><Relationship Id="rId30" Type="http://schemas.openxmlformats.org/officeDocument/2006/relationships/image" Target="../media/image29.png"/></Relationships>
</file>

<file path=ppt/slides/_rels/slide3.xml.rels><?xml version="1.0" encoding="UTF-8" standalone="yes"?>
<Relationships xmlns="http://schemas.openxmlformats.org/package/2006/relationships"><Relationship Id="rId2" Type="http://schemas.openxmlformats.org/officeDocument/2006/relationships/hyperlink" Target="https://github.com/Microsoft/windows-admin-center-sdk/"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9.png"/><Relationship Id="rId21" Type="http://schemas.openxmlformats.org/officeDocument/2006/relationships/image" Target="../media/image20.png"/><Relationship Id="rId7" Type="http://schemas.openxmlformats.org/officeDocument/2006/relationships/image" Target="../media/image3.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8.pn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2.svg"/><Relationship Id="rId11" Type="http://schemas.openxmlformats.org/officeDocument/2006/relationships/image" Target="../media/image7.png"/><Relationship Id="rId24" Type="http://schemas.openxmlformats.org/officeDocument/2006/relationships/image" Target="../media/image23.png"/><Relationship Id="rId32" Type="http://schemas.openxmlformats.org/officeDocument/2006/relationships/image" Target="../media/image31.png"/><Relationship Id="rId5" Type="http://schemas.openxmlformats.org/officeDocument/2006/relationships/image" Target="../media/image1.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png"/><Relationship Id="rId10" Type="http://schemas.openxmlformats.org/officeDocument/2006/relationships/image" Target="../media/image6.png"/><Relationship Id="rId19" Type="http://schemas.openxmlformats.org/officeDocument/2006/relationships/image" Target="../media/image18.png"/><Relationship Id="rId31" Type="http://schemas.openxmlformats.org/officeDocument/2006/relationships/image" Target="../media/image30.png"/><Relationship Id="rId4" Type="http://schemas.openxmlformats.org/officeDocument/2006/relationships/image" Target="../media/image10.png"/><Relationship Id="rId9" Type="http://schemas.openxmlformats.org/officeDocument/2006/relationships/image" Target="../media/image5.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s/_rels/slide31.xml.rels><?xml version="1.0" encoding="UTF-8" standalone="yes"?>
<Relationships xmlns="http://schemas.openxmlformats.org/package/2006/relationships"><Relationship Id="rId8" Type="http://schemas.openxmlformats.org/officeDocument/2006/relationships/image" Target="../media/image99.png"/><Relationship Id="rId13" Type="http://schemas.openxmlformats.org/officeDocument/2006/relationships/chart" Target="../charts/chart23.xml"/><Relationship Id="rId18" Type="http://schemas.openxmlformats.org/officeDocument/2006/relationships/chart" Target="../charts/chart28.xml"/><Relationship Id="rId3" Type="http://schemas.openxmlformats.org/officeDocument/2006/relationships/image" Target="../media/image60.png"/><Relationship Id="rId7" Type="http://schemas.openxmlformats.org/officeDocument/2006/relationships/image" Target="../media/image63.png"/><Relationship Id="rId12" Type="http://schemas.openxmlformats.org/officeDocument/2006/relationships/chart" Target="../charts/chart22.xml"/><Relationship Id="rId17" Type="http://schemas.openxmlformats.org/officeDocument/2006/relationships/chart" Target="../charts/chart27.xml"/><Relationship Id="rId2" Type="http://schemas.openxmlformats.org/officeDocument/2006/relationships/image" Target="../media/image70.png"/><Relationship Id="rId16" Type="http://schemas.openxmlformats.org/officeDocument/2006/relationships/chart" Target="../charts/chart26.xml"/><Relationship Id="rId1" Type="http://schemas.openxmlformats.org/officeDocument/2006/relationships/slideLayout" Target="../slideLayouts/slideLayout6.xml"/><Relationship Id="rId6" Type="http://schemas.openxmlformats.org/officeDocument/2006/relationships/image" Target="../media/image11.png"/><Relationship Id="rId11" Type="http://schemas.openxmlformats.org/officeDocument/2006/relationships/chart" Target="../charts/chart21.xml"/><Relationship Id="rId5" Type="http://schemas.openxmlformats.org/officeDocument/2006/relationships/image" Target="../media/image40.png"/><Relationship Id="rId15" Type="http://schemas.openxmlformats.org/officeDocument/2006/relationships/chart" Target="../charts/chart25.xml"/><Relationship Id="rId10" Type="http://schemas.openxmlformats.org/officeDocument/2006/relationships/chart" Target="../charts/chart20.xml"/><Relationship Id="rId19" Type="http://schemas.openxmlformats.org/officeDocument/2006/relationships/chart" Target="../charts/chart29.xml"/><Relationship Id="rId4" Type="http://schemas.openxmlformats.org/officeDocument/2006/relationships/image" Target="../media/image188.png"/><Relationship Id="rId9" Type="http://schemas.openxmlformats.org/officeDocument/2006/relationships/image" Target="../media/image235.svg"/><Relationship Id="rId14" Type="http://schemas.openxmlformats.org/officeDocument/2006/relationships/chart" Target="../charts/chart24.xml"/></Relationships>
</file>

<file path=ppt/slides/_rels/slide32.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246.png"/><Relationship Id="rId7"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6.xml"/><Relationship Id="rId6" Type="http://schemas.openxmlformats.org/officeDocument/2006/relationships/image" Target="../media/image232.png"/><Relationship Id="rId11" Type="http://schemas.openxmlformats.org/officeDocument/2006/relationships/image" Target="../media/image11.png"/><Relationship Id="rId5" Type="http://schemas.openxmlformats.org/officeDocument/2006/relationships/image" Target="../media/image63.png"/><Relationship Id="rId10" Type="http://schemas.openxmlformats.org/officeDocument/2006/relationships/image" Target="../media/image235.svg"/><Relationship Id="rId4" Type="http://schemas.openxmlformats.org/officeDocument/2006/relationships/image" Target="../media/image9.png"/><Relationship Id="rId9" Type="http://schemas.openxmlformats.org/officeDocument/2006/relationships/image" Target="../media/image99.png"/></Relationships>
</file>

<file path=ppt/slides/_rels/slide33.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255.png"/><Relationship Id="rId7" Type="http://schemas.openxmlformats.org/officeDocument/2006/relationships/image" Target="../media/image9.png"/><Relationship Id="rId2" Type="http://schemas.openxmlformats.org/officeDocument/2006/relationships/image" Target="../media/image46.png"/><Relationship Id="rId1" Type="http://schemas.openxmlformats.org/officeDocument/2006/relationships/slideLayout" Target="../slideLayouts/slideLayout6.xml"/><Relationship Id="rId6" Type="http://schemas.openxmlformats.org/officeDocument/2006/relationships/image" Target="../media/image258.png"/><Relationship Id="rId5" Type="http://schemas.openxmlformats.org/officeDocument/2006/relationships/image" Target="../media/image257.png"/><Relationship Id="rId4" Type="http://schemas.openxmlformats.org/officeDocument/2006/relationships/image" Target="../media/image256.png"/></Relationships>
</file>

<file path=ppt/slides/_rels/slide34.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9.pn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8.png"/><Relationship Id="rId2" Type="http://schemas.openxmlformats.org/officeDocument/2006/relationships/image" Target="../media/image36.png"/><Relationship Id="rId16" Type="http://schemas.openxmlformats.org/officeDocument/2006/relationships/image" Target="../media/image11.png"/><Relationship Id="rId1" Type="http://schemas.openxmlformats.org/officeDocument/2006/relationships/slideLayout" Target="../slideLayouts/slideLayout6.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5" Type="http://schemas.openxmlformats.org/officeDocument/2006/relationships/image" Target="../media/image235.sv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 Id="rId14" Type="http://schemas.openxmlformats.org/officeDocument/2006/relationships/image" Target="../media/image99.png"/></Relationships>
</file>

<file path=ppt/slides/_rels/slide35.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18" Type="http://schemas.openxmlformats.org/officeDocument/2006/relationships/image" Target="../media/image11.png"/><Relationship Id="rId3" Type="http://schemas.openxmlformats.org/officeDocument/2006/relationships/image" Target="../media/image32.png"/><Relationship Id="rId7" Type="http://schemas.openxmlformats.org/officeDocument/2006/relationships/image" Target="../media/image39.png"/><Relationship Id="rId12" Type="http://schemas.openxmlformats.org/officeDocument/2006/relationships/image" Target="../media/image44.png"/><Relationship Id="rId17" Type="http://schemas.openxmlformats.org/officeDocument/2006/relationships/image" Target="../media/image245.png"/><Relationship Id="rId2" Type="http://schemas.openxmlformats.org/officeDocument/2006/relationships/image" Target="../media/image9.png"/><Relationship Id="rId16" Type="http://schemas.openxmlformats.org/officeDocument/2006/relationships/image" Target="../media/image244.png"/><Relationship Id="rId1" Type="http://schemas.openxmlformats.org/officeDocument/2006/relationships/slideLayout" Target="../slideLayouts/slideLayout6.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png"/><Relationship Id="rId15" Type="http://schemas.openxmlformats.org/officeDocument/2006/relationships/image" Target="../media/image243.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8.png"/></Relationships>
</file>

<file path=ppt/slides/_rels/slide36.xml.rels><?xml version="1.0" encoding="UTF-8" standalone="yes"?>
<Relationships xmlns="http://schemas.openxmlformats.org/package/2006/relationships"><Relationship Id="rId3" Type="http://schemas.openxmlformats.org/officeDocument/2006/relationships/image" Target="../media/image260.png"/><Relationship Id="rId2" Type="http://schemas.openxmlformats.org/officeDocument/2006/relationships/image" Target="../media/image259.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8" Type="http://schemas.openxmlformats.org/officeDocument/2006/relationships/image" Target="../media/image264.png"/><Relationship Id="rId3" Type="http://schemas.openxmlformats.org/officeDocument/2006/relationships/image" Target="../media/image259.png"/><Relationship Id="rId7" Type="http://schemas.openxmlformats.org/officeDocument/2006/relationships/image" Target="../media/image263.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262.png"/><Relationship Id="rId5" Type="http://schemas.openxmlformats.org/officeDocument/2006/relationships/image" Target="../media/image261.png"/><Relationship Id="rId10" Type="http://schemas.openxmlformats.org/officeDocument/2006/relationships/image" Target="../media/image238.png"/><Relationship Id="rId4" Type="http://schemas.openxmlformats.org/officeDocument/2006/relationships/image" Target="../media/image260.png"/><Relationship Id="rId9" Type="http://schemas.openxmlformats.org/officeDocument/2006/relationships/image" Target="../media/image26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38.png"/><Relationship Id="rId2" Type="http://schemas.openxmlformats.org/officeDocument/2006/relationships/hyperlink" Target="https://docs.microsoft.com/azure/azure-monitor/overview" TargetMode="External"/><Relationship Id="rId1" Type="http://schemas.openxmlformats.org/officeDocument/2006/relationships/slideLayout" Target="../slideLayouts/slideLayout6.xml"/><Relationship Id="rId5" Type="http://schemas.openxmlformats.org/officeDocument/2006/relationships/image" Target="../media/image267.png"/><Relationship Id="rId4" Type="http://schemas.openxmlformats.org/officeDocument/2006/relationships/image" Target="../media/image266.jpg"/></Relationships>
</file>

<file path=ppt/slides/_rels/slide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8" Type="http://schemas.openxmlformats.org/officeDocument/2006/relationships/image" Target="../media/image268.png"/><Relationship Id="rId3" Type="http://schemas.openxmlformats.org/officeDocument/2006/relationships/image" Target="../media/image238.png"/><Relationship Id="rId7" Type="http://schemas.openxmlformats.org/officeDocument/2006/relationships/image" Target="../media/image42.png"/><Relationship Id="rId2" Type="http://schemas.openxmlformats.org/officeDocument/2006/relationships/hyperlink" Target="https://docs.microsoft.com/azure/azure-monitor/overview" TargetMode="External"/><Relationship Id="rId1" Type="http://schemas.openxmlformats.org/officeDocument/2006/relationships/slideLayout" Target="../slideLayouts/slideLayout6.xml"/><Relationship Id="rId6" Type="http://schemas.openxmlformats.org/officeDocument/2006/relationships/hyperlink" Target="mailto:connie@contoso.com" TargetMode="External"/><Relationship Id="rId5" Type="http://schemas.openxmlformats.org/officeDocument/2006/relationships/image" Target="../media/image267.png"/><Relationship Id="rId10" Type="http://schemas.openxmlformats.org/officeDocument/2006/relationships/image" Target="../media/image94.png"/><Relationship Id="rId4" Type="http://schemas.openxmlformats.org/officeDocument/2006/relationships/image" Target="../media/image266.jpg"/><Relationship Id="rId9" Type="http://schemas.openxmlformats.org/officeDocument/2006/relationships/image" Target="../media/image26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3" Type="http://schemas.openxmlformats.org/officeDocument/2006/relationships/image" Target="../media/image32.png"/><Relationship Id="rId7" Type="http://schemas.openxmlformats.org/officeDocument/2006/relationships/image" Target="../media/image39.png"/><Relationship Id="rId12" Type="http://schemas.openxmlformats.org/officeDocument/2006/relationships/image" Target="../media/image44.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8.png"/></Relationships>
</file>

<file path=ppt/slides/_rels/slide7.xml.rels><?xml version="1.0" encoding="UTF-8" standalone="yes"?>
<Relationships xmlns="http://schemas.openxmlformats.org/package/2006/relationships"><Relationship Id="rId13" Type="http://schemas.openxmlformats.org/officeDocument/2006/relationships/image" Target="../media/image54.png"/><Relationship Id="rId18" Type="http://schemas.openxmlformats.org/officeDocument/2006/relationships/image" Target="../media/image59.png"/><Relationship Id="rId26" Type="http://schemas.openxmlformats.org/officeDocument/2006/relationships/image" Target="../media/image10.png"/><Relationship Id="rId39" Type="http://schemas.openxmlformats.org/officeDocument/2006/relationships/image" Target="../media/image8.png"/><Relationship Id="rId21" Type="http://schemas.openxmlformats.org/officeDocument/2006/relationships/image" Target="../media/image62.png"/><Relationship Id="rId34" Type="http://schemas.openxmlformats.org/officeDocument/2006/relationships/image" Target="../media/image71.png"/><Relationship Id="rId42" Type="http://schemas.openxmlformats.org/officeDocument/2006/relationships/image" Target="../media/image75.png"/><Relationship Id="rId47" Type="http://schemas.openxmlformats.org/officeDocument/2006/relationships/image" Target="../media/image80.png"/><Relationship Id="rId50" Type="http://schemas.openxmlformats.org/officeDocument/2006/relationships/image" Target="../media/image83.png"/><Relationship Id="rId55" Type="http://schemas.openxmlformats.org/officeDocument/2006/relationships/image" Target="../media/image88.png"/><Relationship Id="rId63" Type="http://schemas.openxmlformats.org/officeDocument/2006/relationships/image" Target="../media/image14.png"/><Relationship Id="rId68" Type="http://schemas.openxmlformats.org/officeDocument/2006/relationships/image" Target="../media/image27.png"/><Relationship Id="rId76" Type="http://schemas.openxmlformats.org/officeDocument/2006/relationships/image" Target="../media/image98.png"/><Relationship Id="rId84" Type="http://schemas.openxmlformats.org/officeDocument/2006/relationships/image" Target="../media/image104.svg"/><Relationship Id="rId7" Type="http://schemas.openxmlformats.org/officeDocument/2006/relationships/image" Target="../media/image38.png"/><Relationship Id="rId71" Type="http://schemas.openxmlformats.org/officeDocument/2006/relationships/image" Target="../media/image15.png"/><Relationship Id="rId2" Type="http://schemas.openxmlformats.org/officeDocument/2006/relationships/image" Target="../media/image46.png"/><Relationship Id="rId16" Type="http://schemas.openxmlformats.org/officeDocument/2006/relationships/image" Target="../media/image57.png"/><Relationship Id="rId29" Type="http://schemas.openxmlformats.org/officeDocument/2006/relationships/image" Target="../media/image67.png"/><Relationship Id="rId11" Type="http://schemas.openxmlformats.org/officeDocument/2006/relationships/image" Target="../media/image52.png"/><Relationship Id="rId24" Type="http://schemas.openxmlformats.org/officeDocument/2006/relationships/image" Target="../media/image65.png"/><Relationship Id="rId32" Type="http://schemas.openxmlformats.org/officeDocument/2006/relationships/image" Target="../media/image70.png"/><Relationship Id="rId37" Type="http://schemas.openxmlformats.org/officeDocument/2006/relationships/image" Target="../media/image73.png"/><Relationship Id="rId40" Type="http://schemas.openxmlformats.org/officeDocument/2006/relationships/image" Target="../media/image74.png"/><Relationship Id="rId45" Type="http://schemas.openxmlformats.org/officeDocument/2006/relationships/image" Target="../media/image78.png"/><Relationship Id="rId53" Type="http://schemas.openxmlformats.org/officeDocument/2006/relationships/image" Target="../media/image86.png"/><Relationship Id="rId58" Type="http://schemas.openxmlformats.org/officeDocument/2006/relationships/image" Target="../media/image91.png"/><Relationship Id="rId66" Type="http://schemas.openxmlformats.org/officeDocument/2006/relationships/image" Target="../media/image30.png"/><Relationship Id="rId74" Type="http://schemas.openxmlformats.org/officeDocument/2006/relationships/image" Target="../media/image19.png"/><Relationship Id="rId79" Type="http://schemas.openxmlformats.org/officeDocument/2006/relationships/image" Target="../media/image99.png"/><Relationship Id="rId5" Type="http://schemas.openxmlformats.org/officeDocument/2006/relationships/image" Target="../media/image49.png"/><Relationship Id="rId61" Type="http://schemas.openxmlformats.org/officeDocument/2006/relationships/image" Target="../media/image94.png"/><Relationship Id="rId82" Type="http://schemas.openxmlformats.org/officeDocument/2006/relationships/image" Target="../media/image102.svg"/><Relationship Id="rId10" Type="http://schemas.openxmlformats.org/officeDocument/2006/relationships/image" Target="../media/image51.png"/><Relationship Id="rId19" Type="http://schemas.openxmlformats.org/officeDocument/2006/relationships/image" Target="../media/image60.png"/><Relationship Id="rId31" Type="http://schemas.openxmlformats.org/officeDocument/2006/relationships/image" Target="../media/image69.png"/><Relationship Id="rId44" Type="http://schemas.openxmlformats.org/officeDocument/2006/relationships/image" Target="../media/image77.png"/><Relationship Id="rId52" Type="http://schemas.openxmlformats.org/officeDocument/2006/relationships/image" Target="../media/image85.png"/><Relationship Id="rId60" Type="http://schemas.openxmlformats.org/officeDocument/2006/relationships/image" Target="../media/image93.png"/><Relationship Id="rId65" Type="http://schemas.openxmlformats.org/officeDocument/2006/relationships/image" Target="../media/image96.png"/><Relationship Id="rId73" Type="http://schemas.openxmlformats.org/officeDocument/2006/relationships/image" Target="../media/image17.png"/><Relationship Id="rId78" Type="http://schemas.openxmlformats.org/officeDocument/2006/relationships/image" Target="../media/image23.png"/><Relationship Id="rId81" Type="http://schemas.openxmlformats.org/officeDocument/2006/relationships/image" Target="../media/image101.png"/><Relationship Id="rId4" Type="http://schemas.openxmlformats.org/officeDocument/2006/relationships/image" Target="../media/image48.png"/><Relationship Id="rId9" Type="http://schemas.openxmlformats.org/officeDocument/2006/relationships/image" Target="../media/image40.png"/><Relationship Id="rId14" Type="http://schemas.openxmlformats.org/officeDocument/2006/relationships/image" Target="../media/image55.png"/><Relationship Id="rId22" Type="http://schemas.openxmlformats.org/officeDocument/2006/relationships/image" Target="../media/image63.png"/><Relationship Id="rId27" Type="http://schemas.openxmlformats.org/officeDocument/2006/relationships/image" Target="../media/image11.png"/><Relationship Id="rId30" Type="http://schemas.openxmlformats.org/officeDocument/2006/relationships/image" Target="../media/image68.png"/><Relationship Id="rId35" Type="http://schemas.openxmlformats.org/officeDocument/2006/relationships/image" Target="../media/image25.png"/><Relationship Id="rId43" Type="http://schemas.openxmlformats.org/officeDocument/2006/relationships/image" Target="../media/image76.png"/><Relationship Id="rId48" Type="http://schemas.openxmlformats.org/officeDocument/2006/relationships/image" Target="../media/image81.png"/><Relationship Id="rId56" Type="http://schemas.openxmlformats.org/officeDocument/2006/relationships/image" Target="../media/image89.png"/><Relationship Id="rId64" Type="http://schemas.openxmlformats.org/officeDocument/2006/relationships/image" Target="../media/image18.png"/><Relationship Id="rId69" Type="http://schemas.openxmlformats.org/officeDocument/2006/relationships/image" Target="../media/image12.png"/><Relationship Id="rId77" Type="http://schemas.openxmlformats.org/officeDocument/2006/relationships/image" Target="../media/image22.png"/><Relationship Id="rId8" Type="http://schemas.openxmlformats.org/officeDocument/2006/relationships/image" Target="../media/image39.png"/><Relationship Id="rId51" Type="http://schemas.openxmlformats.org/officeDocument/2006/relationships/image" Target="../media/image84.png"/><Relationship Id="rId72" Type="http://schemas.openxmlformats.org/officeDocument/2006/relationships/image" Target="../media/image16.png"/><Relationship Id="rId80" Type="http://schemas.openxmlformats.org/officeDocument/2006/relationships/image" Target="../media/image100.svg"/><Relationship Id="rId3" Type="http://schemas.openxmlformats.org/officeDocument/2006/relationships/image" Target="../media/image47.png"/><Relationship Id="rId12" Type="http://schemas.openxmlformats.org/officeDocument/2006/relationships/image" Target="../media/image53.png"/><Relationship Id="rId17" Type="http://schemas.openxmlformats.org/officeDocument/2006/relationships/image" Target="../media/image58.png"/><Relationship Id="rId25" Type="http://schemas.openxmlformats.org/officeDocument/2006/relationships/image" Target="../media/image9.png"/><Relationship Id="rId33" Type="http://schemas.openxmlformats.org/officeDocument/2006/relationships/image" Target="../media/image37.png"/><Relationship Id="rId38" Type="http://schemas.openxmlformats.org/officeDocument/2006/relationships/image" Target="../media/image32.png"/><Relationship Id="rId46" Type="http://schemas.openxmlformats.org/officeDocument/2006/relationships/image" Target="../media/image79.png"/><Relationship Id="rId59" Type="http://schemas.openxmlformats.org/officeDocument/2006/relationships/image" Target="../media/image92.png"/><Relationship Id="rId67" Type="http://schemas.openxmlformats.org/officeDocument/2006/relationships/image" Target="../media/image24.png"/><Relationship Id="rId20" Type="http://schemas.openxmlformats.org/officeDocument/2006/relationships/image" Target="../media/image61.png"/><Relationship Id="rId41" Type="http://schemas.openxmlformats.org/officeDocument/2006/relationships/image" Target="../media/image42.png"/><Relationship Id="rId54" Type="http://schemas.openxmlformats.org/officeDocument/2006/relationships/image" Target="../media/image87.png"/><Relationship Id="rId62" Type="http://schemas.openxmlformats.org/officeDocument/2006/relationships/image" Target="../media/image95.png"/><Relationship Id="rId70" Type="http://schemas.openxmlformats.org/officeDocument/2006/relationships/image" Target="../media/image97.png"/><Relationship Id="rId75" Type="http://schemas.openxmlformats.org/officeDocument/2006/relationships/image" Target="../media/image20.png"/><Relationship Id="rId83" Type="http://schemas.openxmlformats.org/officeDocument/2006/relationships/image" Target="../media/image103.png"/><Relationship Id="rId1" Type="http://schemas.openxmlformats.org/officeDocument/2006/relationships/slideLayout" Target="../slideLayouts/slideLayout3.xml"/><Relationship Id="rId6" Type="http://schemas.openxmlformats.org/officeDocument/2006/relationships/image" Target="../media/image50.png"/><Relationship Id="rId15" Type="http://schemas.openxmlformats.org/officeDocument/2006/relationships/image" Target="../media/image56.png"/><Relationship Id="rId23" Type="http://schemas.openxmlformats.org/officeDocument/2006/relationships/image" Target="../media/image64.png"/><Relationship Id="rId28" Type="http://schemas.openxmlformats.org/officeDocument/2006/relationships/image" Target="../media/image66.png"/><Relationship Id="rId36" Type="http://schemas.openxmlformats.org/officeDocument/2006/relationships/image" Target="../media/image72.png"/><Relationship Id="rId49" Type="http://schemas.openxmlformats.org/officeDocument/2006/relationships/image" Target="../media/image82.png"/><Relationship Id="rId57" Type="http://schemas.openxmlformats.org/officeDocument/2006/relationships/image" Target="../media/image90.png"/></Relationships>
</file>

<file path=ppt/slides/_rels/slide8.xml.rels><?xml version="1.0" encoding="UTF-8" standalone="yes"?>
<Relationships xmlns="http://schemas.openxmlformats.org/package/2006/relationships"><Relationship Id="rId26" Type="http://schemas.openxmlformats.org/officeDocument/2006/relationships/image" Target="../media/image119.png"/><Relationship Id="rId21" Type="http://schemas.openxmlformats.org/officeDocument/2006/relationships/image" Target="../media/image80.png"/><Relationship Id="rId42" Type="http://schemas.openxmlformats.org/officeDocument/2006/relationships/image" Target="../media/image128.png"/><Relationship Id="rId47" Type="http://schemas.openxmlformats.org/officeDocument/2006/relationships/image" Target="../media/image132.png"/><Relationship Id="rId63" Type="http://schemas.openxmlformats.org/officeDocument/2006/relationships/image" Target="../media/image142.png"/><Relationship Id="rId68" Type="http://schemas.openxmlformats.org/officeDocument/2006/relationships/image" Target="../media/image146.png"/><Relationship Id="rId84" Type="http://schemas.openxmlformats.org/officeDocument/2006/relationships/image" Target="../media/image155.png"/><Relationship Id="rId89" Type="http://schemas.openxmlformats.org/officeDocument/2006/relationships/image" Target="../media/image52.png"/><Relationship Id="rId2" Type="http://schemas.openxmlformats.org/officeDocument/2006/relationships/image" Target="../media/image47.png"/><Relationship Id="rId16" Type="http://schemas.openxmlformats.org/officeDocument/2006/relationships/image" Target="../media/image113.png"/><Relationship Id="rId29" Type="http://schemas.openxmlformats.org/officeDocument/2006/relationships/image" Target="../media/image121.png"/><Relationship Id="rId107" Type="http://schemas.openxmlformats.org/officeDocument/2006/relationships/image" Target="../media/image94.png"/><Relationship Id="rId11" Type="http://schemas.openxmlformats.org/officeDocument/2006/relationships/image" Target="../media/image110.png"/><Relationship Id="rId24" Type="http://schemas.openxmlformats.org/officeDocument/2006/relationships/image" Target="../media/image117.png"/><Relationship Id="rId32" Type="http://schemas.openxmlformats.org/officeDocument/2006/relationships/image" Target="../media/image123.png"/><Relationship Id="rId37" Type="http://schemas.openxmlformats.org/officeDocument/2006/relationships/image" Target="../media/image48.png"/><Relationship Id="rId40" Type="http://schemas.openxmlformats.org/officeDocument/2006/relationships/image" Target="../media/image127.png"/><Relationship Id="rId45" Type="http://schemas.openxmlformats.org/officeDocument/2006/relationships/image" Target="../media/image50.png"/><Relationship Id="rId53" Type="http://schemas.openxmlformats.org/officeDocument/2006/relationships/image" Target="../media/image38.png"/><Relationship Id="rId58" Type="http://schemas.openxmlformats.org/officeDocument/2006/relationships/image" Target="../media/image76.png"/><Relationship Id="rId66" Type="http://schemas.openxmlformats.org/officeDocument/2006/relationships/image" Target="../media/image77.png"/><Relationship Id="rId74" Type="http://schemas.openxmlformats.org/officeDocument/2006/relationships/image" Target="../media/image149.png"/><Relationship Id="rId79" Type="http://schemas.openxmlformats.org/officeDocument/2006/relationships/image" Target="../media/image152.png"/><Relationship Id="rId87" Type="http://schemas.openxmlformats.org/officeDocument/2006/relationships/image" Target="../media/image51.png"/><Relationship Id="rId102" Type="http://schemas.openxmlformats.org/officeDocument/2006/relationships/image" Target="../media/image168.png"/><Relationship Id="rId5" Type="http://schemas.openxmlformats.org/officeDocument/2006/relationships/image" Target="../media/image106.png"/><Relationship Id="rId61" Type="http://schemas.openxmlformats.org/officeDocument/2006/relationships/image" Target="../media/image140.png"/><Relationship Id="rId82" Type="http://schemas.openxmlformats.org/officeDocument/2006/relationships/image" Target="../media/image44.png"/><Relationship Id="rId90" Type="http://schemas.openxmlformats.org/officeDocument/2006/relationships/image" Target="../media/image86.png"/><Relationship Id="rId95" Type="http://schemas.openxmlformats.org/officeDocument/2006/relationships/image" Target="../media/image17.png"/><Relationship Id="rId19" Type="http://schemas.openxmlformats.org/officeDocument/2006/relationships/image" Target="../media/image12.png"/><Relationship Id="rId14" Type="http://schemas.openxmlformats.org/officeDocument/2006/relationships/image" Target="../media/image111.png"/><Relationship Id="rId22" Type="http://schemas.openxmlformats.org/officeDocument/2006/relationships/image" Target="../media/image81.png"/><Relationship Id="rId27" Type="http://schemas.openxmlformats.org/officeDocument/2006/relationships/image" Target="../media/image32.png"/><Relationship Id="rId30" Type="http://schemas.openxmlformats.org/officeDocument/2006/relationships/image" Target="../media/image8.png"/><Relationship Id="rId35" Type="http://schemas.openxmlformats.org/officeDocument/2006/relationships/image" Target="../media/image42.png"/><Relationship Id="rId43" Type="http://schemas.openxmlformats.org/officeDocument/2006/relationships/image" Target="../media/image129.png"/><Relationship Id="rId48" Type="http://schemas.openxmlformats.org/officeDocument/2006/relationships/image" Target="../media/image15.png"/><Relationship Id="rId56" Type="http://schemas.openxmlformats.org/officeDocument/2006/relationships/image" Target="../media/image138.png"/><Relationship Id="rId64" Type="http://schemas.openxmlformats.org/officeDocument/2006/relationships/image" Target="../media/image143.png"/><Relationship Id="rId69" Type="http://schemas.openxmlformats.org/officeDocument/2006/relationships/image" Target="../media/image147.png"/><Relationship Id="rId77" Type="http://schemas.openxmlformats.org/officeDocument/2006/relationships/image" Target="../media/image78.png"/><Relationship Id="rId100" Type="http://schemas.openxmlformats.org/officeDocument/2006/relationships/image" Target="../media/image166.png"/><Relationship Id="rId105" Type="http://schemas.openxmlformats.org/officeDocument/2006/relationships/image" Target="../media/image171.png"/><Relationship Id="rId8" Type="http://schemas.openxmlformats.org/officeDocument/2006/relationships/image" Target="../media/image28.png"/><Relationship Id="rId51" Type="http://schemas.openxmlformats.org/officeDocument/2006/relationships/image" Target="../media/image135.png"/><Relationship Id="rId72" Type="http://schemas.openxmlformats.org/officeDocument/2006/relationships/image" Target="../media/image16.png"/><Relationship Id="rId80" Type="http://schemas.openxmlformats.org/officeDocument/2006/relationships/image" Target="../media/image153.png"/><Relationship Id="rId85" Type="http://schemas.openxmlformats.org/officeDocument/2006/relationships/image" Target="../media/image156.png"/><Relationship Id="rId93" Type="http://schemas.openxmlformats.org/officeDocument/2006/relationships/image" Target="../media/image161.png"/><Relationship Id="rId98" Type="http://schemas.openxmlformats.org/officeDocument/2006/relationships/image" Target="../media/image97.png"/><Relationship Id="rId3" Type="http://schemas.openxmlformats.org/officeDocument/2006/relationships/image" Target="../media/image46.png"/><Relationship Id="rId12" Type="http://schemas.openxmlformats.org/officeDocument/2006/relationships/image" Target="../media/image84.png"/><Relationship Id="rId17" Type="http://schemas.openxmlformats.org/officeDocument/2006/relationships/image" Target="../media/image114.png"/><Relationship Id="rId25" Type="http://schemas.openxmlformats.org/officeDocument/2006/relationships/image" Target="../media/image118.png"/><Relationship Id="rId33" Type="http://schemas.openxmlformats.org/officeDocument/2006/relationships/image" Target="../media/image74.png"/><Relationship Id="rId38" Type="http://schemas.openxmlformats.org/officeDocument/2006/relationships/image" Target="../media/image126.png"/><Relationship Id="rId46" Type="http://schemas.openxmlformats.org/officeDocument/2006/relationships/image" Target="../media/image131.png"/><Relationship Id="rId59" Type="http://schemas.openxmlformats.org/officeDocument/2006/relationships/image" Target="../media/image39.png"/><Relationship Id="rId67" Type="http://schemas.openxmlformats.org/officeDocument/2006/relationships/image" Target="../media/image145.png"/><Relationship Id="rId103" Type="http://schemas.openxmlformats.org/officeDocument/2006/relationships/image" Target="../media/image169.png"/><Relationship Id="rId108" Type="http://schemas.openxmlformats.org/officeDocument/2006/relationships/image" Target="../media/image91.png"/><Relationship Id="rId20" Type="http://schemas.openxmlformats.org/officeDocument/2006/relationships/image" Target="../media/image115.png"/><Relationship Id="rId41" Type="http://schemas.openxmlformats.org/officeDocument/2006/relationships/image" Target="../media/image75.png"/><Relationship Id="rId54" Type="http://schemas.openxmlformats.org/officeDocument/2006/relationships/image" Target="../media/image136.png"/><Relationship Id="rId62" Type="http://schemas.openxmlformats.org/officeDocument/2006/relationships/image" Target="../media/image141.png"/><Relationship Id="rId70" Type="http://schemas.openxmlformats.org/officeDocument/2006/relationships/image" Target="../media/image14.png"/><Relationship Id="rId75" Type="http://schemas.openxmlformats.org/officeDocument/2006/relationships/image" Target="../media/image45.png"/><Relationship Id="rId83" Type="http://schemas.openxmlformats.org/officeDocument/2006/relationships/image" Target="../media/image23.png"/><Relationship Id="rId88" Type="http://schemas.openxmlformats.org/officeDocument/2006/relationships/image" Target="../media/image158.png"/><Relationship Id="rId91" Type="http://schemas.openxmlformats.org/officeDocument/2006/relationships/image" Target="../media/image159.png"/><Relationship Id="rId96" Type="http://schemas.openxmlformats.org/officeDocument/2006/relationships/image" Target="../media/image163.png"/><Relationship Id="rId1" Type="http://schemas.openxmlformats.org/officeDocument/2006/relationships/slideLayout" Target="../slideLayouts/slideLayout3.xml"/><Relationship Id="rId6" Type="http://schemas.openxmlformats.org/officeDocument/2006/relationships/image" Target="../media/image107.png"/><Relationship Id="rId15" Type="http://schemas.openxmlformats.org/officeDocument/2006/relationships/image" Target="../media/image112.png"/><Relationship Id="rId23" Type="http://schemas.openxmlformats.org/officeDocument/2006/relationships/image" Target="../media/image116.png"/><Relationship Id="rId28" Type="http://schemas.openxmlformats.org/officeDocument/2006/relationships/image" Target="../media/image120.png"/><Relationship Id="rId36" Type="http://schemas.openxmlformats.org/officeDocument/2006/relationships/image" Target="../media/image125.png"/><Relationship Id="rId49" Type="http://schemas.openxmlformats.org/officeDocument/2006/relationships/image" Target="../media/image133.png"/><Relationship Id="rId57" Type="http://schemas.openxmlformats.org/officeDocument/2006/relationships/image" Target="../media/image139.png"/><Relationship Id="rId106" Type="http://schemas.openxmlformats.org/officeDocument/2006/relationships/image" Target="../media/image172.png"/><Relationship Id="rId10" Type="http://schemas.openxmlformats.org/officeDocument/2006/relationships/image" Target="../media/image109.png"/><Relationship Id="rId31" Type="http://schemas.openxmlformats.org/officeDocument/2006/relationships/image" Target="../media/image122.png"/><Relationship Id="rId44" Type="http://schemas.openxmlformats.org/officeDocument/2006/relationships/image" Target="../media/image130.png"/><Relationship Id="rId52" Type="http://schemas.openxmlformats.org/officeDocument/2006/relationships/image" Target="../media/image98.png"/><Relationship Id="rId60" Type="http://schemas.openxmlformats.org/officeDocument/2006/relationships/image" Target="../media/image40.png"/><Relationship Id="rId65" Type="http://schemas.openxmlformats.org/officeDocument/2006/relationships/image" Target="../media/image144.png"/><Relationship Id="rId73" Type="http://schemas.openxmlformats.org/officeDocument/2006/relationships/image" Target="../media/image148.png"/><Relationship Id="rId78" Type="http://schemas.openxmlformats.org/officeDocument/2006/relationships/image" Target="../media/image151.png"/><Relationship Id="rId81" Type="http://schemas.openxmlformats.org/officeDocument/2006/relationships/image" Target="../media/image154.png"/><Relationship Id="rId86" Type="http://schemas.openxmlformats.org/officeDocument/2006/relationships/image" Target="../media/image157.png"/><Relationship Id="rId94" Type="http://schemas.openxmlformats.org/officeDocument/2006/relationships/image" Target="../media/image162.png"/><Relationship Id="rId99" Type="http://schemas.openxmlformats.org/officeDocument/2006/relationships/image" Target="../media/image165.png"/><Relationship Id="rId101" Type="http://schemas.openxmlformats.org/officeDocument/2006/relationships/image" Target="../media/image167.png"/><Relationship Id="rId4" Type="http://schemas.openxmlformats.org/officeDocument/2006/relationships/image" Target="../media/image105.png"/><Relationship Id="rId9" Type="http://schemas.openxmlformats.org/officeDocument/2006/relationships/image" Target="../media/image72.png"/><Relationship Id="rId13" Type="http://schemas.openxmlformats.org/officeDocument/2006/relationships/image" Target="../media/image85.png"/><Relationship Id="rId18" Type="http://schemas.openxmlformats.org/officeDocument/2006/relationships/image" Target="../media/image73.png"/><Relationship Id="rId39" Type="http://schemas.openxmlformats.org/officeDocument/2006/relationships/image" Target="../media/image49.png"/><Relationship Id="rId109" Type="http://schemas.openxmlformats.org/officeDocument/2006/relationships/image" Target="../media/image93.png"/><Relationship Id="rId34" Type="http://schemas.openxmlformats.org/officeDocument/2006/relationships/image" Target="../media/image124.png"/><Relationship Id="rId50" Type="http://schemas.openxmlformats.org/officeDocument/2006/relationships/image" Target="../media/image134.png"/><Relationship Id="rId55" Type="http://schemas.openxmlformats.org/officeDocument/2006/relationships/image" Target="../media/image137.png"/><Relationship Id="rId76" Type="http://schemas.openxmlformats.org/officeDocument/2006/relationships/image" Target="../media/image150.png"/><Relationship Id="rId97" Type="http://schemas.openxmlformats.org/officeDocument/2006/relationships/image" Target="../media/image164.png"/><Relationship Id="rId104" Type="http://schemas.openxmlformats.org/officeDocument/2006/relationships/image" Target="../media/image170.png"/><Relationship Id="rId7" Type="http://schemas.openxmlformats.org/officeDocument/2006/relationships/image" Target="../media/image108.png"/><Relationship Id="rId71" Type="http://schemas.openxmlformats.org/officeDocument/2006/relationships/image" Target="../media/image82.png"/><Relationship Id="rId92" Type="http://schemas.openxmlformats.org/officeDocument/2006/relationships/image" Target="../media/image160.png"/></Relationships>
</file>

<file path=ppt/slides/_rels/slide9.xml.rels><?xml version="1.0" encoding="UTF-8" standalone="yes"?>
<Relationships xmlns="http://schemas.openxmlformats.org/package/2006/relationships"><Relationship Id="rId26" Type="http://schemas.openxmlformats.org/officeDocument/2006/relationships/image" Target="../media/image64.png"/><Relationship Id="rId21" Type="http://schemas.openxmlformats.org/officeDocument/2006/relationships/image" Target="../media/image62.png"/><Relationship Id="rId42" Type="http://schemas.openxmlformats.org/officeDocument/2006/relationships/image" Target="../media/image188.png"/><Relationship Id="rId47" Type="http://schemas.openxmlformats.org/officeDocument/2006/relationships/image" Target="../media/image193.png"/><Relationship Id="rId63" Type="http://schemas.openxmlformats.org/officeDocument/2006/relationships/image" Target="../media/image68.png"/><Relationship Id="rId68" Type="http://schemas.openxmlformats.org/officeDocument/2006/relationships/image" Target="../media/image209.png"/><Relationship Id="rId84" Type="http://schemas.openxmlformats.org/officeDocument/2006/relationships/image" Target="../media/image217.png"/><Relationship Id="rId89" Type="http://schemas.openxmlformats.org/officeDocument/2006/relationships/image" Target="../media/image89.png"/><Relationship Id="rId7" Type="http://schemas.openxmlformats.org/officeDocument/2006/relationships/image" Target="../media/image56.png"/><Relationship Id="rId71" Type="http://schemas.openxmlformats.org/officeDocument/2006/relationships/image" Target="../media/image212.png"/><Relationship Id="rId92" Type="http://schemas.openxmlformats.org/officeDocument/2006/relationships/image" Target="../media/image87.png"/><Relationship Id="rId2" Type="http://schemas.openxmlformats.org/officeDocument/2006/relationships/image" Target="../media/image88.png"/><Relationship Id="rId16" Type="http://schemas.openxmlformats.org/officeDocument/2006/relationships/image" Target="../media/image22.png"/><Relationship Id="rId29" Type="http://schemas.openxmlformats.org/officeDocument/2006/relationships/image" Target="../media/image65.png"/><Relationship Id="rId11" Type="http://schemas.openxmlformats.org/officeDocument/2006/relationships/image" Target="../media/image58.png"/><Relationship Id="rId24" Type="http://schemas.openxmlformats.org/officeDocument/2006/relationships/image" Target="../media/image30.png"/><Relationship Id="rId32" Type="http://schemas.openxmlformats.org/officeDocument/2006/relationships/image" Target="../media/image9.png"/><Relationship Id="rId37" Type="http://schemas.openxmlformats.org/officeDocument/2006/relationships/image" Target="../media/image66.png"/><Relationship Id="rId40" Type="http://schemas.openxmlformats.org/officeDocument/2006/relationships/image" Target="../media/image83.png"/><Relationship Id="rId45" Type="http://schemas.openxmlformats.org/officeDocument/2006/relationships/image" Target="../media/image191.png"/><Relationship Id="rId53" Type="http://schemas.openxmlformats.org/officeDocument/2006/relationships/image" Target="../media/image199.png"/><Relationship Id="rId58" Type="http://schemas.openxmlformats.org/officeDocument/2006/relationships/image" Target="../media/image203.png"/><Relationship Id="rId66" Type="http://schemas.openxmlformats.org/officeDocument/2006/relationships/image" Target="../media/image208.png"/><Relationship Id="rId74" Type="http://schemas.openxmlformats.org/officeDocument/2006/relationships/image" Target="../media/image70.png"/><Relationship Id="rId79" Type="http://schemas.openxmlformats.org/officeDocument/2006/relationships/image" Target="../media/image214.png"/><Relationship Id="rId87" Type="http://schemas.openxmlformats.org/officeDocument/2006/relationships/image" Target="../media/image220.png"/><Relationship Id="rId102" Type="http://schemas.openxmlformats.org/officeDocument/2006/relationships/image" Target="../media/image228.png"/><Relationship Id="rId5" Type="http://schemas.openxmlformats.org/officeDocument/2006/relationships/image" Target="../media/image54.png"/><Relationship Id="rId61" Type="http://schemas.openxmlformats.org/officeDocument/2006/relationships/image" Target="../media/image24.png"/><Relationship Id="rId82" Type="http://schemas.openxmlformats.org/officeDocument/2006/relationships/image" Target="../media/image27.png"/><Relationship Id="rId90" Type="http://schemas.openxmlformats.org/officeDocument/2006/relationships/image" Target="../media/image90.png"/><Relationship Id="rId95" Type="http://schemas.openxmlformats.org/officeDocument/2006/relationships/image" Target="../media/image223.png"/><Relationship Id="rId19" Type="http://schemas.openxmlformats.org/officeDocument/2006/relationships/image" Target="../media/image179.png"/><Relationship Id="rId14" Type="http://schemas.openxmlformats.org/officeDocument/2006/relationships/image" Target="../media/image96.png"/><Relationship Id="rId22" Type="http://schemas.openxmlformats.org/officeDocument/2006/relationships/image" Target="../media/image63.png"/><Relationship Id="rId27" Type="http://schemas.openxmlformats.org/officeDocument/2006/relationships/image" Target="../media/image181.png"/><Relationship Id="rId30" Type="http://schemas.openxmlformats.org/officeDocument/2006/relationships/image" Target="../media/image183.png"/><Relationship Id="rId35" Type="http://schemas.openxmlformats.org/officeDocument/2006/relationships/image" Target="../media/image19.png"/><Relationship Id="rId43" Type="http://schemas.openxmlformats.org/officeDocument/2006/relationships/image" Target="../media/image189.png"/><Relationship Id="rId48" Type="http://schemas.openxmlformats.org/officeDocument/2006/relationships/image" Target="../media/image194.png"/><Relationship Id="rId56" Type="http://schemas.openxmlformats.org/officeDocument/2006/relationships/image" Target="../media/image202.png"/><Relationship Id="rId64" Type="http://schemas.openxmlformats.org/officeDocument/2006/relationships/image" Target="../media/image206.png"/><Relationship Id="rId69" Type="http://schemas.openxmlformats.org/officeDocument/2006/relationships/image" Target="../media/image210.png"/><Relationship Id="rId77" Type="http://schemas.openxmlformats.org/officeDocument/2006/relationships/image" Target="../media/image71.png"/><Relationship Id="rId100" Type="http://schemas.openxmlformats.org/officeDocument/2006/relationships/image" Target="../media/image226.png"/><Relationship Id="rId8" Type="http://schemas.openxmlformats.org/officeDocument/2006/relationships/image" Target="../media/image43.png"/><Relationship Id="rId51" Type="http://schemas.openxmlformats.org/officeDocument/2006/relationships/image" Target="../media/image197.png"/><Relationship Id="rId72" Type="http://schemas.openxmlformats.org/officeDocument/2006/relationships/image" Target="../media/image41.png"/><Relationship Id="rId80" Type="http://schemas.openxmlformats.org/officeDocument/2006/relationships/image" Target="../media/image26.png"/><Relationship Id="rId85" Type="http://schemas.openxmlformats.org/officeDocument/2006/relationships/image" Target="../media/image218.png"/><Relationship Id="rId93" Type="http://schemas.openxmlformats.org/officeDocument/2006/relationships/image" Target="../media/image222.png"/><Relationship Id="rId98" Type="http://schemas.openxmlformats.org/officeDocument/2006/relationships/image" Target="../media/image36.png"/><Relationship Id="rId3" Type="http://schemas.openxmlformats.org/officeDocument/2006/relationships/image" Target="../media/image173.png"/><Relationship Id="rId12" Type="http://schemas.openxmlformats.org/officeDocument/2006/relationships/image" Target="../media/image59.png"/><Relationship Id="rId17" Type="http://schemas.openxmlformats.org/officeDocument/2006/relationships/image" Target="../media/image177.png"/><Relationship Id="rId25" Type="http://schemas.openxmlformats.org/officeDocument/2006/relationships/image" Target="../media/image180.png"/><Relationship Id="rId33" Type="http://schemas.openxmlformats.org/officeDocument/2006/relationships/image" Target="../media/image10.png"/><Relationship Id="rId38" Type="http://schemas.openxmlformats.org/officeDocument/2006/relationships/image" Target="../media/image185.png"/><Relationship Id="rId46" Type="http://schemas.openxmlformats.org/officeDocument/2006/relationships/image" Target="../media/image192.png"/><Relationship Id="rId59" Type="http://schemas.openxmlformats.org/officeDocument/2006/relationships/image" Target="../media/image31.png"/><Relationship Id="rId67" Type="http://schemas.openxmlformats.org/officeDocument/2006/relationships/image" Target="../media/image69.png"/><Relationship Id="rId103" Type="http://schemas.openxmlformats.org/officeDocument/2006/relationships/image" Target="../media/image53.png"/><Relationship Id="rId20" Type="http://schemas.openxmlformats.org/officeDocument/2006/relationships/image" Target="../media/image61.png"/><Relationship Id="rId41" Type="http://schemas.openxmlformats.org/officeDocument/2006/relationships/image" Target="../media/image187.png"/><Relationship Id="rId54" Type="http://schemas.openxmlformats.org/officeDocument/2006/relationships/image" Target="../media/image200.png"/><Relationship Id="rId62" Type="http://schemas.openxmlformats.org/officeDocument/2006/relationships/image" Target="../media/image205.png"/><Relationship Id="rId70" Type="http://schemas.openxmlformats.org/officeDocument/2006/relationships/image" Target="../media/image211.png"/><Relationship Id="rId75" Type="http://schemas.openxmlformats.org/officeDocument/2006/relationships/image" Target="../media/image37.png"/><Relationship Id="rId83" Type="http://schemas.openxmlformats.org/officeDocument/2006/relationships/image" Target="../media/image216.png"/><Relationship Id="rId88" Type="http://schemas.openxmlformats.org/officeDocument/2006/relationships/image" Target="../media/image221.png"/><Relationship Id="rId91" Type="http://schemas.openxmlformats.org/officeDocument/2006/relationships/image" Target="../media/image95.png"/><Relationship Id="rId96" Type="http://schemas.openxmlformats.org/officeDocument/2006/relationships/image" Target="../media/image224.png"/><Relationship Id="rId1" Type="http://schemas.openxmlformats.org/officeDocument/2006/relationships/slideLayout" Target="../slideLayouts/slideLayout3.xml"/><Relationship Id="rId6" Type="http://schemas.openxmlformats.org/officeDocument/2006/relationships/image" Target="../media/image55.png"/><Relationship Id="rId15" Type="http://schemas.openxmlformats.org/officeDocument/2006/relationships/image" Target="../media/image176.png"/><Relationship Id="rId23" Type="http://schemas.openxmlformats.org/officeDocument/2006/relationships/image" Target="../media/image20.png"/><Relationship Id="rId28" Type="http://schemas.openxmlformats.org/officeDocument/2006/relationships/image" Target="../media/image182.png"/><Relationship Id="rId36" Type="http://schemas.openxmlformats.org/officeDocument/2006/relationships/image" Target="../media/image11.png"/><Relationship Id="rId49" Type="http://schemas.openxmlformats.org/officeDocument/2006/relationships/image" Target="../media/image195.png"/><Relationship Id="rId57" Type="http://schemas.openxmlformats.org/officeDocument/2006/relationships/image" Target="../media/image67.png"/><Relationship Id="rId10" Type="http://schemas.openxmlformats.org/officeDocument/2006/relationships/image" Target="../media/image175.png"/><Relationship Id="rId31" Type="http://schemas.openxmlformats.org/officeDocument/2006/relationships/image" Target="../media/image184.png"/><Relationship Id="rId44" Type="http://schemas.openxmlformats.org/officeDocument/2006/relationships/image" Target="../media/image190.png"/><Relationship Id="rId52" Type="http://schemas.openxmlformats.org/officeDocument/2006/relationships/image" Target="../media/image198.png"/><Relationship Id="rId60" Type="http://schemas.openxmlformats.org/officeDocument/2006/relationships/image" Target="../media/image204.png"/><Relationship Id="rId65" Type="http://schemas.openxmlformats.org/officeDocument/2006/relationships/image" Target="../media/image207.png"/><Relationship Id="rId73" Type="http://schemas.openxmlformats.org/officeDocument/2006/relationships/image" Target="../media/image79.png"/><Relationship Id="rId78" Type="http://schemas.openxmlformats.org/officeDocument/2006/relationships/image" Target="../media/image25.png"/><Relationship Id="rId81" Type="http://schemas.openxmlformats.org/officeDocument/2006/relationships/image" Target="../media/image215.png"/><Relationship Id="rId86" Type="http://schemas.openxmlformats.org/officeDocument/2006/relationships/image" Target="../media/image219.png"/><Relationship Id="rId94" Type="http://schemas.openxmlformats.org/officeDocument/2006/relationships/image" Target="../media/image92.png"/><Relationship Id="rId99" Type="http://schemas.openxmlformats.org/officeDocument/2006/relationships/image" Target="../media/image225.png"/><Relationship Id="rId101" Type="http://schemas.openxmlformats.org/officeDocument/2006/relationships/image" Target="../media/image227.png"/><Relationship Id="rId4" Type="http://schemas.openxmlformats.org/officeDocument/2006/relationships/image" Target="../media/image174.png"/><Relationship Id="rId9" Type="http://schemas.openxmlformats.org/officeDocument/2006/relationships/image" Target="../media/image57.png"/><Relationship Id="rId13" Type="http://schemas.openxmlformats.org/officeDocument/2006/relationships/image" Target="../media/image60.png"/><Relationship Id="rId18" Type="http://schemas.openxmlformats.org/officeDocument/2006/relationships/image" Target="../media/image178.png"/><Relationship Id="rId39" Type="http://schemas.openxmlformats.org/officeDocument/2006/relationships/image" Target="../media/image186.png"/><Relationship Id="rId34" Type="http://schemas.openxmlformats.org/officeDocument/2006/relationships/image" Target="../media/image21.png"/><Relationship Id="rId50" Type="http://schemas.openxmlformats.org/officeDocument/2006/relationships/image" Target="../media/image196.png"/><Relationship Id="rId55" Type="http://schemas.openxmlformats.org/officeDocument/2006/relationships/image" Target="../media/image201.png"/><Relationship Id="rId76" Type="http://schemas.openxmlformats.org/officeDocument/2006/relationships/image" Target="../media/image213.png"/><Relationship Id="rId97" Type="http://schemas.openxmlformats.org/officeDocument/2006/relationships/image" Target="../media/image18.png"/><Relationship Id="rId104" Type="http://schemas.openxmlformats.org/officeDocument/2006/relationships/image" Target="../media/image2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E2C7F97-3A89-4E47-8866-FB921A3813D9}"/>
              </a:ext>
            </a:extLst>
          </p:cNvPr>
          <p:cNvSpPr txBox="1"/>
          <p:nvPr/>
        </p:nvSpPr>
        <p:spPr>
          <a:xfrm>
            <a:off x="4690237" y="5705229"/>
            <a:ext cx="13353630" cy="1015663"/>
          </a:xfrm>
          <a:prstGeom prst="rect">
            <a:avLst/>
          </a:prstGeom>
          <a:noFill/>
        </p:spPr>
        <p:txBody>
          <a:bodyPr wrap="square" rtlCol="0">
            <a:spAutoFit/>
          </a:bodyPr>
          <a:lstStyle/>
          <a:p>
            <a:pPr algn="ctr"/>
            <a:r>
              <a:rPr lang="en-US" sz="6000">
                <a:solidFill>
                  <a:schemeClr val="bg1"/>
                </a:solidFill>
                <a:latin typeface="Segoe UI Bold" panose="020B0802040204020203" pitchFamily="34" charset="0"/>
                <a:cs typeface="Segoe UI Bold" panose="020B0802040204020203" pitchFamily="34" charset="0"/>
              </a:rPr>
              <a:t>Windows Admin Center toolkit</a:t>
            </a:r>
          </a:p>
        </p:txBody>
      </p:sp>
      <p:sp>
        <p:nvSpPr>
          <p:cNvPr id="4" name="TextBox 3">
            <a:extLst>
              <a:ext uri="{FF2B5EF4-FFF2-40B4-BE49-F238E27FC236}">
                <a16:creationId xmlns:a16="http://schemas.microsoft.com/office/drawing/2014/main" id="{5E8BA5CE-2292-4CE2-9DEB-8710A691A1C4}"/>
              </a:ext>
            </a:extLst>
          </p:cNvPr>
          <p:cNvSpPr txBox="1"/>
          <p:nvPr/>
        </p:nvSpPr>
        <p:spPr>
          <a:xfrm>
            <a:off x="4690237" y="6864436"/>
            <a:ext cx="13353630" cy="430887"/>
          </a:xfrm>
          <a:prstGeom prst="rect">
            <a:avLst/>
          </a:prstGeom>
          <a:noFill/>
        </p:spPr>
        <p:txBody>
          <a:bodyPr wrap="square" rtlCol="0">
            <a:spAutoFit/>
          </a:bodyPr>
          <a:lstStyle/>
          <a:p>
            <a:pPr algn="ctr"/>
            <a:r>
              <a:rPr lang="en-US" sz="2200">
                <a:solidFill>
                  <a:srgbClr val="BFBFBF"/>
                </a:solidFill>
                <a:latin typeface="Segoe UI" panose="020B0502040204020203" pitchFamily="34" charset="0"/>
                <a:cs typeface="Segoe UI" panose="020B0502040204020203" pitchFamily="34" charset="0"/>
              </a:rPr>
              <a:t>WAC UX  -  APRIL 2019</a:t>
            </a:r>
          </a:p>
        </p:txBody>
      </p:sp>
      <p:pic>
        <p:nvPicPr>
          <p:cNvPr id="6" name="Graphic 5">
            <a:extLst>
              <a:ext uri="{FF2B5EF4-FFF2-40B4-BE49-F238E27FC236}">
                <a16:creationId xmlns:a16="http://schemas.microsoft.com/office/drawing/2014/main" id="{9A008886-94FC-444E-9C0E-4D976934C18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7869" y="6831686"/>
            <a:ext cx="6493634" cy="6493634"/>
          </a:xfrm>
          <a:prstGeom prst="rect">
            <a:avLst/>
          </a:prstGeom>
          <a:effectLst>
            <a:innerShdw blurRad="63500" dist="50800" dir="13500000">
              <a:prstClr val="black">
                <a:alpha val="50000"/>
              </a:prstClr>
            </a:innerShdw>
          </a:effectLst>
        </p:spPr>
      </p:pic>
    </p:spTree>
    <p:extLst>
      <p:ext uri="{BB962C8B-B14F-4D97-AF65-F5344CB8AC3E}">
        <p14:creationId xmlns:p14="http://schemas.microsoft.com/office/powerpoint/2010/main" val="1069237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D46FCA2F-B7FE-456F-8138-6226395B1546}"/>
              </a:ext>
            </a:extLst>
          </p:cNvPr>
          <p:cNvSpPr>
            <a:spLocks noGrp="1"/>
          </p:cNvSpPr>
          <p:nvPr>
            <p:ph type="body" sz="quarter" idx="11"/>
          </p:nvPr>
        </p:nvSpPr>
        <p:spPr/>
        <p:txBody>
          <a:bodyPr/>
          <a:lstStyle/>
          <a:p>
            <a:r>
              <a:rPr lang="en-US"/>
              <a:t>Grids</a:t>
            </a:r>
          </a:p>
        </p:txBody>
      </p:sp>
      <p:sp>
        <p:nvSpPr>
          <p:cNvPr id="4" name="Text Placeholder 3">
            <a:extLst>
              <a:ext uri="{FF2B5EF4-FFF2-40B4-BE49-F238E27FC236}">
                <a16:creationId xmlns:a16="http://schemas.microsoft.com/office/drawing/2014/main" id="{DCBE22BB-765A-4751-81B7-6AEDB964A5DA}"/>
              </a:ext>
            </a:extLst>
          </p:cNvPr>
          <p:cNvSpPr>
            <a:spLocks noGrp="1"/>
          </p:cNvSpPr>
          <p:nvPr>
            <p:ph type="body" sz="quarter" idx="13"/>
          </p:nvPr>
        </p:nvSpPr>
        <p:spPr/>
        <p:txBody>
          <a:bodyPr/>
          <a:lstStyle/>
          <a:p>
            <a:r>
              <a:rPr lang="en-US"/>
              <a:t>CONTENT</a:t>
            </a:r>
          </a:p>
        </p:txBody>
      </p:sp>
      <p:graphicFrame>
        <p:nvGraphicFramePr>
          <p:cNvPr id="260" name="Table 259">
            <a:extLst>
              <a:ext uri="{FF2B5EF4-FFF2-40B4-BE49-F238E27FC236}">
                <a16:creationId xmlns:a16="http://schemas.microsoft.com/office/drawing/2014/main" id="{AE736450-27F4-4827-8012-8A3AF136AEB2}"/>
              </a:ext>
            </a:extLst>
          </p:cNvPr>
          <p:cNvGraphicFramePr>
            <a:graphicFrameLocks noGrp="1"/>
          </p:cNvGraphicFramePr>
          <p:nvPr>
            <p:extLst/>
          </p:nvPr>
        </p:nvGraphicFramePr>
        <p:xfrm>
          <a:off x="505815" y="9433743"/>
          <a:ext cx="20583145" cy="3684311"/>
        </p:xfrm>
        <a:graphic>
          <a:graphicData uri="http://schemas.openxmlformats.org/drawingml/2006/table">
            <a:tbl>
              <a:tblPr>
                <a:tableStyleId>{5C22544A-7EE6-4342-B048-85BDC9FD1C3A}</a:tableStyleId>
              </a:tblPr>
              <a:tblGrid>
                <a:gridCol w="324750">
                  <a:extLst>
                    <a:ext uri="{9D8B030D-6E8A-4147-A177-3AD203B41FA5}">
                      <a16:colId xmlns:a16="http://schemas.microsoft.com/office/drawing/2014/main" val="1683139396"/>
                    </a:ext>
                  </a:extLst>
                </a:gridCol>
                <a:gridCol w="2478906">
                  <a:extLst>
                    <a:ext uri="{9D8B030D-6E8A-4147-A177-3AD203B41FA5}">
                      <a16:colId xmlns:a16="http://schemas.microsoft.com/office/drawing/2014/main" val="2795338288"/>
                    </a:ext>
                  </a:extLst>
                </a:gridCol>
                <a:gridCol w="1980959">
                  <a:extLst>
                    <a:ext uri="{9D8B030D-6E8A-4147-A177-3AD203B41FA5}">
                      <a16:colId xmlns:a16="http://schemas.microsoft.com/office/drawing/2014/main" val="2749485910"/>
                    </a:ext>
                  </a:extLst>
                </a:gridCol>
                <a:gridCol w="3967331">
                  <a:extLst>
                    <a:ext uri="{9D8B030D-6E8A-4147-A177-3AD203B41FA5}">
                      <a16:colId xmlns:a16="http://schemas.microsoft.com/office/drawing/2014/main" val="2988558740"/>
                    </a:ext>
                  </a:extLst>
                </a:gridCol>
                <a:gridCol w="2803654">
                  <a:extLst>
                    <a:ext uri="{9D8B030D-6E8A-4147-A177-3AD203B41FA5}">
                      <a16:colId xmlns:a16="http://schemas.microsoft.com/office/drawing/2014/main" val="497714717"/>
                    </a:ext>
                  </a:extLst>
                </a:gridCol>
                <a:gridCol w="2305707">
                  <a:extLst>
                    <a:ext uri="{9D8B030D-6E8A-4147-A177-3AD203B41FA5}">
                      <a16:colId xmlns:a16="http://schemas.microsoft.com/office/drawing/2014/main" val="501918176"/>
                    </a:ext>
                  </a:extLst>
                </a:gridCol>
                <a:gridCol w="2895665">
                  <a:extLst>
                    <a:ext uri="{9D8B030D-6E8A-4147-A177-3AD203B41FA5}">
                      <a16:colId xmlns:a16="http://schemas.microsoft.com/office/drawing/2014/main" val="1894680005"/>
                    </a:ext>
                  </a:extLst>
                </a:gridCol>
                <a:gridCol w="3826173">
                  <a:extLst>
                    <a:ext uri="{9D8B030D-6E8A-4147-A177-3AD203B41FA5}">
                      <a16:colId xmlns:a16="http://schemas.microsoft.com/office/drawing/2014/main" val="2130536872"/>
                    </a:ext>
                  </a:extLst>
                </a:gridCol>
              </a:tblGrid>
              <a:tr h="333207">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300" spc="0" baseline="0">
                        <a:solidFill>
                          <a:srgbClr val="D2D2D2"/>
                        </a:solidFill>
                        <a:latin typeface="Full MDL2 Assets" panose="050A0102010101010101" pitchFamily="18"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Job</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Status</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Phase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Last run</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Associated devices</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Created</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Created by</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60913398"/>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3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dirty="0">
                          <a:solidFill>
                            <a:srgbClr val="0078D7"/>
                          </a:solidFill>
                          <a:latin typeface="Segoe UI" panose="020B0502040204020203" pitchFamily="34" charset="0"/>
                          <a:cs typeface="Segoe UI" panose="020B0502040204020203" pitchFamily="34" charset="0"/>
                        </a:rPr>
                        <a:t>Old </a:t>
                      </a:r>
                      <a:r>
                        <a:rPr lang="en-US" sz="1300" spc="0" baseline="0" dirty="0" err="1">
                          <a:solidFill>
                            <a:srgbClr val="0078D7"/>
                          </a:solidFill>
                          <a:latin typeface="Segoe UI" panose="020B0502040204020203" pitchFamily="34" charset="0"/>
                          <a:cs typeface="Segoe UI" panose="020B0502040204020203" pitchFamily="34" charset="0"/>
                        </a:rPr>
                        <a:t>Jorb</a:t>
                      </a:r>
                      <a:endParaRPr lang="en-US" sz="1300" spc="0" baseline="0" dirty="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Running</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Cutover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10/01/2017 3:00PM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09/20/2017 5:00PM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REDMOND/</a:t>
                      </a:r>
                      <a:r>
                        <a:rPr lang="en-US" sz="1300" spc="0" baseline="0" err="1">
                          <a:latin typeface="Segoe UI" panose="020B0502040204020203" pitchFamily="34" charset="0"/>
                          <a:cs typeface="Segoe UI" panose="020B0502040204020203" pitchFamily="34" charset="0"/>
                        </a:rPr>
                        <a:t>nedemail</a:t>
                      </a: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extLst>
                  <a:ext uri="{0D108BD9-81ED-4DB2-BD59-A6C34878D82A}">
                    <a16:rowId xmlns:a16="http://schemas.microsoft.com/office/drawing/2014/main" val="735774097"/>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3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solidFill>
                            <a:srgbClr val="0078D7"/>
                          </a:solidFill>
                          <a:latin typeface="Segoe UI" panose="020B0502040204020203" pitchFamily="34" charset="0"/>
                          <a:cs typeface="Segoe UI" panose="020B0502040204020203" pitchFamily="34" charset="0"/>
                        </a:rPr>
                        <a:t>Old </a:t>
                      </a:r>
                      <a:r>
                        <a:rPr lang="en-US" sz="1300" spc="0" baseline="0" dirty="0" err="1">
                          <a:solidFill>
                            <a:srgbClr val="0078D7"/>
                          </a:solidFill>
                          <a:latin typeface="Segoe UI" panose="020B0502040204020203" pitchFamily="34" charset="0"/>
                          <a:cs typeface="Segoe UI" panose="020B0502040204020203" pitchFamily="34" charset="0"/>
                        </a:rPr>
                        <a:t>Jorb</a:t>
                      </a:r>
                      <a:endParaRPr lang="en-US" sz="1300" spc="0" baseline="0" dirty="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Running</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Cutover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10/01/2017 3:00PM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09/20/2017 5:00PM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REDMOND/</a:t>
                      </a:r>
                      <a:r>
                        <a:rPr lang="en-US" sz="1300" spc="0" baseline="0" err="1">
                          <a:latin typeface="Segoe UI" panose="020B0502040204020203" pitchFamily="34" charset="0"/>
                          <a:cs typeface="Segoe UI" panose="020B0502040204020203" pitchFamily="34" charset="0"/>
                        </a:rPr>
                        <a:t>nedemail</a:t>
                      </a: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44844011"/>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3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dirty="0">
                          <a:solidFill>
                            <a:srgbClr val="0078D7"/>
                          </a:solidFill>
                          <a:latin typeface="Segoe UI" panose="020B0502040204020203" pitchFamily="34" charset="0"/>
                          <a:cs typeface="Segoe UI" panose="020B0502040204020203" pitchFamily="34" charset="0"/>
                        </a:rPr>
                        <a:t>Old </a:t>
                      </a:r>
                      <a:r>
                        <a:rPr lang="en-US" sz="1300" spc="0" baseline="0" dirty="0" err="1">
                          <a:solidFill>
                            <a:srgbClr val="0078D7"/>
                          </a:solidFill>
                          <a:latin typeface="Segoe UI" panose="020B0502040204020203" pitchFamily="34" charset="0"/>
                          <a:cs typeface="Segoe UI" panose="020B0502040204020203" pitchFamily="34" charset="0"/>
                        </a:rPr>
                        <a:t>Jorb</a:t>
                      </a:r>
                      <a:endParaRPr lang="en-US" sz="1300" spc="0" baseline="0" dirty="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Running</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Cutover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10/01/2017 3:00PM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09/20/2017 5:00PM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REDMOND/</a:t>
                      </a:r>
                      <a:r>
                        <a:rPr lang="en-US" sz="1300" spc="0" baseline="0" err="1">
                          <a:latin typeface="Segoe UI" panose="020B0502040204020203" pitchFamily="34" charset="0"/>
                          <a:cs typeface="Segoe UI" panose="020B0502040204020203" pitchFamily="34" charset="0"/>
                        </a:rPr>
                        <a:t>nedemail</a:t>
                      </a: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extLst>
                  <a:ext uri="{0D108BD9-81ED-4DB2-BD59-A6C34878D82A}">
                    <a16:rowId xmlns:a16="http://schemas.microsoft.com/office/drawing/2014/main" val="1100250085"/>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3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solidFill>
                            <a:srgbClr val="0078D7"/>
                          </a:solidFill>
                          <a:latin typeface="Segoe UI" panose="020B0502040204020203" pitchFamily="34" charset="0"/>
                          <a:cs typeface="Segoe UI" panose="020B0502040204020203" pitchFamily="34" charset="0"/>
                        </a:rPr>
                        <a:t>Old </a:t>
                      </a:r>
                      <a:r>
                        <a:rPr lang="en-US" sz="1300" spc="0" baseline="0" err="1">
                          <a:solidFill>
                            <a:srgbClr val="0078D7"/>
                          </a:solidFill>
                          <a:latin typeface="Segoe UI" panose="020B0502040204020203" pitchFamily="34" charset="0"/>
                          <a:cs typeface="Segoe UI" panose="020B0502040204020203" pitchFamily="34" charset="0"/>
                        </a:rPr>
                        <a:t>Jorb</a:t>
                      </a:r>
                      <a:endParaRPr lang="en-US" sz="13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Running</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Cutover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10/01/2017 3:00PM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09/20/2017 5:00PM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REDMOND/</a:t>
                      </a:r>
                      <a:r>
                        <a:rPr lang="en-US" sz="1300" spc="0" baseline="0" err="1">
                          <a:latin typeface="Segoe UI" panose="020B0502040204020203" pitchFamily="34" charset="0"/>
                          <a:cs typeface="Segoe UI" panose="020B0502040204020203" pitchFamily="34" charset="0"/>
                        </a:rPr>
                        <a:t>nedemail</a:t>
                      </a: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extLst>
                  <a:ext uri="{0D108BD9-81ED-4DB2-BD59-A6C34878D82A}">
                    <a16:rowId xmlns:a16="http://schemas.microsoft.com/office/drawing/2014/main" val="3453578297"/>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3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rgbClr val="0078D7"/>
                          </a:solidFill>
                          <a:latin typeface="Segoe UI" panose="020B0502040204020203" pitchFamily="34" charset="0"/>
                          <a:cs typeface="Segoe UI" panose="020B0502040204020203" pitchFamily="34" charset="0"/>
                        </a:rPr>
                        <a:t>Old </a:t>
                      </a:r>
                      <a:r>
                        <a:rPr lang="en-US" sz="1300" spc="0" baseline="0" err="1">
                          <a:solidFill>
                            <a:srgbClr val="0078D7"/>
                          </a:solidFill>
                          <a:latin typeface="Segoe UI" panose="020B0502040204020203" pitchFamily="34" charset="0"/>
                          <a:cs typeface="Segoe UI" panose="020B0502040204020203" pitchFamily="34" charset="0"/>
                        </a:rPr>
                        <a:t>Jorb</a:t>
                      </a:r>
                      <a:endParaRPr lang="en-US" sz="13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Running</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Cutover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10/01/2017 3:00PM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09/20/2017 5:00PM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REDMOND/</a:t>
                      </a:r>
                      <a:r>
                        <a:rPr lang="en-US" sz="1300" spc="0" baseline="0" err="1">
                          <a:latin typeface="Segoe UI" panose="020B0502040204020203" pitchFamily="34" charset="0"/>
                          <a:cs typeface="Segoe UI" panose="020B0502040204020203" pitchFamily="34" charset="0"/>
                        </a:rPr>
                        <a:t>nedemail</a:t>
                      </a: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49349833"/>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3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rgbClr val="0078D7"/>
                          </a:solidFill>
                          <a:latin typeface="Segoe UI" panose="020B0502040204020203" pitchFamily="34" charset="0"/>
                          <a:cs typeface="Segoe UI" panose="020B0502040204020203" pitchFamily="34" charset="0"/>
                        </a:rPr>
                        <a:t>Old </a:t>
                      </a:r>
                      <a:r>
                        <a:rPr lang="en-US" sz="1300" spc="0" baseline="0" err="1">
                          <a:solidFill>
                            <a:srgbClr val="0078D7"/>
                          </a:solidFill>
                          <a:latin typeface="Segoe UI" panose="020B0502040204020203" pitchFamily="34" charset="0"/>
                          <a:cs typeface="Segoe UI" panose="020B0502040204020203" pitchFamily="34" charset="0"/>
                        </a:rPr>
                        <a:t>Jorb</a:t>
                      </a:r>
                      <a:endParaRPr lang="en-US" sz="13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Running</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Cutover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10/01/2017 3:00PM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09/20/2017 5</a:t>
                      </a:r>
                      <a:r>
                        <a:rPr lang="en-US" sz="1300" spc="0" baseline="0">
                          <a:latin typeface="Segoe UI" panose="020B0502040204020203" pitchFamily="34" charset="0"/>
                          <a:cs typeface="Segoe UI" panose="020B0502040204020203" pitchFamily="34" charset="0"/>
                          <a:sym typeface="Wingdings" panose="05000000000000000000" pitchFamily="2" charset="2"/>
                        </a:rPr>
                        <a:t>:00PM</a:t>
                      </a: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REDMOND/</a:t>
                      </a:r>
                      <a:r>
                        <a:rPr lang="en-US" sz="1300" spc="0" baseline="0" err="1">
                          <a:latin typeface="Segoe UI" panose="020B0502040204020203" pitchFamily="34" charset="0"/>
                          <a:cs typeface="Segoe UI" panose="020B0502040204020203" pitchFamily="34" charset="0"/>
                        </a:rPr>
                        <a:t>nedemail</a:t>
                      </a: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6113209"/>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3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rgbClr val="0078D7"/>
                          </a:solidFill>
                          <a:latin typeface="Segoe UI" panose="020B0502040204020203" pitchFamily="34" charset="0"/>
                          <a:cs typeface="Segoe UI" panose="020B0502040204020203" pitchFamily="34" charset="0"/>
                        </a:rPr>
                        <a:t>Old </a:t>
                      </a:r>
                      <a:r>
                        <a:rPr lang="en-US" sz="1300" spc="0" baseline="0" err="1">
                          <a:solidFill>
                            <a:srgbClr val="0078D7"/>
                          </a:solidFill>
                          <a:latin typeface="Segoe UI" panose="020B0502040204020203" pitchFamily="34" charset="0"/>
                          <a:cs typeface="Segoe UI" panose="020B0502040204020203" pitchFamily="34" charset="0"/>
                        </a:rPr>
                        <a:t>Jorb</a:t>
                      </a:r>
                      <a:endParaRPr lang="en-US" sz="13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Running</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Cutover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10/01/2017 3:00PM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09/20/2017 5:00PM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REDMOND/</a:t>
                      </a:r>
                      <a:r>
                        <a:rPr lang="en-US" sz="1300" spc="0" baseline="0" dirty="0" err="1">
                          <a:latin typeface="Segoe UI" panose="020B0502040204020203" pitchFamily="34" charset="0"/>
                          <a:cs typeface="Segoe UI" panose="020B0502040204020203" pitchFamily="34" charset="0"/>
                        </a:rPr>
                        <a:t>nedemail</a:t>
                      </a:r>
                      <a:endParaRPr lang="en-US" sz="1300" spc="0" baseline="0" dirty="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65119987"/>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3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rgbClr val="0078D7"/>
                          </a:solidFill>
                          <a:latin typeface="Segoe UI" panose="020B0502040204020203" pitchFamily="34" charset="0"/>
                          <a:cs typeface="Segoe UI" panose="020B0502040204020203" pitchFamily="34" charset="0"/>
                        </a:rPr>
                        <a:t>Old </a:t>
                      </a:r>
                      <a:r>
                        <a:rPr lang="en-US" sz="1300" spc="0" baseline="0" err="1">
                          <a:solidFill>
                            <a:srgbClr val="0078D7"/>
                          </a:solidFill>
                          <a:latin typeface="Segoe UI" panose="020B0502040204020203" pitchFamily="34" charset="0"/>
                          <a:cs typeface="Segoe UI" panose="020B0502040204020203" pitchFamily="34" charset="0"/>
                        </a:rPr>
                        <a:t>Jorb</a:t>
                      </a:r>
                      <a:endParaRPr lang="en-US" sz="13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Running</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Cutover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10/01/2017 3:00PM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09/20/2017 5:00PM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REDMOND/</a:t>
                      </a:r>
                      <a:r>
                        <a:rPr lang="en-US" sz="1300" spc="0" baseline="0" dirty="0" err="1">
                          <a:latin typeface="Segoe UI" panose="020B0502040204020203" pitchFamily="34" charset="0"/>
                          <a:cs typeface="Segoe UI" panose="020B0502040204020203" pitchFamily="34" charset="0"/>
                        </a:rPr>
                        <a:t>nedemail</a:t>
                      </a:r>
                      <a:endParaRPr lang="en-US" sz="1300" spc="0" baseline="0" dirty="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92690718"/>
                  </a:ext>
                </a:extLst>
              </a:tr>
            </a:tbl>
          </a:graphicData>
        </a:graphic>
      </p:graphicFrame>
      <p:graphicFrame>
        <p:nvGraphicFramePr>
          <p:cNvPr id="261" name="Table 260">
            <a:extLst>
              <a:ext uri="{FF2B5EF4-FFF2-40B4-BE49-F238E27FC236}">
                <a16:creationId xmlns:a16="http://schemas.microsoft.com/office/drawing/2014/main" id="{875DB95E-B9F0-49E4-B47B-67C5F65E8177}"/>
              </a:ext>
            </a:extLst>
          </p:cNvPr>
          <p:cNvGraphicFramePr>
            <a:graphicFrameLocks noGrp="1"/>
          </p:cNvGraphicFramePr>
          <p:nvPr>
            <p:extLst>
              <p:ext uri="{D42A27DB-BD31-4B8C-83A1-F6EECF244321}">
                <p14:modId xmlns:p14="http://schemas.microsoft.com/office/powerpoint/2010/main" val="1867791391"/>
              </p:ext>
            </p:extLst>
          </p:nvPr>
        </p:nvGraphicFramePr>
        <p:xfrm>
          <a:off x="580636" y="6301421"/>
          <a:ext cx="20583145" cy="2008759"/>
        </p:xfrm>
        <a:graphic>
          <a:graphicData uri="http://schemas.openxmlformats.org/drawingml/2006/table">
            <a:tbl>
              <a:tblPr>
                <a:tableStyleId>{5C22544A-7EE6-4342-B048-85BDC9FD1C3A}</a:tableStyleId>
              </a:tblPr>
              <a:tblGrid>
                <a:gridCol w="324750">
                  <a:extLst>
                    <a:ext uri="{9D8B030D-6E8A-4147-A177-3AD203B41FA5}">
                      <a16:colId xmlns:a16="http://schemas.microsoft.com/office/drawing/2014/main" val="1683139396"/>
                    </a:ext>
                  </a:extLst>
                </a:gridCol>
                <a:gridCol w="2478906">
                  <a:extLst>
                    <a:ext uri="{9D8B030D-6E8A-4147-A177-3AD203B41FA5}">
                      <a16:colId xmlns:a16="http://schemas.microsoft.com/office/drawing/2014/main" val="2795338288"/>
                    </a:ext>
                  </a:extLst>
                </a:gridCol>
                <a:gridCol w="1980959">
                  <a:extLst>
                    <a:ext uri="{9D8B030D-6E8A-4147-A177-3AD203B41FA5}">
                      <a16:colId xmlns:a16="http://schemas.microsoft.com/office/drawing/2014/main" val="2749485910"/>
                    </a:ext>
                  </a:extLst>
                </a:gridCol>
                <a:gridCol w="3967331">
                  <a:extLst>
                    <a:ext uri="{9D8B030D-6E8A-4147-A177-3AD203B41FA5}">
                      <a16:colId xmlns:a16="http://schemas.microsoft.com/office/drawing/2014/main" val="2988558740"/>
                    </a:ext>
                  </a:extLst>
                </a:gridCol>
                <a:gridCol w="2803654">
                  <a:extLst>
                    <a:ext uri="{9D8B030D-6E8A-4147-A177-3AD203B41FA5}">
                      <a16:colId xmlns:a16="http://schemas.microsoft.com/office/drawing/2014/main" val="497714717"/>
                    </a:ext>
                  </a:extLst>
                </a:gridCol>
                <a:gridCol w="2305707">
                  <a:extLst>
                    <a:ext uri="{9D8B030D-6E8A-4147-A177-3AD203B41FA5}">
                      <a16:colId xmlns:a16="http://schemas.microsoft.com/office/drawing/2014/main" val="501918176"/>
                    </a:ext>
                  </a:extLst>
                </a:gridCol>
                <a:gridCol w="2895665">
                  <a:extLst>
                    <a:ext uri="{9D8B030D-6E8A-4147-A177-3AD203B41FA5}">
                      <a16:colId xmlns:a16="http://schemas.microsoft.com/office/drawing/2014/main" val="1894680005"/>
                    </a:ext>
                  </a:extLst>
                </a:gridCol>
                <a:gridCol w="3826173">
                  <a:extLst>
                    <a:ext uri="{9D8B030D-6E8A-4147-A177-3AD203B41FA5}">
                      <a16:colId xmlns:a16="http://schemas.microsoft.com/office/drawing/2014/main" val="2130536872"/>
                    </a:ext>
                  </a:extLst>
                </a:gridCol>
              </a:tblGrid>
              <a:tr h="333207">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300" spc="0" baseline="0">
                        <a:solidFill>
                          <a:srgbClr val="D2D2D2"/>
                        </a:solidFill>
                        <a:latin typeface="Full MDL2 Assets" panose="050A0102010101010101" pitchFamily="18"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Job</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Status</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Phase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Last run</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Associated devices</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Created</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Created by</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60913398"/>
                  </a:ext>
                </a:extLst>
              </a:tr>
              <a:tr h="418888">
                <a:tc>
                  <a:txBody>
                    <a:bodyPr/>
                    <a:lstStyle/>
                    <a:p>
                      <a:pPr>
                        <a:spcBef>
                          <a:spcPts val="600"/>
                        </a:spcBef>
                      </a:pPr>
                      <a:endParaRPr lang="en-US" sz="15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solidFill>
                            <a:srgbClr val="0078D7"/>
                          </a:solidFill>
                          <a:latin typeface="Segoe UI" panose="020B0502040204020203" pitchFamily="34" charset="0"/>
                          <a:cs typeface="Segoe UI" panose="020B0502040204020203" pitchFamily="34" charset="0"/>
                        </a:rPr>
                        <a:t>Ned’s Job</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a:solidFill>
                            <a:srgbClr val="00B294"/>
                          </a:solidFill>
                          <a:latin typeface="Full MDL2 Assets" panose="050A0102010101010101" pitchFamily="18" charset="0"/>
                        </a:rPr>
                        <a:t>      </a:t>
                      </a:r>
                      <a:r>
                        <a:rPr lang="en-US" sz="1300" spc="0" baseline="0">
                          <a:latin typeface="Segoe UI" panose="020B0502040204020203" pitchFamily="34" charset="0"/>
                          <a:cs typeface="Segoe UI" panose="020B0502040204020203" pitchFamily="34" charset="0"/>
                        </a:rPr>
                        <a:t>Ready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10/15/2017 3:00PM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4</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10/12/2017 5:00PM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REDMOND/</a:t>
                      </a:r>
                      <a:r>
                        <a:rPr lang="en-US" sz="1300" spc="0" baseline="0" err="1">
                          <a:latin typeface="Segoe UI" panose="020B0502040204020203" pitchFamily="34" charset="0"/>
                          <a:cs typeface="Segoe UI" panose="020B0502040204020203" pitchFamily="34" charset="0"/>
                        </a:rPr>
                        <a:t>nedemail</a:t>
                      </a: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35774097"/>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3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E7F0F9"/>
                    </a:solidFill>
                  </a:tcPr>
                </a:tc>
                <a:tc>
                  <a:txBody>
                    <a:bodyPr/>
                    <a:lstStyle/>
                    <a:p>
                      <a:pPr>
                        <a:spcBef>
                          <a:spcPts val="600"/>
                        </a:spcBef>
                      </a:pPr>
                      <a:r>
                        <a:rPr lang="en-US" sz="1300" spc="0" baseline="0" dirty="0">
                          <a:solidFill>
                            <a:srgbClr val="0078D7"/>
                          </a:solidFill>
                          <a:latin typeface="Segoe UI" panose="020B0502040204020203" pitchFamily="34" charset="0"/>
                          <a:cs typeface="Segoe UI" panose="020B0502040204020203" pitchFamily="34" charset="0"/>
                        </a:rPr>
                        <a:t>WS2003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E7F0F9"/>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dirty="0">
                          <a:solidFill>
                            <a:srgbClr val="FBBC05"/>
                          </a:solidFill>
                          <a:latin typeface="Full MDL2 Assets" panose="050A0102010101010101" pitchFamily="18" charset="0"/>
                        </a:rPr>
                        <a:t>      </a:t>
                      </a:r>
                      <a:r>
                        <a:rPr lang="en-US" sz="1300" spc="0" baseline="0" dirty="0">
                          <a:latin typeface="Segoe UI" panose="020B0502040204020203" pitchFamily="34" charset="0"/>
                          <a:cs typeface="Segoe UI" panose="020B0502040204020203" pitchFamily="34" charset="0"/>
                        </a:rPr>
                        <a:t>Warning</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E7F0F9"/>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Transfer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E7F0F9"/>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10/15/2017 3:00PM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E7F0F9"/>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10</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E7F0F9"/>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10/02/2017 5:34PM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E7F0F9"/>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REDMOND/</a:t>
                      </a:r>
                      <a:r>
                        <a:rPr lang="en-US" sz="1300" spc="0" baseline="0" dirty="0" err="1">
                          <a:latin typeface="Segoe UI" panose="020B0502040204020203" pitchFamily="34" charset="0"/>
                          <a:cs typeface="Segoe UI" panose="020B0502040204020203" pitchFamily="34" charset="0"/>
                        </a:rPr>
                        <a:t>nedemail</a:t>
                      </a:r>
                      <a:endParaRPr lang="en-US" sz="1300" spc="0" baseline="0" dirty="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E7F0F9"/>
                    </a:solidFill>
                  </a:tcPr>
                </a:tc>
                <a:extLst>
                  <a:ext uri="{0D108BD9-81ED-4DB2-BD59-A6C34878D82A}">
                    <a16:rowId xmlns:a16="http://schemas.microsoft.com/office/drawing/2014/main" val="2144844011"/>
                  </a:ext>
                </a:extLst>
              </a:tr>
              <a:tr h="418888">
                <a:tc>
                  <a:txBody>
                    <a:bodyPr/>
                    <a:lstStyle/>
                    <a:p>
                      <a:pPr>
                        <a:spcBef>
                          <a:spcPts val="600"/>
                        </a:spcBef>
                      </a:pPr>
                      <a:endParaRPr lang="en-US" sz="15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solidFill>
                            <a:srgbClr val="0078D7"/>
                          </a:solidFill>
                          <a:latin typeface="Segoe UI" panose="020B0502040204020203" pitchFamily="34" charset="0"/>
                          <a:cs typeface="Segoe UI" panose="020B0502040204020203" pitchFamily="34" charset="0"/>
                        </a:rPr>
                        <a:t>Old </a:t>
                      </a:r>
                      <a:r>
                        <a:rPr lang="en-US" sz="1300" spc="0" baseline="0" err="1">
                          <a:solidFill>
                            <a:srgbClr val="0078D7"/>
                          </a:solidFill>
                          <a:latin typeface="Segoe UI" panose="020B0502040204020203" pitchFamily="34" charset="0"/>
                          <a:cs typeface="Segoe UI" panose="020B0502040204020203" pitchFamily="34" charset="0"/>
                        </a:rPr>
                        <a:t>Jorb</a:t>
                      </a:r>
                      <a:endParaRPr lang="en-US" sz="13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Running</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Cutover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10/01/2017 3:00PM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09/20/2017 5:00PM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REDMOND/</a:t>
                      </a:r>
                      <a:r>
                        <a:rPr lang="en-US" sz="1300" spc="0" baseline="0" dirty="0" err="1">
                          <a:latin typeface="Segoe UI" panose="020B0502040204020203" pitchFamily="34" charset="0"/>
                          <a:cs typeface="Segoe UI" panose="020B0502040204020203" pitchFamily="34" charset="0"/>
                        </a:rPr>
                        <a:t>nedemail</a:t>
                      </a:r>
                      <a:endParaRPr lang="en-US" sz="1300" spc="0" baseline="0" dirty="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00250085"/>
                  </a:ext>
                </a:extLst>
              </a:tr>
              <a:tr h="418888">
                <a:tc>
                  <a:txBody>
                    <a:bodyPr/>
                    <a:lstStyle/>
                    <a:p>
                      <a:pPr>
                        <a:spcBef>
                          <a:spcPts val="600"/>
                        </a:spcBef>
                      </a:pPr>
                      <a:endParaRPr lang="en-US" sz="15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solidFill>
                            <a:srgbClr val="0078D7"/>
                          </a:solidFill>
                          <a:latin typeface="Segoe UI" panose="020B0502040204020203" pitchFamily="34" charset="0"/>
                          <a:cs typeface="Segoe UI" panose="020B0502040204020203" pitchFamily="34" charset="0"/>
                        </a:rPr>
                        <a:t>Get off old stuff</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Complete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Cutover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09/15/2017 3:00PM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6</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08/23/2017 1:00PM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REDMOND/</a:t>
                      </a:r>
                      <a:r>
                        <a:rPr lang="en-US" sz="1300" spc="0" baseline="0" dirty="0" err="1">
                          <a:latin typeface="Segoe UI" panose="020B0502040204020203" pitchFamily="34" charset="0"/>
                          <a:cs typeface="Segoe UI" panose="020B0502040204020203" pitchFamily="34" charset="0"/>
                        </a:rPr>
                        <a:t>nedemail</a:t>
                      </a:r>
                      <a:endParaRPr lang="en-US" sz="1300" spc="0" baseline="0" dirty="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53578297"/>
                  </a:ext>
                </a:extLst>
              </a:tr>
            </a:tbl>
          </a:graphicData>
        </a:graphic>
      </p:graphicFrame>
      <p:grpSp>
        <p:nvGrpSpPr>
          <p:cNvPr id="262" name="Group 261">
            <a:extLst>
              <a:ext uri="{FF2B5EF4-FFF2-40B4-BE49-F238E27FC236}">
                <a16:creationId xmlns:a16="http://schemas.microsoft.com/office/drawing/2014/main" id="{21F25DC4-290C-4234-B992-CF0F5371A5D4}"/>
              </a:ext>
            </a:extLst>
          </p:cNvPr>
          <p:cNvGrpSpPr/>
          <p:nvPr/>
        </p:nvGrpSpPr>
        <p:grpSpPr>
          <a:xfrm>
            <a:off x="6168601" y="6844431"/>
            <a:ext cx="2644170" cy="1091156"/>
            <a:chOff x="5587965" y="2617068"/>
            <a:chExt cx="2644170" cy="1091156"/>
          </a:xfrm>
        </p:grpSpPr>
        <p:sp>
          <p:nvSpPr>
            <p:cNvPr id="263" name="TextBox 262">
              <a:extLst>
                <a:ext uri="{FF2B5EF4-FFF2-40B4-BE49-F238E27FC236}">
                  <a16:creationId xmlns:a16="http://schemas.microsoft.com/office/drawing/2014/main" id="{A176F894-DEDC-44F4-8AE7-EE4DA4DC53C5}"/>
                </a:ext>
              </a:extLst>
            </p:cNvPr>
            <p:cNvSpPr txBox="1"/>
            <p:nvPr/>
          </p:nvSpPr>
          <p:spPr>
            <a:xfrm>
              <a:off x="5587965" y="3296715"/>
              <a:ext cx="574196"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30%</a:t>
              </a:r>
            </a:p>
          </p:txBody>
        </p:sp>
        <p:graphicFrame>
          <p:nvGraphicFramePr>
            <p:cNvPr id="264" name="Chart 263">
              <a:extLst>
                <a:ext uri="{FF2B5EF4-FFF2-40B4-BE49-F238E27FC236}">
                  <a16:creationId xmlns:a16="http://schemas.microsoft.com/office/drawing/2014/main" id="{919B5664-DD8C-471A-AE62-52912140D93C}"/>
                </a:ext>
              </a:extLst>
            </p:cNvPr>
            <p:cNvGraphicFramePr/>
            <p:nvPr>
              <p:extLst/>
            </p:nvPr>
          </p:nvGraphicFramePr>
          <p:xfrm>
            <a:off x="6035528" y="2617068"/>
            <a:ext cx="2196607" cy="1091156"/>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265" name="Group 264">
            <a:extLst>
              <a:ext uri="{FF2B5EF4-FFF2-40B4-BE49-F238E27FC236}">
                <a16:creationId xmlns:a16="http://schemas.microsoft.com/office/drawing/2014/main" id="{573B7542-19E9-4F92-9171-1194F06754C9}"/>
              </a:ext>
            </a:extLst>
          </p:cNvPr>
          <p:cNvGrpSpPr/>
          <p:nvPr/>
        </p:nvGrpSpPr>
        <p:grpSpPr>
          <a:xfrm>
            <a:off x="6101033" y="9976753"/>
            <a:ext cx="2644170" cy="1091156"/>
            <a:chOff x="5595218" y="9250476"/>
            <a:chExt cx="2644170" cy="1091156"/>
          </a:xfrm>
        </p:grpSpPr>
        <p:sp>
          <p:nvSpPr>
            <p:cNvPr id="266" name="TextBox 265">
              <a:extLst>
                <a:ext uri="{FF2B5EF4-FFF2-40B4-BE49-F238E27FC236}">
                  <a16:creationId xmlns:a16="http://schemas.microsoft.com/office/drawing/2014/main" id="{AB9A6EC1-18B5-43FC-8FFA-5AD904FD37DA}"/>
                </a:ext>
              </a:extLst>
            </p:cNvPr>
            <p:cNvSpPr txBox="1"/>
            <p:nvPr/>
          </p:nvSpPr>
          <p:spPr>
            <a:xfrm>
              <a:off x="5595218" y="9930123"/>
              <a:ext cx="5501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30%</a:t>
              </a:r>
            </a:p>
          </p:txBody>
        </p:sp>
        <p:graphicFrame>
          <p:nvGraphicFramePr>
            <p:cNvPr id="267" name="Chart 266">
              <a:extLst>
                <a:ext uri="{FF2B5EF4-FFF2-40B4-BE49-F238E27FC236}">
                  <a16:creationId xmlns:a16="http://schemas.microsoft.com/office/drawing/2014/main" id="{54AD482C-5F02-452F-990D-5034183E41F7}"/>
                </a:ext>
              </a:extLst>
            </p:cNvPr>
            <p:cNvGraphicFramePr/>
            <p:nvPr>
              <p:extLst/>
            </p:nvPr>
          </p:nvGraphicFramePr>
          <p:xfrm>
            <a:off x="6042781" y="9250476"/>
            <a:ext cx="2196607" cy="1091156"/>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268" name="Group 267">
            <a:extLst>
              <a:ext uri="{FF2B5EF4-FFF2-40B4-BE49-F238E27FC236}">
                <a16:creationId xmlns:a16="http://schemas.microsoft.com/office/drawing/2014/main" id="{DBDA9A8E-9A83-4041-ABE2-0578215BA39F}"/>
              </a:ext>
            </a:extLst>
          </p:cNvPr>
          <p:cNvGrpSpPr/>
          <p:nvPr/>
        </p:nvGrpSpPr>
        <p:grpSpPr>
          <a:xfrm>
            <a:off x="6101033" y="9552310"/>
            <a:ext cx="2644170" cy="1091156"/>
            <a:chOff x="5595218" y="8826033"/>
            <a:chExt cx="2644170" cy="1091156"/>
          </a:xfrm>
        </p:grpSpPr>
        <p:sp>
          <p:nvSpPr>
            <p:cNvPr id="269" name="TextBox 268">
              <a:extLst>
                <a:ext uri="{FF2B5EF4-FFF2-40B4-BE49-F238E27FC236}">
                  <a16:creationId xmlns:a16="http://schemas.microsoft.com/office/drawing/2014/main" id="{A5052542-1F3A-4034-BC18-3441918AD560}"/>
                </a:ext>
              </a:extLst>
            </p:cNvPr>
            <p:cNvSpPr txBox="1"/>
            <p:nvPr/>
          </p:nvSpPr>
          <p:spPr>
            <a:xfrm>
              <a:off x="5595218" y="9505680"/>
              <a:ext cx="5501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30%</a:t>
              </a:r>
            </a:p>
          </p:txBody>
        </p:sp>
        <p:graphicFrame>
          <p:nvGraphicFramePr>
            <p:cNvPr id="270" name="Chart 269">
              <a:extLst>
                <a:ext uri="{FF2B5EF4-FFF2-40B4-BE49-F238E27FC236}">
                  <a16:creationId xmlns:a16="http://schemas.microsoft.com/office/drawing/2014/main" id="{E4BD3D0F-CD78-4115-9906-C40120D34140}"/>
                </a:ext>
              </a:extLst>
            </p:cNvPr>
            <p:cNvGraphicFramePr/>
            <p:nvPr>
              <p:extLst/>
            </p:nvPr>
          </p:nvGraphicFramePr>
          <p:xfrm>
            <a:off x="6042781" y="8826033"/>
            <a:ext cx="2196607" cy="1091156"/>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271" name="Group 270">
            <a:extLst>
              <a:ext uri="{FF2B5EF4-FFF2-40B4-BE49-F238E27FC236}">
                <a16:creationId xmlns:a16="http://schemas.microsoft.com/office/drawing/2014/main" id="{25458135-3BAF-4FB2-AC9C-4D9C394A455B}"/>
              </a:ext>
            </a:extLst>
          </p:cNvPr>
          <p:cNvGrpSpPr/>
          <p:nvPr/>
        </p:nvGrpSpPr>
        <p:grpSpPr>
          <a:xfrm>
            <a:off x="6101033" y="9137867"/>
            <a:ext cx="2644170" cy="1091156"/>
            <a:chOff x="5595218" y="8411590"/>
            <a:chExt cx="2644170" cy="1091156"/>
          </a:xfrm>
        </p:grpSpPr>
        <p:sp>
          <p:nvSpPr>
            <p:cNvPr id="272" name="TextBox 271">
              <a:extLst>
                <a:ext uri="{FF2B5EF4-FFF2-40B4-BE49-F238E27FC236}">
                  <a16:creationId xmlns:a16="http://schemas.microsoft.com/office/drawing/2014/main" id="{83376A6D-065A-4EBB-944B-8A36A83981BA}"/>
                </a:ext>
              </a:extLst>
            </p:cNvPr>
            <p:cNvSpPr txBox="1"/>
            <p:nvPr/>
          </p:nvSpPr>
          <p:spPr>
            <a:xfrm>
              <a:off x="5595218" y="9091237"/>
              <a:ext cx="5501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30%</a:t>
              </a:r>
            </a:p>
          </p:txBody>
        </p:sp>
        <p:graphicFrame>
          <p:nvGraphicFramePr>
            <p:cNvPr id="273" name="Chart 272">
              <a:extLst>
                <a:ext uri="{FF2B5EF4-FFF2-40B4-BE49-F238E27FC236}">
                  <a16:creationId xmlns:a16="http://schemas.microsoft.com/office/drawing/2014/main" id="{FEF5B07B-8E93-4765-B030-3FAE407B927E}"/>
                </a:ext>
              </a:extLst>
            </p:cNvPr>
            <p:cNvGraphicFramePr/>
            <p:nvPr>
              <p:extLst/>
            </p:nvPr>
          </p:nvGraphicFramePr>
          <p:xfrm>
            <a:off x="6042781" y="8411590"/>
            <a:ext cx="2196607" cy="1091156"/>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274" name="Group 273">
            <a:extLst>
              <a:ext uri="{FF2B5EF4-FFF2-40B4-BE49-F238E27FC236}">
                <a16:creationId xmlns:a16="http://schemas.microsoft.com/office/drawing/2014/main" id="{190250C3-BD2F-43CE-BC7D-3286B8DBB481}"/>
              </a:ext>
            </a:extLst>
          </p:cNvPr>
          <p:cNvGrpSpPr/>
          <p:nvPr/>
        </p:nvGrpSpPr>
        <p:grpSpPr>
          <a:xfrm>
            <a:off x="6101033" y="10388262"/>
            <a:ext cx="2644170" cy="1091156"/>
            <a:chOff x="5595218" y="9250476"/>
            <a:chExt cx="2644170" cy="1091156"/>
          </a:xfrm>
        </p:grpSpPr>
        <p:sp>
          <p:nvSpPr>
            <p:cNvPr id="275" name="TextBox 274">
              <a:extLst>
                <a:ext uri="{FF2B5EF4-FFF2-40B4-BE49-F238E27FC236}">
                  <a16:creationId xmlns:a16="http://schemas.microsoft.com/office/drawing/2014/main" id="{6200C6C5-52F9-4EA7-AC93-BCB16DAF3366}"/>
                </a:ext>
              </a:extLst>
            </p:cNvPr>
            <p:cNvSpPr txBox="1"/>
            <p:nvPr/>
          </p:nvSpPr>
          <p:spPr>
            <a:xfrm>
              <a:off x="5595218" y="9930123"/>
              <a:ext cx="5501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30%</a:t>
              </a:r>
            </a:p>
          </p:txBody>
        </p:sp>
        <p:graphicFrame>
          <p:nvGraphicFramePr>
            <p:cNvPr id="276" name="Chart 275">
              <a:extLst>
                <a:ext uri="{FF2B5EF4-FFF2-40B4-BE49-F238E27FC236}">
                  <a16:creationId xmlns:a16="http://schemas.microsoft.com/office/drawing/2014/main" id="{CACF6963-E3C1-45D0-B802-CC123816E7DB}"/>
                </a:ext>
              </a:extLst>
            </p:cNvPr>
            <p:cNvGraphicFramePr/>
            <p:nvPr>
              <p:extLst/>
            </p:nvPr>
          </p:nvGraphicFramePr>
          <p:xfrm>
            <a:off x="6042781" y="9250476"/>
            <a:ext cx="2196607" cy="1091156"/>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277" name="Group 276">
            <a:extLst>
              <a:ext uri="{FF2B5EF4-FFF2-40B4-BE49-F238E27FC236}">
                <a16:creationId xmlns:a16="http://schemas.microsoft.com/office/drawing/2014/main" id="{5F721A0A-597C-4278-A986-B8A5C0C70F17}"/>
              </a:ext>
            </a:extLst>
          </p:cNvPr>
          <p:cNvGrpSpPr/>
          <p:nvPr/>
        </p:nvGrpSpPr>
        <p:grpSpPr>
          <a:xfrm>
            <a:off x="6101033" y="10818076"/>
            <a:ext cx="2644170" cy="1091156"/>
            <a:chOff x="5595218" y="9250476"/>
            <a:chExt cx="2644170" cy="1091156"/>
          </a:xfrm>
        </p:grpSpPr>
        <p:sp>
          <p:nvSpPr>
            <p:cNvPr id="278" name="TextBox 277">
              <a:extLst>
                <a:ext uri="{FF2B5EF4-FFF2-40B4-BE49-F238E27FC236}">
                  <a16:creationId xmlns:a16="http://schemas.microsoft.com/office/drawing/2014/main" id="{E42C6568-3C20-4A8A-9DC5-3B69EABD6E00}"/>
                </a:ext>
              </a:extLst>
            </p:cNvPr>
            <p:cNvSpPr txBox="1"/>
            <p:nvPr/>
          </p:nvSpPr>
          <p:spPr>
            <a:xfrm>
              <a:off x="5595218" y="9930123"/>
              <a:ext cx="5501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30%</a:t>
              </a:r>
            </a:p>
          </p:txBody>
        </p:sp>
        <p:graphicFrame>
          <p:nvGraphicFramePr>
            <p:cNvPr id="279" name="Chart 278">
              <a:extLst>
                <a:ext uri="{FF2B5EF4-FFF2-40B4-BE49-F238E27FC236}">
                  <a16:creationId xmlns:a16="http://schemas.microsoft.com/office/drawing/2014/main" id="{950A2BF9-5E4B-4271-A9EF-849BB0BEF331}"/>
                </a:ext>
              </a:extLst>
            </p:cNvPr>
            <p:cNvGraphicFramePr/>
            <p:nvPr>
              <p:extLst/>
            </p:nvPr>
          </p:nvGraphicFramePr>
          <p:xfrm>
            <a:off x="6042781" y="9250476"/>
            <a:ext cx="2196607" cy="1091156"/>
          </p:xfrm>
          <a:graphic>
            <a:graphicData uri="http://schemas.openxmlformats.org/drawingml/2006/chart">
              <c:chart xmlns:c="http://schemas.openxmlformats.org/drawingml/2006/chart" xmlns:r="http://schemas.openxmlformats.org/officeDocument/2006/relationships" r:id="rId7"/>
            </a:graphicData>
          </a:graphic>
        </p:graphicFrame>
      </p:grpSp>
      <p:grpSp>
        <p:nvGrpSpPr>
          <p:cNvPr id="280" name="Group 279">
            <a:extLst>
              <a:ext uri="{FF2B5EF4-FFF2-40B4-BE49-F238E27FC236}">
                <a16:creationId xmlns:a16="http://schemas.microsoft.com/office/drawing/2014/main" id="{296D268F-7096-4678-8DA8-8657CBE62B5C}"/>
              </a:ext>
            </a:extLst>
          </p:cNvPr>
          <p:cNvGrpSpPr/>
          <p:nvPr/>
        </p:nvGrpSpPr>
        <p:grpSpPr>
          <a:xfrm>
            <a:off x="6101033" y="11229716"/>
            <a:ext cx="2644170" cy="1091156"/>
            <a:chOff x="5595218" y="9250476"/>
            <a:chExt cx="2644170" cy="1091156"/>
          </a:xfrm>
        </p:grpSpPr>
        <p:sp>
          <p:nvSpPr>
            <p:cNvPr id="281" name="TextBox 280">
              <a:extLst>
                <a:ext uri="{FF2B5EF4-FFF2-40B4-BE49-F238E27FC236}">
                  <a16:creationId xmlns:a16="http://schemas.microsoft.com/office/drawing/2014/main" id="{CEC90E9E-5C60-44CE-8CFA-E683AEFDF50E}"/>
                </a:ext>
              </a:extLst>
            </p:cNvPr>
            <p:cNvSpPr txBox="1"/>
            <p:nvPr/>
          </p:nvSpPr>
          <p:spPr>
            <a:xfrm>
              <a:off x="5595218" y="9930123"/>
              <a:ext cx="5501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30%</a:t>
              </a:r>
            </a:p>
          </p:txBody>
        </p:sp>
        <p:graphicFrame>
          <p:nvGraphicFramePr>
            <p:cNvPr id="282" name="Chart 281">
              <a:extLst>
                <a:ext uri="{FF2B5EF4-FFF2-40B4-BE49-F238E27FC236}">
                  <a16:creationId xmlns:a16="http://schemas.microsoft.com/office/drawing/2014/main" id="{500AE21D-E834-4AD6-A07D-8A00E6E3D748}"/>
                </a:ext>
              </a:extLst>
            </p:cNvPr>
            <p:cNvGraphicFramePr/>
            <p:nvPr>
              <p:extLst/>
            </p:nvPr>
          </p:nvGraphicFramePr>
          <p:xfrm>
            <a:off x="6042781" y="9250476"/>
            <a:ext cx="2196607" cy="1091156"/>
          </p:xfrm>
          <a:graphic>
            <a:graphicData uri="http://schemas.openxmlformats.org/drawingml/2006/chart">
              <c:chart xmlns:c="http://schemas.openxmlformats.org/drawingml/2006/chart" xmlns:r="http://schemas.openxmlformats.org/officeDocument/2006/relationships" r:id="rId8"/>
            </a:graphicData>
          </a:graphic>
        </p:graphicFrame>
      </p:grpSp>
      <p:grpSp>
        <p:nvGrpSpPr>
          <p:cNvPr id="283" name="Group 282">
            <a:extLst>
              <a:ext uri="{FF2B5EF4-FFF2-40B4-BE49-F238E27FC236}">
                <a16:creationId xmlns:a16="http://schemas.microsoft.com/office/drawing/2014/main" id="{867C0A2F-0A67-40E4-AA1F-28B212516288}"/>
              </a:ext>
            </a:extLst>
          </p:cNvPr>
          <p:cNvGrpSpPr/>
          <p:nvPr/>
        </p:nvGrpSpPr>
        <p:grpSpPr>
          <a:xfrm>
            <a:off x="6101033" y="11650355"/>
            <a:ext cx="2644170" cy="1091156"/>
            <a:chOff x="5595218" y="9250476"/>
            <a:chExt cx="2644170" cy="1091156"/>
          </a:xfrm>
        </p:grpSpPr>
        <p:sp>
          <p:nvSpPr>
            <p:cNvPr id="284" name="TextBox 283">
              <a:extLst>
                <a:ext uri="{FF2B5EF4-FFF2-40B4-BE49-F238E27FC236}">
                  <a16:creationId xmlns:a16="http://schemas.microsoft.com/office/drawing/2014/main" id="{C925066C-F90B-4192-8E16-7FE5066FA9F3}"/>
                </a:ext>
              </a:extLst>
            </p:cNvPr>
            <p:cNvSpPr txBox="1"/>
            <p:nvPr/>
          </p:nvSpPr>
          <p:spPr>
            <a:xfrm>
              <a:off x="5595218" y="9930123"/>
              <a:ext cx="5501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30%</a:t>
              </a:r>
            </a:p>
          </p:txBody>
        </p:sp>
        <p:graphicFrame>
          <p:nvGraphicFramePr>
            <p:cNvPr id="285" name="Chart 284">
              <a:extLst>
                <a:ext uri="{FF2B5EF4-FFF2-40B4-BE49-F238E27FC236}">
                  <a16:creationId xmlns:a16="http://schemas.microsoft.com/office/drawing/2014/main" id="{A9181DEA-7131-4BE9-A61B-9D2ADADEC5B5}"/>
                </a:ext>
              </a:extLst>
            </p:cNvPr>
            <p:cNvGraphicFramePr/>
            <p:nvPr>
              <p:extLst/>
            </p:nvPr>
          </p:nvGraphicFramePr>
          <p:xfrm>
            <a:off x="6042781" y="9250476"/>
            <a:ext cx="2196607" cy="1091156"/>
          </p:xfrm>
          <a:graphic>
            <a:graphicData uri="http://schemas.openxmlformats.org/drawingml/2006/chart">
              <c:chart xmlns:c="http://schemas.openxmlformats.org/drawingml/2006/chart" xmlns:r="http://schemas.openxmlformats.org/officeDocument/2006/relationships" r:id="rId9"/>
            </a:graphicData>
          </a:graphic>
        </p:graphicFrame>
      </p:grpSp>
      <p:grpSp>
        <p:nvGrpSpPr>
          <p:cNvPr id="286" name="Group 285">
            <a:extLst>
              <a:ext uri="{FF2B5EF4-FFF2-40B4-BE49-F238E27FC236}">
                <a16:creationId xmlns:a16="http://schemas.microsoft.com/office/drawing/2014/main" id="{DDFFA5CD-E26E-4423-8CCE-9CC3A858CA13}"/>
              </a:ext>
            </a:extLst>
          </p:cNvPr>
          <p:cNvGrpSpPr/>
          <p:nvPr/>
        </p:nvGrpSpPr>
        <p:grpSpPr>
          <a:xfrm>
            <a:off x="6101033" y="12069582"/>
            <a:ext cx="2644170" cy="1091156"/>
            <a:chOff x="5595218" y="9250476"/>
            <a:chExt cx="2644170" cy="1091156"/>
          </a:xfrm>
        </p:grpSpPr>
        <p:sp>
          <p:nvSpPr>
            <p:cNvPr id="287" name="TextBox 286">
              <a:extLst>
                <a:ext uri="{FF2B5EF4-FFF2-40B4-BE49-F238E27FC236}">
                  <a16:creationId xmlns:a16="http://schemas.microsoft.com/office/drawing/2014/main" id="{616B6801-37BB-4888-A51B-89C3624D53FD}"/>
                </a:ext>
              </a:extLst>
            </p:cNvPr>
            <p:cNvSpPr txBox="1"/>
            <p:nvPr/>
          </p:nvSpPr>
          <p:spPr>
            <a:xfrm>
              <a:off x="5595218" y="9930123"/>
              <a:ext cx="5501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30%</a:t>
              </a:r>
            </a:p>
          </p:txBody>
        </p:sp>
        <p:graphicFrame>
          <p:nvGraphicFramePr>
            <p:cNvPr id="288" name="Chart 287">
              <a:extLst>
                <a:ext uri="{FF2B5EF4-FFF2-40B4-BE49-F238E27FC236}">
                  <a16:creationId xmlns:a16="http://schemas.microsoft.com/office/drawing/2014/main" id="{6F6CAE3F-97FB-4A0C-B2DA-4A1ED659250A}"/>
                </a:ext>
              </a:extLst>
            </p:cNvPr>
            <p:cNvGraphicFramePr/>
            <p:nvPr>
              <p:extLst/>
            </p:nvPr>
          </p:nvGraphicFramePr>
          <p:xfrm>
            <a:off x="6042781" y="9250476"/>
            <a:ext cx="2196607" cy="1091156"/>
          </p:xfrm>
          <a:graphic>
            <a:graphicData uri="http://schemas.openxmlformats.org/drawingml/2006/chart">
              <c:chart xmlns:c="http://schemas.openxmlformats.org/drawingml/2006/chart" xmlns:r="http://schemas.openxmlformats.org/officeDocument/2006/relationships" r:id="rId10"/>
            </a:graphicData>
          </a:graphic>
        </p:graphicFrame>
      </p:grpSp>
      <p:grpSp>
        <p:nvGrpSpPr>
          <p:cNvPr id="289" name="Group 288">
            <a:extLst>
              <a:ext uri="{FF2B5EF4-FFF2-40B4-BE49-F238E27FC236}">
                <a16:creationId xmlns:a16="http://schemas.microsoft.com/office/drawing/2014/main" id="{88249040-3A35-4B1B-8B9D-0C907FF93DD1}"/>
              </a:ext>
            </a:extLst>
          </p:cNvPr>
          <p:cNvGrpSpPr/>
          <p:nvPr/>
        </p:nvGrpSpPr>
        <p:grpSpPr>
          <a:xfrm>
            <a:off x="17057969" y="5797019"/>
            <a:ext cx="3717152" cy="402336"/>
            <a:chOff x="16111575" y="1645853"/>
            <a:chExt cx="3717152" cy="402336"/>
          </a:xfrm>
        </p:grpSpPr>
        <p:sp>
          <p:nvSpPr>
            <p:cNvPr id="290" name="Rectangle 289">
              <a:extLst>
                <a:ext uri="{FF2B5EF4-FFF2-40B4-BE49-F238E27FC236}">
                  <a16:creationId xmlns:a16="http://schemas.microsoft.com/office/drawing/2014/main" id="{051C7BBA-C909-45A8-B8D2-99C650A4B047}"/>
                </a:ext>
              </a:extLst>
            </p:cNvPr>
            <p:cNvSpPr/>
            <p:nvPr/>
          </p:nvSpPr>
          <p:spPr>
            <a:xfrm>
              <a:off x="16573463" y="1645853"/>
              <a:ext cx="3255264" cy="402336"/>
            </a:xfrm>
            <a:prstGeom prst="rect">
              <a:avLst/>
            </a:prstGeom>
            <a:solidFill>
              <a:schemeClr val="bg1"/>
            </a:solidFill>
            <a:ln>
              <a:solidFill>
                <a:srgbClr val="EEEE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1" name="TextBox 290">
              <a:extLst>
                <a:ext uri="{FF2B5EF4-FFF2-40B4-BE49-F238E27FC236}">
                  <a16:creationId xmlns:a16="http://schemas.microsoft.com/office/drawing/2014/main" id="{6A98C4EB-DB84-4668-9ECE-5BC20CC4DE48}"/>
                </a:ext>
              </a:extLst>
            </p:cNvPr>
            <p:cNvSpPr txBox="1"/>
            <p:nvPr/>
          </p:nvSpPr>
          <p:spPr>
            <a:xfrm>
              <a:off x="16573463" y="1685439"/>
              <a:ext cx="78470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Search</a:t>
              </a:r>
            </a:p>
          </p:txBody>
        </p:sp>
        <p:pic>
          <p:nvPicPr>
            <p:cNvPr id="292" name="Picture 291">
              <a:extLst>
                <a:ext uri="{FF2B5EF4-FFF2-40B4-BE49-F238E27FC236}">
                  <a16:creationId xmlns:a16="http://schemas.microsoft.com/office/drawing/2014/main" id="{A5C7BBDD-19F9-4E8F-840F-C94F489556B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531547" y="1751009"/>
              <a:ext cx="192024" cy="192024"/>
            </a:xfrm>
            <a:prstGeom prst="rect">
              <a:avLst/>
            </a:prstGeom>
          </p:spPr>
        </p:pic>
        <p:pic>
          <p:nvPicPr>
            <p:cNvPr id="293" name="Picture 292">
              <a:extLst>
                <a:ext uri="{FF2B5EF4-FFF2-40B4-BE49-F238E27FC236}">
                  <a16:creationId xmlns:a16="http://schemas.microsoft.com/office/drawing/2014/main" id="{8ECCE2BD-3790-4699-8881-63BBA007FDE0}"/>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6111575" y="1749587"/>
              <a:ext cx="192024" cy="192024"/>
            </a:xfrm>
            <a:prstGeom prst="rect">
              <a:avLst/>
            </a:prstGeom>
          </p:spPr>
        </p:pic>
      </p:grpSp>
      <p:grpSp>
        <p:nvGrpSpPr>
          <p:cNvPr id="294" name="Group 293">
            <a:extLst>
              <a:ext uri="{FF2B5EF4-FFF2-40B4-BE49-F238E27FC236}">
                <a16:creationId xmlns:a16="http://schemas.microsoft.com/office/drawing/2014/main" id="{52FD8F89-9381-4530-9D7C-8579F61668B6}"/>
              </a:ext>
            </a:extLst>
          </p:cNvPr>
          <p:cNvGrpSpPr/>
          <p:nvPr/>
        </p:nvGrpSpPr>
        <p:grpSpPr>
          <a:xfrm>
            <a:off x="16983148" y="9005538"/>
            <a:ext cx="3717152" cy="402336"/>
            <a:chOff x="16111575" y="5000590"/>
            <a:chExt cx="3717152" cy="402336"/>
          </a:xfrm>
        </p:grpSpPr>
        <p:sp>
          <p:nvSpPr>
            <p:cNvPr id="295" name="Rectangle 294">
              <a:extLst>
                <a:ext uri="{FF2B5EF4-FFF2-40B4-BE49-F238E27FC236}">
                  <a16:creationId xmlns:a16="http://schemas.microsoft.com/office/drawing/2014/main" id="{05845461-0231-4255-81AE-A0E73BAF72B4}"/>
                </a:ext>
              </a:extLst>
            </p:cNvPr>
            <p:cNvSpPr/>
            <p:nvPr/>
          </p:nvSpPr>
          <p:spPr>
            <a:xfrm>
              <a:off x="16573463" y="5000590"/>
              <a:ext cx="3255264" cy="402336"/>
            </a:xfrm>
            <a:prstGeom prst="rect">
              <a:avLst/>
            </a:prstGeom>
            <a:solidFill>
              <a:schemeClr val="bg1"/>
            </a:solidFill>
            <a:ln>
              <a:solidFill>
                <a:srgbClr val="EEEE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 name="TextBox 295">
              <a:extLst>
                <a:ext uri="{FF2B5EF4-FFF2-40B4-BE49-F238E27FC236}">
                  <a16:creationId xmlns:a16="http://schemas.microsoft.com/office/drawing/2014/main" id="{730365CA-B877-44AF-9DA0-902856B673E1}"/>
                </a:ext>
              </a:extLst>
            </p:cNvPr>
            <p:cNvSpPr txBox="1"/>
            <p:nvPr/>
          </p:nvSpPr>
          <p:spPr>
            <a:xfrm>
              <a:off x="16573463" y="5040176"/>
              <a:ext cx="78470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Search</a:t>
              </a:r>
            </a:p>
          </p:txBody>
        </p:sp>
        <p:pic>
          <p:nvPicPr>
            <p:cNvPr id="297" name="Picture 296">
              <a:extLst>
                <a:ext uri="{FF2B5EF4-FFF2-40B4-BE49-F238E27FC236}">
                  <a16:creationId xmlns:a16="http://schemas.microsoft.com/office/drawing/2014/main" id="{2F3E467A-7E8B-4695-9D91-3D4EC98047C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531547" y="5105746"/>
              <a:ext cx="192024" cy="192024"/>
            </a:xfrm>
            <a:prstGeom prst="rect">
              <a:avLst/>
            </a:prstGeom>
          </p:spPr>
        </p:pic>
        <p:pic>
          <p:nvPicPr>
            <p:cNvPr id="298" name="Picture 297">
              <a:extLst>
                <a:ext uri="{FF2B5EF4-FFF2-40B4-BE49-F238E27FC236}">
                  <a16:creationId xmlns:a16="http://schemas.microsoft.com/office/drawing/2014/main" id="{B8C2084B-5E8F-40FF-8A9F-FB7AA532A60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6111575" y="5104324"/>
              <a:ext cx="192024" cy="192024"/>
            </a:xfrm>
            <a:prstGeom prst="rect">
              <a:avLst/>
            </a:prstGeom>
          </p:spPr>
        </p:pic>
      </p:grpSp>
      <p:grpSp>
        <p:nvGrpSpPr>
          <p:cNvPr id="299" name="Group 298">
            <a:extLst>
              <a:ext uri="{FF2B5EF4-FFF2-40B4-BE49-F238E27FC236}">
                <a16:creationId xmlns:a16="http://schemas.microsoft.com/office/drawing/2014/main" id="{02869869-7447-4FF7-9753-AC8AF8760C2B}"/>
              </a:ext>
            </a:extLst>
          </p:cNvPr>
          <p:cNvGrpSpPr/>
          <p:nvPr/>
        </p:nvGrpSpPr>
        <p:grpSpPr>
          <a:xfrm>
            <a:off x="727446" y="5793591"/>
            <a:ext cx="1145313" cy="338554"/>
            <a:chOff x="396189" y="1684197"/>
            <a:chExt cx="1145313" cy="338554"/>
          </a:xfrm>
        </p:grpSpPr>
        <p:sp>
          <p:nvSpPr>
            <p:cNvPr id="300" name="TextBox 299">
              <a:extLst>
                <a:ext uri="{FF2B5EF4-FFF2-40B4-BE49-F238E27FC236}">
                  <a16:creationId xmlns:a16="http://schemas.microsoft.com/office/drawing/2014/main" id="{5F7E4A45-FEDF-461F-9F26-53A9983872F0}"/>
                </a:ext>
              </a:extLst>
            </p:cNvPr>
            <p:cNvSpPr txBox="1"/>
            <p:nvPr/>
          </p:nvSpPr>
          <p:spPr>
            <a:xfrm>
              <a:off x="608233" y="1684197"/>
              <a:ext cx="933269" cy="338554"/>
            </a:xfrm>
            <a:prstGeom prst="rect">
              <a:avLst/>
            </a:prstGeom>
            <a:noFill/>
          </p:spPr>
          <p:txBody>
            <a:bodyPr wrap="none" rtlCol="0">
              <a:spAutoFit/>
            </a:bodyPr>
            <a:lstStyle/>
            <a:p>
              <a:r>
                <a:rPr lang="en-US" sz="1600" dirty="0">
                  <a:latin typeface="Segoe UI" panose="020B0502040204020203" pitchFamily="34" charset="0"/>
                  <a:cs typeface="Segoe UI" panose="020B0502040204020203" pitchFamily="34" charset="0"/>
                </a:rPr>
                <a:t>Action 1</a:t>
              </a:r>
            </a:p>
          </p:txBody>
        </p:sp>
        <p:pic>
          <p:nvPicPr>
            <p:cNvPr id="301" name="Picture 300">
              <a:extLst>
                <a:ext uri="{FF2B5EF4-FFF2-40B4-BE49-F238E27FC236}">
                  <a16:creationId xmlns:a16="http://schemas.microsoft.com/office/drawing/2014/main" id="{7969428B-3138-488F-98B6-142048C70B4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96189" y="1752400"/>
              <a:ext cx="192024" cy="192024"/>
            </a:xfrm>
            <a:prstGeom prst="rect">
              <a:avLst/>
            </a:prstGeom>
          </p:spPr>
        </p:pic>
      </p:grpSp>
      <p:grpSp>
        <p:nvGrpSpPr>
          <p:cNvPr id="302" name="Group 301">
            <a:extLst>
              <a:ext uri="{FF2B5EF4-FFF2-40B4-BE49-F238E27FC236}">
                <a16:creationId xmlns:a16="http://schemas.microsoft.com/office/drawing/2014/main" id="{9A70F68D-6158-4070-929E-534A7EF0AA78}"/>
              </a:ext>
            </a:extLst>
          </p:cNvPr>
          <p:cNvGrpSpPr/>
          <p:nvPr/>
        </p:nvGrpSpPr>
        <p:grpSpPr>
          <a:xfrm>
            <a:off x="2029571" y="5793591"/>
            <a:ext cx="1145313" cy="338554"/>
            <a:chOff x="1698314" y="1684197"/>
            <a:chExt cx="1145313" cy="338554"/>
          </a:xfrm>
        </p:grpSpPr>
        <p:sp>
          <p:nvSpPr>
            <p:cNvPr id="303" name="TextBox 302">
              <a:extLst>
                <a:ext uri="{FF2B5EF4-FFF2-40B4-BE49-F238E27FC236}">
                  <a16:creationId xmlns:a16="http://schemas.microsoft.com/office/drawing/2014/main" id="{67E99DD8-ACEB-46A4-8BBF-6EFF553908DF}"/>
                </a:ext>
              </a:extLst>
            </p:cNvPr>
            <p:cNvSpPr txBox="1"/>
            <p:nvPr/>
          </p:nvSpPr>
          <p:spPr>
            <a:xfrm>
              <a:off x="1910358" y="1684197"/>
              <a:ext cx="933269" cy="338554"/>
            </a:xfrm>
            <a:prstGeom prst="rect">
              <a:avLst/>
            </a:prstGeom>
            <a:noFill/>
          </p:spPr>
          <p:txBody>
            <a:bodyPr wrap="none" rtlCol="0">
              <a:spAutoFit/>
            </a:bodyPr>
            <a:lstStyle/>
            <a:p>
              <a:r>
                <a:rPr lang="en-US" sz="1600" dirty="0">
                  <a:latin typeface="Segoe UI" panose="020B0502040204020203" pitchFamily="34" charset="0"/>
                  <a:cs typeface="Segoe UI" panose="020B0502040204020203" pitchFamily="34" charset="0"/>
                </a:rPr>
                <a:t>Action 2</a:t>
              </a:r>
            </a:p>
          </p:txBody>
        </p:sp>
        <p:pic>
          <p:nvPicPr>
            <p:cNvPr id="304" name="Picture 303">
              <a:extLst>
                <a:ext uri="{FF2B5EF4-FFF2-40B4-BE49-F238E27FC236}">
                  <a16:creationId xmlns:a16="http://schemas.microsoft.com/office/drawing/2014/main" id="{6E36294F-8896-4548-932B-66AA050ED24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698314" y="1752311"/>
              <a:ext cx="192024" cy="192024"/>
            </a:xfrm>
            <a:prstGeom prst="rect">
              <a:avLst/>
            </a:prstGeom>
          </p:spPr>
        </p:pic>
      </p:grpSp>
      <p:grpSp>
        <p:nvGrpSpPr>
          <p:cNvPr id="305" name="Group 304">
            <a:extLst>
              <a:ext uri="{FF2B5EF4-FFF2-40B4-BE49-F238E27FC236}">
                <a16:creationId xmlns:a16="http://schemas.microsoft.com/office/drawing/2014/main" id="{B0F171D2-E24B-4341-BFF5-17EAC32CE8BF}"/>
              </a:ext>
            </a:extLst>
          </p:cNvPr>
          <p:cNvGrpSpPr/>
          <p:nvPr/>
        </p:nvGrpSpPr>
        <p:grpSpPr>
          <a:xfrm>
            <a:off x="3353909" y="5793591"/>
            <a:ext cx="1145313" cy="338554"/>
            <a:chOff x="3022652" y="1684197"/>
            <a:chExt cx="1145313" cy="338554"/>
          </a:xfrm>
        </p:grpSpPr>
        <p:sp>
          <p:nvSpPr>
            <p:cNvPr id="306" name="TextBox 305">
              <a:extLst>
                <a:ext uri="{FF2B5EF4-FFF2-40B4-BE49-F238E27FC236}">
                  <a16:creationId xmlns:a16="http://schemas.microsoft.com/office/drawing/2014/main" id="{F15423D4-6D56-491C-AC4C-C9F4F8DA4000}"/>
                </a:ext>
              </a:extLst>
            </p:cNvPr>
            <p:cNvSpPr txBox="1"/>
            <p:nvPr/>
          </p:nvSpPr>
          <p:spPr>
            <a:xfrm>
              <a:off x="3234696" y="1684197"/>
              <a:ext cx="933269" cy="338554"/>
            </a:xfrm>
            <a:prstGeom prst="rect">
              <a:avLst/>
            </a:prstGeom>
            <a:noFill/>
          </p:spPr>
          <p:txBody>
            <a:bodyPr wrap="none" rtlCol="0">
              <a:spAutoFit/>
            </a:bodyPr>
            <a:lstStyle/>
            <a:p>
              <a:r>
                <a:rPr lang="en-US" sz="1600" dirty="0">
                  <a:solidFill>
                    <a:srgbClr val="999999"/>
                  </a:solidFill>
                  <a:latin typeface="Segoe UI" panose="020B0502040204020203" pitchFamily="34" charset="0"/>
                  <a:cs typeface="Segoe UI" panose="020B0502040204020203" pitchFamily="34" charset="0"/>
                </a:rPr>
                <a:t>Action 3</a:t>
              </a:r>
            </a:p>
          </p:txBody>
        </p:sp>
        <p:pic>
          <p:nvPicPr>
            <p:cNvPr id="307" name="Picture 306">
              <a:extLst>
                <a:ext uri="{FF2B5EF4-FFF2-40B4-BE49-F238E27FC236}">
                  <a16:creationId xmlns:a16="http://schemas.microsoft.com/office/drawing/2014/main" id="{4D9F5471-C3E0-4D0F-B3D9-75566A383EFC}"/>
                </a:ext>
              </a:extLst>
            </p:cNvPr>
            <p:cNvPicPr>
              <a:picLocks noChangeAspect="1"/>
            </p:cNvPicPr>
            <p:nvPr/>
          </p:nvPicPr>
          <p:blipFill>
            <a:blip r:embed="rId13">
              <a:alphaModFix amt="50000"/>
              <a:extLst>
                <a:ext uri="{28A0092B-C50C-407E-A947-70E740481C1C}">
                  <a14:useLocalDpi xmlns:a14="http://schemas.microsoft.com/office/drawing/2010/main" val="0"/>
                </a:ext>
              </a:extLst>
            </a:blip>
            <a:stretch>
              <a:fillRect/>
            </a:stretch>
          </p:blipFill>
          <p:spPr>
            <a:xfrm>
              <a:off x="3022652" y="1752311"/>
              <a:ext cx="192024" cy="192024"/>
            </a:xfrm>
            <a:prstGeom prst="rect">
              <a:avLst/>
            </a:prstGeom>
          </p:spPr>
        </p:pic>
      </p:grpSp>
      <p:grpSp>
        <p:nvGrpSpPr>
          <p:cNvPr id="308" name="Group 307">
            <a:extLst>
              <a:ext uri="{FF2B5EF4-FFF2-40B4-BE49-F238E27FC236}">
                <a16:creationId xmlns:a16="http://schemas.microsoft.com/office/drawing/2014/main" id="{08E2A96E-0FEB-44F9-BFE8-B3ABE0883507}"/>
              </a:ext>
            </a:extLst>
          </p:cNvPr>
          <p:cNvGrpSpPr/>
          <p:nvPr/>
        </p:nvGrpSpPr>
        <p:grpSpPr>
          <a:xfrm>
            <a:off x="576421" y="8943039"/>
            <a:ext cx="1145313" cy="338554"/>
            <a:chOff x="396189" y="5038934"/>
            <a:chExt cx="1145313" cy="338554"/>
          </a:xfrm>
        </p:grpSpPr>
        <p:sp>
          <p:nvSpPr>
            <p:cNvPr id="309" name="TextBox 308">
              <a:extLst>
                <a:ext uri="{FF2B5EF4-FFF2-40B4-BE49-F238E27FC236}">
                  <a16:creationId xmlns:a16="http://schemas.microsoft.com/office/drawing/2014/main" id="{C508A4B2-B3CC-4EA7-87C9-49ADD4CA7422}"/>
                </a:ext>
              </a:extLst>
            </p:cNvPr>
            <p:cNvSpPr txBox="1"/>
            <p:nvPr/>
          </p:nvSpPr>
          <p:spPr>
            <a:xfrm>
              <a:off x="608233" y="5038934"/>
              <a:ext cx="93326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Action 1</a:t>
              </a:r>
            </a:p>
          </p:txBody>
        </p:sp>
        <p:pic>
          <p:nvPicPr>
            <p:cNvPr id="310" name="Picture 309">
              <a:extLst>
                <a:ext uri="{FF2B5EF4-FFF2-40B4-BE49-F238E27FC236}">
                  <a16:creationId xmlns:a16="http://schemas.microsoft.com/office/drawing/2014/main" id="{83F31B60-6294-4F93-AAE6-14EA7828DB8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96189" y="5108468"/>
              <a:ext cx="192024" cy="192024"/>
            </a:xfrm>
            <a:prstGeom prst="rect">
              <a:avLst/>
            </a:prstGeom>
          </p:spPr>
        </p:pic>
      </p:grpSp>
      <p:grpSp>
        <p:nvGrpSpPr>
          <p:cNvPr id="311" name="Group 310">
            <a:extLst>
              <a:ext uri="{FF2B5EF4-FFF2-40B4-BE49-F238E27FC236}">
                <a16:creationId xmlns:a16="http://schemas.microsoft.com/office/drawing/2014/main" id="{8685E625-2145-4914-8C18-E0A594FDAD8E}"/>
              </a:ext>
            </a:extLst>
          </p:cNvPr>
          <p:cNvGrpSpPr/>
          <p:nvPr/>
        </p:nvGrpSpPr>
        <p:grpSpPr>
          <a:xfrm>
            <a:off x="1878546" y="8943039"/>
            <a:ext cx="1145313" cy="338554"/>
            <a:chOff x="1698314" y="5038934"/>
            <a:chExt cx="1145313" cy="338554"/>
          </a:xfrm>
        </p:grpSpPr>
        <p:sp>
          <p:nvSpPr>
            <p:cNvPr id="312" name="TextBox 311">
              <a:extLst>
                <a:ext uri="{FF2B5EF4-FFF2-40B4-BE49-F238E27FC236}">
                  <a16:creationId xmlns:a16="http://schemas.microsoft.com/office/drawing/2014/main" id="{88CAB561-437A-4274-8F4C-3723EB704411}"/>
                </a:ext>
              </a:extLst>
            </p:cNvPr>
            <p:cNvSpPr txBox="1"/>
            <p:nvPr/>
          </p:nvSpPr>
          <p:spPr>
            <a:xfrm>
              <a:off x="1910358" y="5038934"/>
              <a:ext cx="93326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Action 2</a:t>
              </a:r>
            </a:p>
          </p:txBody>
        </p:sp>
        <p:pic>
          <p:nvPicPr>
            <p:cNvPr id="313" name="Picture 312">
              <a:extLst>
                <a:ext uri="{FF2B5EF4-FFF2-40B4-BE49-F238E27FC236}">
                  <a16:creationId xmlns:a16="http://schemas.microsoft.com/office/drawing/2014/main" id="{130437F6-0D36-486D-A9D9-33430A47484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698314" y="5108468"/>
              <a:ext cx="192024" cy="192024"/>
            </a:xfrm>
            <a:prstGeom prst="rect">
              <a:avLst/>
            </a:prstGeom>
          </p:spPr>
        </p:pic>
      </p:grpSp>
      <p:grpSp>
        <p:nvGrpSpPr>
          <p:cNvPr id="314" name="Group 313">
            <a:extLst>
              <a:ext uri="{FF2B5EF4-FFF2-40B4-BE49-F238E27FC236}">
                <a16:creationId xmlns:a16="http://schemas.microsoft.com/office/drawing/2014/main" id="{EECAE177-5155-4B41-8433-07D665B711EA}"/>
              </a:ext>
            </a:extLst>
          </p:cNvPr>
          <p:cNvGrpSpPr/>
          <p:nvPr/>
        </p:nvGrpSpPr>
        <p:grpSpPr>
          <a:xfrm>
            <a:off x="3202884" y="8943039"/>
            <a:ext cx="1145313" cy="338554"/>
            <a:chOff x="3022652" y="5038934"/>
            <a:chExt cx="1145313" cy="338554"/>
          </a:xfrm>
        </p:grpSpPr>
        <p:sp>
          <p:nvSpPr>
            <p:cNvPr id="315" name="TextBox 314">
              <a:extLst>
                <a:ext uri="{FF2B5EF4-FFF2-40B4-BE49-F238E27FC236}">
                  <a16:creationId xmlns:a16="http://schemas.microsoft.com/office/drawing/2014/main" id="{6D75CEBD-2212-4132-B71D-E0203994C1F3}"/>
                </a:ext>
              </a:extLst>
            </p:cNvPr>
            <p:cNvSpPr txBox="1"/>
            <p:nvPr/>
          </p:nvSpPr>
          <p:spPr>
            <a:xfrm>
              <a:off x="3234696" y="5038934"/>
              <a:ext cx="933269" cy="338554"/>
            </a:xfrm>
            <a:prstGeom prst="rect">
              <a:avLst/>
            </a:prstGeom>
            <a:noFill/>
          </p:spPr>
          <p:txBody>
            <a:bodyPr wrap="none" rtlCol="0">
              <a:spAutoFit/>
            </a:bodyPr>
            <a:lstStyle/>
            <a:p>
              <a:r>
                <a:rPr lang="en-US" sz="1600" dirty="0">
                  <a:latin typeface="Segoe UI" panose="020B0502040204020203" pitchFamily="34" charset="0"/>
                  <a:cs typeface="Segoe UI" panose="020B0502040204020203" pitchFamily="34" charset="0"/>
                </a:rPr>
                <a:t>Action 3</a:t>
              </a:r>
            </a:p>
          </p:txBody>
        </p:sp>
        <p:pic>
          <p:nvPicPr>
            <p:cNvPr id="316" name="Picture 315">
              <a:extLst>
                <a:ext uri="{FF2B5EF4-FFF2-40B4-BE49-F238E27FC236}">
                  <a16:creationId xmlns:a16="http://schemas.microsoft.com/office/drawing/2014/main" id="{93DED47D-B76B-4416-BFA4-EF87DF9DB7D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022652" y="5108468"/>
              <a:ext cx="192024" cy="192024"/>
            </a:xfrm>
            <a:prstGeom prst="rect">
              <a:avLst/>
            </a:prstGeom>
          </p:spPr>
        </p:pic>
      </p:grpSp>
      <p:pic>
        <p:nvPicPr>
          <p:cNvPr id="317" name="Picture 316">
            <a:extLst>
              <a:ext uri="{FF2B5EF4-FFF2-40B4-BE49-F238E27FC236}">
                <a16:creationId xmlns:a16="http://schemas.microsoft.com/office/drawing/2014/main" id="{62D6FA33-207C-49E8-8AB9-7041237EB441}"/>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455240" y="7165683"/>
            <a:ext cx="192024" cy="192024"/>
          </a:xfrm>
          <a:prstGeom prst="rect">
            <a:avLst/>
          </a:prstGeom>
        </p:spPr>
      </p:pic>
      <p:pic>
        <p:nvPicPr>
          <p:cNvPr id="318" name="Picture 317">
            <a:extLst>
              <a:ext uri="{FF2B5EF4-FFF2-40B4-BE49-F238E27FC236}">
                <a16:creationId xmlns:a16="http://schemas.microsoft.com/office/drawing/2014/main" id="{D868CA3D-7BCD-4DA7-8EF5-892F5583BA34}"/>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455240" y="6748419"/>
            <a:ext cx="192024" cy="192024"/>
          </a:xfrm>
          <a:prstGeom prst="rect">
            <a:avLst/>
          </a:prstGeom>
        </p:spPr>
      </p:pic>
      <p:pic>
        <p:nvPicPr>
          <p:cNvPr id="319" name="Picture 318">
            <a:extLst>
              <a:ext uri="{FF2B5EF4-FFF2-40B4-BE49-F238E27FC236}">
                <a16:creationId xmlns:a16="http://schemas.microsoft.com/office/drawing/2014/main" id="{F6CD67CE-1BC7-4961-8C92-11060A98CAE1}"/>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56168" y="7179399"/>
            <a:ext cx="164592" cy="164592"/>
          </a:xfrm>
          <a:prstGeom prst="rect">
            <a:avLst/>
          </a:prstGeom>
        </p:spPr>
      </p:pic>
      <p:pic>
        <p:nvPicPr>
          <p:cNvPr id="320" name="Picture 319">
            <a:extLst>
              <a:ext uri="{FF2B5EF4-FFF2-40B4-BE49-F238E27FC236}">
                <a16:creationId xmlns:a16="http://schemas.microsoft.com/office/drawing/2014/main" id="{1867841C-B2D5-4FB1-8A2B-65557D4AD48A}"/>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656168" y="6395303"/>
            <a:ext cx="164592" cy="164592"/>
          </a:xfrm>
          <a:prstGeom prst="rect">
            <a:avLst/>
          </a:prstGeom>
        </p:spPr>
      </p:pic>
      <p:pic>
        <p:nvPicPr>
          <p:cNvPr id="321" name="Picture 320">
            <a:extLst>
              <a:ext uri="{FF2B5EF4-FFF2-40B4-BE49-F238E27FC236}">
                <a16:creationId xmlns:a16="http://schemas.microsoft.com/office/drawing/2014/main" id="{EBA1112A-F3C3-4DFD-B31E-279EFA34BC46}"/>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81347" y="9518853"/>
            <a:ext cx="164592" cy="164592"/>
          </a:xfrm>
          <a:prstGeom prst="rect">
            <a:avLst/>
          </a:prstGeom>
        </p:spPr>
      </p:pic>
      <p:pic>
        <p:nvPicPr>
          <p:cNvPr id="322" name="Picture 321">
            <a:extLst>
              <a:ext uri="{FF2B5EF4-FFF2-40B4-BE49-F238E27FC236}">
                <a16:creationId xmlns:a16="http://schemas.microsoft.com/office/drawing/2014/main" id="{9EBCE584-8795-4953-9E61-00EE5F22029D}"/>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81347" y="9894457"/>
            <a:ext cx="164592" cy="164592"/>
          </a:xfrm>
          <a:prstGeom prst="rect">
            <a:avLst/>
          </a:prstGeom>
        </p:spPr>
      </p:pic>
      <p:pic>
        <p:nvPicPr>
          <p:cNvPr id="323" name="Picture 322">
            <a:extLst>
              <a:ext uri="{FF2B5EF4-FFF2-40B4-BE49-F238E27FC236}">
                <a16:creationId xmlns:a16="http://schemas.microsoft.com/office/drawing/2014/main" id="{F5275C74-D1F7-4426-B856-74BD6C846B6D}"/>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81347" y="10735686"/>
            <a:ext cx="164592" cy="164592"/>
          </a:xfrm>
          <a:prstGeom prst="rect">
            <a:avLst/>
          </a:prstGeom>
        </p:spPr>
      </p:pic>
      <p:pic>
        <p:nvPicPr>
          <p:cNvPr id="324" name="Picture 323">
            <a:extLst>
              <a:ext uri="{FF2B5EF4-FFF2-40B4-BE49-F238E27FC236}">
                <a16:creationId xmlns:a16="http://schemas.microsoft.com/office/drawing/2014/main" id="{5597AA14-CEB8-45DE-AA8F-FF0C9B5E3C59}"/>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81347" y="11147195"/>
            <a:ext cx="164592" cy="164592"/>
          </a:xfrm>
          <a:prstGeom prst="rect">
            <a:avLst/>
          </a:prstGeom>
        </p:spPr>
      </p:pic>
      <p:grpSp>
        <p:nvGrpSpPr>
          <p:cNvPr id="325" name="Group 324">
            <a:extLst>
              <a:ext uri="{FF2B5EF4-FFF2-40B4-BE49-F238E27FC236}">
                <a16:creationId xmlns:a16="http://schemas.microsoft.com/office/drawing/2014/main" id="{A3B20060-3814-4126-8C47-35E1764E9C8E}"/>
              </a:ext>
            </a:extLst>
          </p:cNvPr>
          <p:cNvGrpSpPr/>
          <p:nvPr/>
        </p:nvGrpSpPr>
        <p:grpSpPr>
          <a:xfrm>
            <a:off x="2418830" y="7061995"/>
            <a:ext cx="424942" cy="543219"/>
            <a:chOff x="1838194" y="2763484"/>
            <a:chExt cx="424942" cy="543219"/>
          </a:xfrm>
        </p:grpSpPr>
        <p:sp>
          <p:nvSpPr>
            <p:cNvPr id="326" name="Oval 325">
              <a:extLst>
                <a:ext uri="{FF2B5EF4-FFF2-40B4-BE49-F238E27FC236}">
                  <a16:creationId xmlns:a16="http://schemas.microsoft.com/office/drawing/2014/main" id="{B94A130B-1A60-4880-932A-E1A1F22AABDC}"/>
                </a:ext>
              </a:extLst>
            </p:cNvPr>
            <p:cNvSpPr/>
            <p:nvPr/>
          </p:nvSpPr>
          <p:spPr>
            <a:xfrm>
              <a:off x="1838194" y="2763484"/>
              <a:ext cx="402336" cy="402336"/>
            </a:xfrm>
            <a:prstGeom prst="ellipse">
              <a:avLst/>
            </a:pr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7" name="Graphic 326">
              <a:extLst>
                <a:ext uri="{FF2B5EF4-FFF2-40B4-BE49-F238E27FC236}">
                  <a16:creationId xmlns:a16="http://schemas.microsoft.com/office/drawing/2014/main" id="{589B2BC0-FD94-45B1-ACB2-94F9462BBC91}"/>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071112" y="3032383"/>
              <a:ext cx="192024" cy="274320"/>
            </a:xfrm>
            <a:prstGeom prst="rect">
              <a:avLst/>
            </a:prstGeom>
          </p:spPr>
        </p:pic>
      </p:grpSp>
      <p:sp>
        <p:nvSpPr>
          <p:cNvPr id="328" name="TextBox 327">
            <a:extLst>
              <a:ext uri="{FF2B5EF4-FFF2-40B4-BE49-F238E27FC236}">
                <a16:creationId xmlns:a16="http://schemas.microsoft.com/office/drawing/2014/main" id="{29007E76-EAE6-402B-A97D-46BAB37DAF8F}"/>
              </a:ext>
            </a:extLst>
          </p:cNvPr>
          <p:cNvSpPr txBox="1"/>
          <p:nvPr/>
        </p:nvSpPr>
        <p:spPr>
          <a:xfrm>
            <a:off x="508588" y="5280591"/>
            <a:ext cx="2536059" cy="338554"/>
          </a:xfrm>
          <a:prstGeom prst="rect">
            <a:avLst/>
          </a:prstGeom>
          <a:noFill/>
        </p:spPr>
        <p:txBody>
          <a:bodyPr wrap="square" rtlCol="0">
            <a:spAutoFit/>
          </a:bodyPr>
          <a:lstStyle/>
          <a:p>
            <a:r>
              <a:rPr lang="en-US" sz="1600" dirty="0">
                <a:solidFill>
                  <a:srgbClr val="333333"/>
                </a:solidFill>
                <a:latin typeface="Segoe UI Bold" panose="020B0802040204020203" pitchFamily="34" charset="0"/>
                <a:cs typeface="Segoe UI Bold" panose="020B0802040204020203" pitchFamily="34" charset="0"/>
              </a:rPr>
              <a:t>Multiselect grid</a:t>
            </a:r>
          </a:p>
        </p:txBody>
      </p:sp>
      <p:grpSp>
        <p:nvGrpSpPr>
          <p:cNvPr id="329" name="Group 328">
            <a:extLst>
              <a:ext uri="{FF2B5EF4-FFF2-40B4-BE49-F238E27FC236}">
                <a16:creationId xmlns:a16="http://schemas.microsoft.com/office/drawing/2014/main" id="{E2373FB8-9C74-481F-8385-8E56486A711B}"/>
              </a:ext>
            </a:extLst>
          </p:cNvPr>
          <p:cNvGrpSpPr/>
          <p:nvPr/>
        </p:nvGrpSpPr>
        <p:grpSpPr>
          <a:xfrm>
            <a:off x="4653678" y="5793591"/>
            <a:ext cx="1472327" cy="338554"/>
            <a:chOff x="3022652" y="1646650"/>
            <a:chExt cx="1472327" cy="338554"/>
          </a:xfrm>
        </p:grpSpPr>
        <p:sp>
          <p:nvSpPr>
            <p:cNvPr id="330" name="TextBox 329">
              <a:extLst>
                <a:ext uri="{FF2B5EF4-FFF2-40B4-BE49-F238E27FC236}">
                  <a16:creationId xmlns:a16="http://schemas.microsoft.com/office/drawing/2014/main" id="{37D3D895-E8D3-48B6-8C66-AB8535B5421F}"/>
                </a:ext>
              </a:extLst>
            </p:cNvPr>
            <p:cNvSpPr txBox="1"/>
            <p:nvPr/>
          </p:nvSpPr>
          <p:spPr>
            <a:xfrm>
              <a:off x="3242775" y="1646650"/>
              <a:ext cx="1252204" cy="338554"/>
            </a:xfrm>
            <a:prstGeom prst="rect">
              <a:avLst/>
            </a:prstGeom>
            <a:noFill/>
          </p:spPr>
          <p:txBody>
            <a:bodyPr wrap="square" rtlCol="0">
              <a:spAutoFit/>
            </a:bodyPr>
            <a:lstStyle/>
            <a:p>
              <a:r>
                <a:rPr lang="en-US" sz="1600" dirty="0">
                  <a:solidFill>
                    <a:srgbClr val="999999"/>
                  </a:solidFill>
                  <a:latin typeface="Segoe UI" panose="020B0502040204020203" pitchFamily="34" charset="0"/>
                  <a:cs typeface="Segoe UI" panose="020B0502040204020203" pitchFamily="34" charset="0"/>
                </a:rPr>
                <a:t>Action 4</a:t>
              </a:r>
            </a:p>
          </p:txBody>
        </p:sp>
        <p:pic>
          <p:nvPicPr>
            <p:cNvPr id="331" name="Picture 330">
              <a:extLst>
                <a:ext uri="{FF2B5EF4-FFF2-40B4-BE49-F238E27FC236}">
                  <a16:creationId xmlns:a16="http://schemas.microsoft.com/office/drawing/2014/main" id="{476A45B0-BA01-43FE-977B-D037DAAC3F08}"/>
                </a:ext>
              </a:extLst>
            </p:cNvPr>
            <p:cNvPicPr>
              <a:picLocks noChangeAspect="1"/>
            </p:cNvPicPr>
            <p:nvPr/>
          </p:nvPicPr>
          <p:blipFill>
            <a:blip r:embed="rId13">
              <a:alphaModFix amt="50000"/>
              <a:extLst>
                <a:ext uri="{28A0092B-C50C-407E-A947-70E740481C1C}">
                  <a14:useLocalDpi xmlns:a14="http://schemas.microsoft.com/office/drawing/2010/main" val="0"/>
                </a:ext>
              </a:extLst>
            </a:blip>
            <a:stretch>
              <a:fillRect/>
            </a:stretch>
          </p:blipFill>
          <p:spPr>
            <a:xfrm>
              <a:off x="3022652" y="1723191"/>
              <a:ext cx="192024" cy="192024"/>
            </a:xfrm>
            <a:prstGeom prst="rect">
              <a:avLst/>
            </a:prstGeom>
          </p:spPr>
        </p:pic>
      </p:grpSp>
      <p:grpSp>
        <p:nvGrpSpPr>
          <p:cNvPr id="332" name="Group 331">
            <a:extLst>
              <a:ext uri="{FF2B5EF4-FFF2-40B4-BE49-F238E27FC236}">
                <a16:creationId xmlns:a16="http://schemas.microsoft.com/office/drawing/2014/main" id="{41DEE5BA-8DB6-4D35-8897-8A505167F706}"/>
              </a:ext>
            </a:extLst>
          </p:cNvPr>
          <p:cNvGrpSpPr/>
          <p:nvPr/>
        </p:nvGrpSpPr>
        <p:grpSpPr>
          <a:xfrm>
            <a:off x="4502653" y="8943039"/>
            <a:ext cx="1145313" cy="338554"/>
            <a:chOff x="3022652" y="5038934"/>
            <a:chExt cx="1145313" cy="338554"/>
          </a:xfrm>
        </p:grpSpPr>
        <p:sp>
          <p:nvSpPr>
            <p:cNvPr id="333" name="TextBox 332">
              <a:extLst>
                <a:ext uri="{FF2B5EF4-FFF2-40B4-BE49-F238E27FC236}">
                  <a16:creationId xmlns:a16="http://schemas.microsoft.com/office/drawing/2014/main" id="{69BA3537-7B8E-45A0-8A4D-791923E1DB6E}"/>
                </a:ext>
              </a:extLst>
            </p:cNvPr>
            <p:cNvSpPr txBox="1"/>
            <p:nvPr/>
          </p:nvSpPr>
          <p:spPr>
            <a:xfrm>
              <a:off x="3234696" y="5038934"/>
              <a:ext cx="933269" cy="338554"/>
            </a:xfrm>
            <a:prstGeom prst="rect">
              <a:avLst/>
            </a:prstGeom>
            <a:noFill/>
          </p:spPr>
          <p:txBody>
            <a:bodyPr wrap="none" rtlCol="0">
              <a:spAutoFit/>
            </a:bodyPr>
            <a:lstStyle/>
            <a:p>
              <a:r>
                <a:rPr lang="en-US" sz="1600" dirty="0">
                  <a:latin typeface="Segoe UI" panose="020B0502040204020203" pitchFamily="34" charset="0"/>
                  <a:cs typeface="Segoe UI" panose="020B0502040204020203" pitchFamily="34" charset="0"/>
                </a:rPr>
                <a:t>Action 4</a:t>
              </a:r>
            </a:p>
          </p:txBody>
        </p:sp>
        <p:pic>
          <p:nvPicPr>
            <p:cNvPr id="334" name="Picture 333">
              <a:extLst>
                <a:ext uri="{FF2B5EF4-FFF2-40B4-BE49-F238E27FC236}">
                  <a16:creationId xmlns:a16="http://schemas.microsoft.com/office/drawing/2014/main" id="{B22D189B-8E65-417C-AF1D-581E50B28A2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022652" y="5108468"/>
              <a:ext cx="192024" cy="192024"/>
            </a:xfrm>
            <a:prstGeom prst="rect">
              <a:avLst/>
            </a:prstGeom>
          </p:spPr>
        </p:pic>
      </p:grpSp>
      <p:graphicFrame>
        <p:nvGraphicFramePr>
          <p:cNvPr id="335" name="Table 334">
            <a:extLst>
              <a:ext uri="{FF2B5EF4-FFF2-40B4-BE49-F238E27FC236}">
                <a16:creationId xmlns:a16="http://schemas.microsoft.com/office/drawing/2014/main" id="{BE97EE20-FB7F-4C64-9EEB-6726DE9261A8}"/>
              </a:ext>
            </a:extLst>
          </p:cNvPr>
          <p:cNvGraphicFramePr>
            <a:graphicFrameLocks noGrp="1"/>
          </p:cNvGraphicFramePr>
          <p:nvPr>
            <p:extLst>
              <p:ext uri="{D42A27DB-BD31-4B8C-83A1-F6EECF244321}">
                <p14:modId xmlns:p14="http://schemas.microsoft.com/office/powerpoint/2010/main" val="745824691"/>
              </p:ext>
            </p:extLst>
          </p:nvPr>
        </p:nvGraphicFramePr>
        <p:xfrm>
          <a:off x="555990" y="2444145"/>
          <a:ext cx="20583143" cy="2008759"/>
        </p:xfrm>
        <a:graphic>
          <a:graphicData uri="http://schemas.openxmlformats.org/drawingml/2006/table">
            <a:tbl>
              <a:tblPr>
                <a:tableStyleId>{5C22544A-7EE6-4342-B048-85BDC9FD1C3A}</a:tableStyleId>
              </a:tblPr>
              <a:tblGrid>
                <a:gridCol w="2940449">
                  <a:extLst>
                    <a:ext uri="{9D8B030D-6E8A-4147-A177-3AD203B41FA5}">
                      <a16:colId xmlns:a16="http://schemas.microsoft.com/office/drawing/2014/main" val="2795338288"/>
                    </a:ext>
                  </a:extLst>
                </a:gridCol>
                <a:gridCol w="2940449">
                  <a:extLst>
                    <a:ext uri="{9D8B030D-6E8A-4147-A177-3AD203B41FA5}">
                      <a16:colId xmlns:a16="http://schemas.microsoft.com/office/drawing/2014/main" val="2749485910"/>
                    </a:ext>
                  </a:extLst>
                </a:gridCol>
                <a:gridCol w="2940449">
                  <a:extLst>
                    <a:ext uri="{9D8B030D-6E8A-4147-A177-3AD203B41FA5}">
                      <a16:colId xmlns:a16="http://schemas.microsoft.com/office/drawing/2014/main" val="2988558740"/>
                    </a:ext>
                  </a:extLst>
                </a:gridCol>
                <a:gridCol w="2940449">
                  <a:extLst>
                    <a:ext uri="{9D8B030D-6E8A-4147-A177-3AD203B41FA5}">
                      <a16:colId xmlns:a16="http://schemas.microsoft.com/office/drawing/2014/main" val="497714717"/>
                    </a:ext>
                  </a:extLst>
                </a:gridCol>
                <a:gridCol w="2940449">
                  <a:extLst>
                    <a:ext uri="{9D8B030D-6E8A-4147-A177-3AD203B41FA5}">
                      <a16:colId xmlns:a16="http://schemas.microsoft.com/office/drawing/2014/main" val="501918176"/>
                    </a:ext>
                  </a:extLst>
                </a:gridCol>
                <a:gridCol w="2940449">
                  <a:extLst>
                    <a:ext uri="{9D8B030D-6E8A-4147-A177-3AD203B41FA5}">
                      <a16:colId xmlns:a16="http://schemas.microsoft.com/office/drawing/2014/main" val="1894680005"/>
                    </a:ext>
                  </a:extLst>
                </a:gridCol>
                <a:gridCol w="2940449">
                  <a:extLst>
                    <a:ext uri="{9D8B030D-6E8A-4147-A177-3AD203B41FA5}">
                      <a16:colId xmlns:a16="http://schemas.microsoft.com/office/drawing/2014/main" val="2130536872"/>
                    </a:ext>
                  </a:extLst>
                </a:gridCol>
              </a:tblGrid>
              <a:tr h="333207">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Column 1</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Column 2</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Column 3</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Column 4</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Column 5</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Column 6</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Column 7</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60913398"/>
                  </a:ext>
                </a:extLst>
              </a:tr>
              <a:tr h="418888">
                <a:tc>
                  <a:txBody>
                    <a:bodyPr/>
                    <a:lstStyle/>
                    <a:p>
                      <a:pPr>
                        <a:spcBef>
                          <a:spcPts val="600"/>
                        </a:spcBef>
                      </a:pPr>
                      <a:r>
                        <a:rPr lang="en-US" sz="1300" spc="0" baseline="0" dirty="0">
                          <a:solidFill>
                            <a:srgbClr val="0078D7"/>
                          </a:solidFill>
                          <a:latin typeface="Segoe UI" panose="020B0502040204020203" pitchFamily="34" charset="0"/>
                          <a:cs typeface="Segoe UI" panose="020B0502040204020203" pitchFamily="34" charset="0"/>
                        </a:rPr>
                        <a:t>Ned’s Job</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a:solidFill>
                            <a:srgbClr val="00B294"/>
                          </a:solidFill>
                          <a:latin typeface="Full MDL2 Assets" panose="050A0102010101010101" pitchFamily="18" charset="0"/>
                        </a:rPr>
                        <a:t>      </a:t>
                      </a:r>
                      <a:r>
                        <a:rPr lang="en-US" sz="1300" spc="0" baseline="0">
                          <a:latin typeface="Segoe UI" panose="020B0502040204020203" pitchFamily="34" charset="0"/>
                          <a:cs typeface="Segoe UI" panose="020B0502040204020203" pitchFamily="34" charset="0"/>
                        </a:rPr>
                        <a:t>Ready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10/15/2017 3:00PM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4</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10/12/2017 5:00PM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REDMOND/</a:t>
                      </a:r>
                      <a:r>
                        <a:rPr lang="en-US" sz="1300" spc="0" baseline="0" err="1">
                          <a:latin typeface="Segoe UI" panose="020B0502040204020203" pitchFamily="34" charset="0"/>
                          <a:cs typeface="Segoe UI" panose="020B0502040204020203" pitchFamily="34" charset="0"/>
                        </a:rPr>
                        <a:t>nedemail</a:t>
                      </a: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35774097"/>
                  </a:ext>
                </a:extLst>
              </a:tr>
              <a:tr h="418888">
                <a:tc>
                  <a:txBody>
                    <a:bodyPr/>
                    <a:lstStyle/>
                    <a:p>
                      <a:pPr>
                        <a:spcBef>
                          <a:spcPts val="600"/>
                        </a:spcBef>
                      </a:pPr>
                      <a:r>
                        <a:rPr lang="en-US" sz="1300" spc="0" baseline="0" dirty="0">
                          <a:solidFill>
                            <a:srgbClr val="0078D7"/>
                          </a:solidFill>
                          <a:latin typeface="Segoe UI" panose="020B0502040204020203" pitchFamily="34" charset="0"/>
                          <a:cs typeface="Segoe UI" panose="020B0502040204020203" pitchFamily="34" charset="0"/>
                        </a:rPr>
                        <a:t>WS2003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dirty="0">
                          <a:solidFill>
                            <a:srgbClr val="FBBC05"/>
                          </a:solidFill>
                          <a:latin typeface="Full MDL2 Assets" panose="050A0102010101010101" pitchFamily="18" charset="0"/>
                        </a:rPr>
                        <a:t>      </a:t>
                      </a:r>
                      <a:r>
                        <a:rPr lang="en-US" sz="1300" spc="0" baseline="0" dirty="0">
                          <a:latin typeface="Segoe UI" panose="020B0502040204020203" pitchFamily="34" charset="0"/>
                          <a:cs typeface="Segoe UI" panose="020B0502040204020203" pitchFamily="34" charset="0"/>
                        </a:rPr>
                        <a:t>Warning</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Transfer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10/15/2017 3:00PM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10</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10/02/2017 5:34PM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REDMOND/</a:t>
                      </a:r>
                      <a:r>
                        <a:rPr lang="en-US" sz="1300" spc="0" baseline="0" dirty="0" err="1">
                          <a:latin typeface="Segoe UI" panose="020B0502040204020203" pitchFamily="34" charset="0"/>
                          <a:cs typeface="Segoe UI" panose="020B0502040204020203" pitchFamily="34" charset="0"/>
                        </a:rPr>
                        <a:t>nedemail</a:t>
                      </a:r>
                      <a:endParaRPr lang="en-US" sz="1300" spc="0" baseline="0" dirty="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44844011"/>
                  </a:ext>
                </a:extLst>
              </a:tr>
              <a:tr h="418888">
                <a:tc>
                  <a:txBody>
                    <a:bodyPr/>
                    <a:lstStyle/>
                    <a:p>
                      <a:pPr>
                        <a:spcBef>
                          <a:spcPts val="600"/>
                        </a:spcBef>
                      </a:pPr>
                      <a:r>
                        <a:rPr lang="en-US" sz="1300" spc="0" baseline="0">
                          <a:solidFill>
                            <a:srgbClr val="0078D7"/>
                          </a:solidFill>
                          <a:latin typeface="Segoe UI" panose="020B0502040204020203" pitchFamily="34" charset="0"/>
                          <a:cs typeface="Segoe UI" panose="020B0502040204020203" pitchFamily="34" charset="0"/>
                        </a:rPr>
                        <a:t>Old </a:t>
                      </a:r>
                      <a:r>
                        <a:rPr lang="en-US" sz="1300" spc="0" baseline="0" err="1">
                          <a:solidFill>
                            <a:srgbClr val="0078D7"/>
                          </a:solidFill>
                          <a:latin typeface="Segoe UI" panose="020B0502040204020203" pitchFamily="34" charset="0"/>
                          <a:cs typeface="Segoe UI" panose="020B0502040204020203" pitchFamily="34" charset="0"/>
                        </a:rPr>
                        <a:t>Jorb</a:t>
                      </a:r>
                      <a:endParaRPr lang="en-US" sz="13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Running</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Cutover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10/01/2017 3:00PM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09/20/2017 5:00PM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REDMOND/</a:t>
                      </a:r>
                      <a:r>
                        <a:rPr lang="en-US" sz="1300" spc="0" baseline="0" dirty="0" err="1">
                          <a:latin typeface="Segoe UI" panose="020B0502040204020203" pitchFamily="34" charset="0"/>
                          <a:cs typeface="Segoe UI" panose="020B0502040204020203" pitchFamily="34" charset="0"/>
                        </a:rPr>
                        <a:t>nedemail</a:t>
                      </a:r>
                      <a:endParaRPr lang="en-US" sz="1300" spc="0" baseline="0" dirty="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00250085"/>
                  </a:ext>
                </a:extLst>
              </a:tr>
              <a:tr h="418888">
                <a:tc>
                  <a:txBody>
                    <a:bodyPr/>
                    <a:lstStyle/>
                    <a:p>
                      <a:pPr>
                        <a:spcBef>
                          <a:spcPts val="600"/>
                        </a:spcBef>
                      </a:pPr>
                      <a:r>
                        <a:rPr lang="en-US" sz="1300" spc="0" baseline="0">
                          <a:solidFill>
                            <a:srgbClr val="0078D7"/>
                          </a:solidFill>
                          <a:latin typeface="Segoe UI" panose="020B0502040204020203" pitchFamily="34" charset="0"/>
                          <a:cs typeface="Segoe UI" panose="020B0502040204020203" pitchFamily="34" charset="0"/>
                        </a:rPr>
                        <a:t>Get off old stuff</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Complete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Cutover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09/15/2017 3:00PM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6</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08/23/2017 1:00PM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REDMOND/</a:t>
                      </a:r>
                      <a:r>
                        <a:rPr lang="en-US" sz="1300" spc="0" baseline="0" dirty="0" err="1">
                          <a:latin typeface="Segoe UI" panose="020B0502040204020203" pitchFamily="34" charset="0"/>
                          <a:cs typeface="Segoe UI" panose="020B0502040204020203" pitchFamily="34" charset="0"/>
                        </a:rPr>
                        <a:t>nedemail</a:t>
                      </a:r>
                      <a:endParaRPr lang="en-US" sz="1300" spc="0" baseline="0" dirty="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53578297"/>
                  </a:ext>
                </a:extLst>
              </a:tr>
            </a:tbl>
          </a:graphicData>
        </a:graphic>
      </p:graphicFrame>
      <p:grpSp>
        <p:nvGrpSpPr>
          <p:cNvPr id="336" name="Group 335">
            <a:extLst>
              <a:ext uri="{FF2B5EF4-FFF2-40B4-BE49-F238E27FC236}">
                <a16:creationId xmlns:a16="http://schemas.microsoft.com/office/drawing/2014/main" id="{F1F40374-B7B1-4224-8180-BA87E15B57F3}"/>
              </a:ext>
            </a:extLst>
          </p:cNvPr>
          <p:cNvGrpSpPr/>
          <p:nvPr/>
        </p:nvGrpSpPr>
        <p:grpSpPr>
          <a:xfrm>
            <a:off x="17033323" y="1905106"/>
            <a:ext cx="3717152" cy="402336"/>
            <a:chOff x="16111575" y="10033317"/>
            <a:chExt cx="3717152" cy="402336"/>
          </a:xfrm>
        </p:grpSpPr>
        <p:sp>
          <p:nvSpPr>
            <p:cNvPr id="337" name="Rectangle 336">
              <a:extLst>
                <a:ext uri="{FF2B5EF4-FFF2-40B4-BE49-F238E27FC236}">
                  <a16:creationId xmlns:a16="http://schemas.microsoft.com/office/drawing/2014/main" id="{4004320D-5C0E-4D2A-92E5-6ECC56B79C11}"/>
                </a:ext>
              </a:extLst>
            </p:cNvPr>
            <p:cNvSpPr/>
            <p:nvPr/>
          </p:nvSpPr>
          <p:spPr>
            <a:xfrm>
              <a:off x="16573463" y="10033317"/>
              <a:ext cx="3255264" cy="402336"/>
            </a:xfrm>
            <a:prstGeom prst="rect">
              <a:avLst/>
            </a:prstGeom>
            <a:solidFill>
              <a:schemeClr val="bg1"/>
            </a:solidFill>
            <a:ln>
              <a:solidFill>
                <a:srgbClr val="EEEE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8" name="TextBox 337">
              <a:extLst>
                <a:ext uri="{FF2B5EF4-FFF2-40B4-BE49-F238E27FC236}">
                  <a16:creationId xmlns:a16="http://schemas.microsoft.com/office/drawing/2014/main" id="{8CF148F0-68FF-43EA-ABFE-4C2B488D1C38}"/>
                </a:ext>
              </a:extLst>
            </p:cNvPr>
            <p:cNvSpPr txBox="1"/>
            <p:nvPr/>
          </p:nvSpPr>
          <p:spPr>
            <a:xfrm>
              <a:off x="16573463" y="10072903"/>
              <a:ext cx="78470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Search</a:t>
              </a:r>
            </a:p>
          </p:txBody>
        </p:sp>
        <p:pic>
          <p:nvPicPr>
            <p:cNvPr id="339" name="Picture 338">
              <a:extLst>
                <a:ext uri="{FF2B5EF4-FFF2-40B4-BE49-F238E27FC236}">
                  <a16:creationId xmlns:a16="http://schemas.microsoft.com/office/drawing/2014/main" id="{C10332A5-8242-46CB-934F-71F26FACE74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531547" y="10138473"/>
              <a:ext cx="192024" cy="192024"/>
            </a:xfrm>
            <a:prstGeom prst="rect">
              <a:avLst/>
            </a:prstGeom>
          </p:spPr>
        </p:pic>
        <p:pic>
          <p:nvPicPr>
            <p:cNvPr id="340" name="Picture 339">
              <a:extLst>
                <a:ext uri="{FF2B5EF4-FFF2-40B4-BE49-F238E27FC236}">
                  <a16:creationId xmlns:a16="http://schemas.microsoft.com/office/drawing/2014/main" id="{30584F3D-80A2-43DA-AE2D-882AF454A47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6111575" y="10137051"/>
              <a:ext cx="192024" cy="192024"/>
            </a:xfrm>
            <a:prstGeom prst="rect">
              <a:avLst/>
            </a:prstGeom>
          </p:spPr>
        </p:pic>
      </p:grpSp>
      <p:grpSp>
        <p:nvGrpSpPr>
          <p:cNvPr id="341" name="Group 340">
            <a:extLst>
              <a:ext uri="{FF2B5EF4-FFF2-40B4-BE49-F238E27FC236}">
                <a16:creationId xmlns:a16="http://schemas.microsoft.com/office/drawing/2014/main" id="{0CE61BF2-45CF-4369-8ED3-C8B09097A31D}"/>
              </a:ext>
            </a:extLst>
          </p:cNvPr>
          <p:cNvGrpSpPr/>
          <p:nvPr/>
        </p:nvGrpSpPr>
        <p:grpSpPr>
          <a:xfrm>
            <a:off x="647382" y="1943450"/>
            <a:ext cx="1145313" cy="338554"/>
            <a:chOff x="396189" y="10071661"/>
            <a:chExt cx="1145313" cy="338554"/>
          </a:xfrm>
        </p:grpSpPr>
        <p:sp>
          <p:nvSpPr>
            <p:cNvPr id="342" name="TextBox 341">
              <a:extLst>
                <a:ext uri="{FF2B5EF4-FFF2-40B4-BE49-F238E27FC236}">
                  <a16:creationId xmlns:a16="http://schemas.microsoft.com/office/drawing/2014/main" id="{356C4241-BD10-4F6E-AE1D-427443A3EADC}"/>
                </a:ext>
              </a:extLst>
            </p:cNvPr>
            <p:cNvSpPr txBox="1"/>
            <p:nvPr/>
          </p:nvSpPr>
          <p:spPr>
            <a:xfrm>
              <a:off x="608233" y="10071661"/>
              <a:ext cx="93326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Action 1</a:t>
              </a:r>
            </a:p>
          </p:txBody>
        </p:sp>
        <p:pic>
          <p:nvPicPr>
            <p:cNvPr id="343" name="Picture 342">
              <a:extLst>
                <a:ext uri="{FF2B5EF4-FFF2-40B4-BE49-F238E27FC236}">
                  <a16:creationId xmlns:a16="http://schemas.microsoft.com/office/drawing/2014/main" id="{61C81F51-4345-40DE-89C9-AB907B266FE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96189" y="10139864"/>
              <a:ext cx="192024" cy="192024"/>
            </a:xfrm>
            <a:prstGeom prst="rect">
              <a:avLst/>
            </a:prstGeom>
          </p:spPr>
        </p:pic>
      </p:grpSp>
      <p:grpSp>
        <p:nvGrpSpPr>
          <p:cNvPr id="344" name="Group 343">
            <a:extLst>
              <a:ext uri="{FF2B5EF4-FFF2-40B4-BE49-F238E27FC236}">
                <a16:creationId xmlns:a16="http://schemas.microsoft.com/office/drawing/2014/main" id="{0CA1E231-4128-4D91-A09D-A495E4D27BF1}"/>
              </a:ext>
            </a:extLst>
          </p:cNvPr>
          <p:cNvGrpSpPr/>
          <p:nvPr/>
        </p:nvGrpSpPr>
        <p:grpSpPr>
          <a:xfrm>
            <a:off x="1949507" y="1943450"/>
            <a:ext cx="1145313" cy="338554"/>
            <a:chOff x="1698314" y="10071661"/>
            <a:chExt cx="1145313" cy="338554"/>
          </a:xfrm>
        </p:grpSpPr>
        <p:sp>
          <p:nvSpPr>
            <p:cNvPr id="345" name="TextBox 344">
              <a:extLst>
                <a:ext uri="{FF2B5EF4-FFF2-40B4-BE49-F238E27FC236}">
                  <a16:creationId xmlns:a16="http://schemas.microsoft.com/office/drawing/2014/main" id="{C9224D4C-C6C3-43A7-B0F3-2917D8229095}"/>
                </a:ext>
              </a:extLst>
            </p:cNvPr>
            <p:cNvSpPr txBox="1"/>
            <p:nvPr/>
          </p:nvSpPr>
          <p:spPr>
            <a:xfrm>
              <a:off x="1910358" y="10071661"/>
              <a:ext cx="93326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Action 2</a:t>
              </a:r>
            </a:p>
          </p:txBody>
        </p:sp>
        <p:pic>
          <p:nvPicPr>
            <p:cNvPr id="346" name="Picture 345">
              <a:extLst>
                <a:ext uri="{FF2B5EF4-FFF2-40B4-BE49-F238E27FC236}">
                  <a16:creationId xmlns:a16="http://schemas.microsoft.com/office/drawing/2014/main" id="{8E8C4B57-6D74-4972-98FF-E0BF2BAAB59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698314" y="10139775"/>
              <a:ext cx="192024" cy="192024"/>
            </a:xfrm>
            <a:prstGeom prst="rect">
              <a:avLst/>
            </a:prstGeom>
          </p:spPr>
        </p:pic>
      </p:grpSp>
      <p:grpSp>
        <p:nvGrpSpPr>
          <p:cNvPr id="347" name="Group 346">
            <a:extLst>
              <a:ext uri="{FF2B5EF4-FFF2-40B4-BE49-F238E27FC236}">
                <a16:creationId xmlns:a16="http://schemas.microsoft.com/office/drawing/2014/main" id="{A5527C88-7CCA-4027-8A1F-7B9DEC0AFD09}"/>
              </a:ext>
            </a:extLst>
          </p:cNvPr>
          <p:cNvGrpSpPr/>
          <p:nvPr/>
        </p:nvGrpSpPr>
        <p:grpSpPr>
          <a:xfrm>
            <a:off x="3273845" y="1943450"/>
            <a:ext cx="1145313" cy="338554"/>
            <a:chOff x="3022652" y="10071661"/>
            <a:chExt cx="1145313" cy="338554"/>
          </a:xfrm>
        </p:grpSpPr>
        <p:sp>
          <p:nvSpPr>
            <p:cNvPr id="348" name="TextBox 347">
              <a:extLst>
                <a:ext uri="{FF2B5EF4-FFF2-40B4-BE49-F238E27FC236}">
                  <a16:creationId xmlns:a16="http://schemas.microsoft.com/office/drawing/2014/main" id="{A4799644-DEC2-4329-9917-C1B8428275A4}"/>
                </a:ext>
              </a:extLst>
            </p:cNvPr>
            <p:cNvSpPr txBox="1"/>
            <p:nvPr/>
          </p:nvSpPr>
          <p:spPr>
            <a:xfrm>
              <a:off x="3234696" y="10071661"/>
              <a:ext cx="93326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Action 3</a:t>
              </a:r>
            </a:p>
          </p:txBody>
        </p:sp>
        <p:pic>
          <p:nvPicPr>
            <p:cNvPr id="349" name="Picture 348">
              <a:extLst>
                <a:ext uri="{FF2B5EF4-FFF2-40B4-BE49-F238E27FC236}">
                  <a16:creationId xmlns:a16="http://schemas.microsoft.com/office/drawing/2014/main" id="{B00809D7-A3E0-41F5-8190-CCFB63842F1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022652" y="10139775"/>
              <a:ext cx="192024" cy="192024"/>
            </a:xfrm>
            <a:prstGeom prst="rect">
              <a:avLst/>
            </a:prstGeom>
          </p:spPr>
        </p:pic>
      </p:grpSp>
      <p:sp>
        <p:nvSpPr>
          <p:cNvPr id="350" name="TextBox 349">
            <a:extLst>
              <a:ext uri="{FF2B5EF4-FFF2-40B4-BE49-F238E27FC236}">
                <a16:creationId xmlns:a16="http://schemas.microsoft.com/office/drawing/2014/main" id="{0466331B-D70A-4BE1-9ED8-AACC2BE17C47}"/>
              </a:ext>
            </a:extLst>
          </p:cNvPr>
          <p:cNvSpPr txBox="1"/>
          <p:nvPr/>
        </p:nvSpPr>
        <p:spPr>
          <a:xfrm>
            <a:off x="491458" y="1409966"/>
            <a:ext cx="1538113" cy="338554"/>
          </a:xfrm>
          <a:prstGeom prst="rect">
            <a:avLst/>
          </a:prstGeom>
          <a:noFill/>
        </p:spPr>
        <p:txBody>
          <a:bodyPr wrap="square" rtlCol="0">
            <a:spAutoFit/>
          </a:bodyPr>
          <a:lstStyle/>
          <a:p>
            <a:r>
              <a:rPr lang="en-US" sz="1600" dirty="0">
                <a:solidFill>
                  <a:srgbClr val="333333"/>
                </a:solidFill>
                <a:latin typeface="Segoe UI Bold" panose="020B0802040204020203" pitchFamily="34" charset="0"/>
                <a:cs typeface="Segoe UI Bold" panose="020B0802040204020203" pitchFamily="34" charset="0"/>
              </a:rPr>
              <a:t>Simple grid</a:t>
            </a:r>
          </a:p>
        </p:txBody>
      </p:sp>
    </p:spTree>
    <p:extLst>
      <p:ext uri="{BB962C8B-B14F-4D97-AF65-F5344CB8AC3E}">
        <p14:creationId xmlns:p14="http://schemas.microsoft.com/office/powerpoint/2010/main" val="583157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E133F09-25EE-4D90-A5F1-4443A1925863}"/>
              </a:ext>
            </a:extLst>
          </p:cNvPr>
          <p:cNvGraphicFramePr>
            <a:graphicFrameLocks noGrp="1"/>
          </p:cNvGraphicFramePr>
          <p:nvPr>
            <p:extLst>
              <p:ext uri="{D42A27DB-BD31-4B8C-83A1-F6EECF244321}">
                <p14:modId xmlns:p14="http://schemas.microsoft.com/office/powerpoint/2010/main" val="1656326332"/>
              </p:ext>
            </p:extLst>
          </p:nvPr>
        </p:nvGraphicFramePr>
        <p:xfrm>
          <a:off x="508119" y="2281898"/>
          <a:ext cx="20583144" cy="4075112"/>
        </p:xfrm>
        <a:graphic>
          <a:graphicData uri="http://schemas.openxmlformats.org/drawingml/2006/table">
            <a:tbl>
              <a:tblPr>
                <a:tableStyleId>{5C22544A-7EE6-4342-B048-85BDC9FD1C3A}</a:tableStyleId>
              </a:tblPr>
              <a:tblGrid>
                <a:gridCol w="323034">
                  <a:extLst>
                    <a:ext uri="{9D8B030D-6E8A-4147-A177-3AD203B41FA5}">
                      <a16:colId xmlns:a16="http://schemas.microsoft.com/office/drawing/2014/main" val="1683139396"/>
                    </a:ext>
                  </a:extLst>
                </a:gridCol>
                <a:gridCol w="7728806">
                  <a:extLst>
                    <a:ext uri="{9D8B030D-6E8A-4147-A177-3AD203B41FA5}">
                      <a16:colId xmlns:a16="http://schemas.microsoft.com/office/drawing/2014/main" val="2795338288"/>
                    </a:ext>
                  </a:extLst>
                </a:gridCol>
                <a:gridCol w="12531304">
                  <a:extLst>
                    <a:ext uri="{9D8B030D-6E8A-4147-A177-3AD203B41FA5}">
                      <a16:colId xmlns:a16="http://schemas.microsoft.com/office/drawing/2014/main" val="2749485910"/>
                    </a:ext>
                  </a:extLst>
                </a:gridCol>
              </a:tblGrid>
              <a:tr h="305120">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rgbClr val="D2D2D2"/>
                          </a:solidFill>
                          <a:latin typeface="Full MDL2 Assets" panose="050A0102010101010101" pitchFamily="18" charset="0"/>
                        </a:rPr>
                        <a:t> </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Name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Name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60913398"/>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 1</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35774097"/>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6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 1</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44844011"/>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Devices with three items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 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extLst>
                  <a:ext uri="{0D108BD9-81ED-4DB2-BD59-A6C34878D82A}">
                    <a16:rowId xmlns:a16="http://schemas.microsoft.com/office/drawing/2014/main" val="1100250085"/>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Device 01</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53578297"/>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Device 02</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74066424"/>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Device 03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2278474"/>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 1</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21691566"/>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 1</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25059232"/>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 1</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77861628"/>
                  </a:ext>
                </a:extLst>
              </a:tr>
            </a:tbl>
          </a:graphicData>
        </a:graphic>
      </p:graphicFrame>
      <p:grpSp>
        <p:nvGrpSpPr>
          <p:cNvPr id="3" name="Group 2">
            <a:extLst>
              <a:ext uri="{FF2B5EF4-FFF2-40B4-BE49-F238E27FC236}">
                <a16:creationId xmlns:a16="http://schemas.microsoft.com/office/drawing/2014/main" id="{0357A539-87CA-4981-874B-1F590D4DE065}"/>
              </a:ext>
            </a:extLst>
          </p:cNvPr>
          <p:cNvGrpSpPr/>
          <p:nvPr/>
        </p:nvGrpSpPr>
        <p:grpSpPr>
          <a:xfrm>
            <a:off x="16927398" y="1825606"/>
            <a:ext cx="3717152" cy="402336"/>
            <a:chOff x="16477333" y="1645853"/>
            <a:chExt cx="3717152" cy="402336"/>
          </a:xfrm>
        </p:grpSpPr>
        <p:sp>
          <p:nvSpPr>
            <p:cNvPr id="8" name="Rectangle 7">
              <a:extLst>
                <a:ext uri="{FF2B5EF4-FFF2-40B4-BE49-F238E27FC236}">
                  <a16:creationId xmlns:a16="http://schemas.microsoft.com/office/drawing/2014/main" id="{282C8AB7-B9A8-4136-9E76-1ABCB2EFBEC4}"/>
                </a:ext>
              </a:extLst>
            </p:cNvPr>
            <p:cNvSpPr/>
            <p:nvPr/>
          </p:nvSpPr>
          <p:spPr>
            <a:xfrm>
              <a:off x="16939221" y="1645853"/>
              <a:ext cx="3255264" cy="402336"/>
            </a:xfrm>
            <a:prstGeom prst="rect">
              <a:avLst/>
            </a:prstGeom>
            <a:solidFill>
              <a:schemeClr val="bg1"/>
            </a:solidFill>
            <a:ln>
              <a:solidFill>
                <a:srgbClr val="EEEE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167BB1ED-EE8B-4AB7-8F5F-2FC25C5EEB82}"/>
                </a:ext>
              </a:extLst>
            </p:cNvPr>
            <p:cNvSpPr txBox="1"/>
            <p:nvPr/>
          </p:nvSpPr>
          <p:spPr>
            <a:xfrm>
              <a:off x="16939221" y="1685439"/>
              <a:ext cx="78470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Search</a:t>
              </a:r>
            </a:p>
          </p:txBody>
        </p:sp>
        <p:pic>
          <p:nvPicPr>
            <p:cNvPr id="83" name="Picture 82">
              <a:extLst>
                <a:ext uri="{FF2B5EF4-FFF2-40B4-BE49-F238E27FC236}">
                  <a16:creationId xmlns:a16="http://schemas.microsoft.com/office/drawing/2014/main" id="{0CAC7A21-86A5-4139-94D5-C8FFF29C95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97305" y="1751009"/>
              <a:ext cx="192024" cy="192024"/>
            </a:xfrm>
            <a:prstGeom prst="rect">
              <a:avLst/>
            </a:prstGeom>
          </p:spPr>
        </p:pic>
        <p:pic>
          <p:nvPicPr>
            <p:cNvPr id="84" name="Picture 83">
              <a:extLst>
                <a:ext uri="{FF2B5EF4-FFF2-40B4-BE49-F238E27FC236}">
                  <a16:creationId xmlns:a16="http://schemas.microsoft.com/office/drawing/2014/main" id="{1C49954D-25E7-48CD-9320-5EA884719D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77333" y="1747161"/>
              <a:ext cx="192024" cy="192024"/>
            </a:xfrm>
            <a:prstGeom prst="rect">
              <a:avLst/>
            </a:prstGeom>
          </p:spPr>
        </p:pic>
      </p:grpSp>
      <p:pic>
        <p:nvPicPr>
          <p:cNvPr id="108" name="Picture 107">
            <a:extLst>
              <a:ext uri="{FF2B5EF4-FFF2-40B4-BE49-F238E27FC236}">
                <a16:creationId xmlns:a16="http://schemas.microsoft.com/office/drawing/2014/main" id="{9462E1DB-C52F-45A9-BE25-F80DB8E024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2244" y="3558837"/>
            <a:ext cx="192024" cy="192024"/>
          </a:xfrm>
          <a:prstGeom prst="rect">
            <a:avLst/>
          </a:prstGeom>
        </p:spPr>
      </p:pic>
      <p:pic>
        <p:nvPicPr>
          <p:cNvPr id="116" name="Picture 115">
            <a:extLst>
              <a:ext uri="{FF2B5EF4-FFF2-40B4-BE49-F238E27FC236}">
                <a16:creationId xmlns:a16="http://schemas.microsoft.com/office/drawing/2014/main" id="{1D4C8271-7DBC-42E4-A64A-DD2A99BFE9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2246" y="2722660"/>
            <a:ext cx="192024" cy="192024"/>
          </a:xfrm>
          <a:prstGeom prst="rect">
            <a:avLst/>
          </a:prstGeom>
        </p:spPr>
      </p:pic>
      <p:pic>
        <p:nvPicPr>
          <p:cNvPr id="141" name="Picture 140">
            <a:extLst>
              <a:ext uri="{FF2B5EF4-FFF2-40B4-BE49-F238E27FC236}">
                <a16:creationId xmlns:a16="http://schemas.microsoft.com/office/drawing/2014/main" id="{40347ADF-C4AB-4B57-9E77-2407E8B8DF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2244" y="3140396"/>
            <a:ext cx="192024" cy="192024"/>
          </a:xfrm>
          <a:prstGeom prst="rect">
            <a:avLst/>
          </a:prstGeom>
        </p:spPr>
      </p:pic>
      <p:pic>
        <p:nvPicPr>
          <p:cNvPr id="142" name="Picture 141">
            <a:extLst>
              <a:ext uri="{FF2B5EF4-FFF2-40B4-BE49-F238E27FC236}">
                <a16:creationId xmlns:a16="http://schemas.microsoft.com/office/drawing/2014/main" id="{85EB5458-DC91-4439-A8F3-2FBA81EAD3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2244" y="5229076"/>
            <a:ext cx="192024" cy="192024"/>
          </a:xfrm>
          <a:prstGeom prst="rect">
            <a:avLst/>
          </a:prstGeom>
        </p:spPr>
      </p:pic>
      <p:pic>
        <p:nvPicPr>
          <p:cNvPr id="152" name="Picture 151">
            <a:extLst>
              <a:ext uri="{FF2B5EF4-FFF2-40B4-BE49-F238E27FC236}">
                <a16:creationId xmlns:a16="http://schemas.microsoft.com/office/drawing/2014/main" id="{9604FCB2-7399-4837-8A59-EA3082D60F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1308" y="5646812"/>
            <a:ext cx="192024" cy="192024"/>
          </a:xfrm>
          <a:prstGeom prst="rect">
            <a:avLst/>
          </a:prstGeom>
        </p:spPr>
      </p:pic>
      <p:pic>
        <p:nvPicPr>
          <p:cNvPr id="161" name="Picture 160">
            <a:extLst>
              <a:ext uri="{FF2B5EF4-FFF2-40B4-BE49-F238E27FC236}">
                <a16:creationId xmlns:a16="http://schemas.microsoft.com/office/drawing/2014/main" id="{118E4E68-A3F7-4788-AB43-26F68C0E1FA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9391" y="6064550"/>
            <a:ext cx="192024" cy="192024"/>
          </a:xfrm>
          <a:prstGeom prst="rect">
            <a:avLst/>
          </a:prstGeom>
        </p:spPr>
      </p:pic>
      <p:grpSp>
        <p:nvGrpSpPr>
          <p:cNvPr id="2" name="Group 1">
            <a:extLst>
              <a:ext uri="{FF2B5EF4-FFF2-40B4-BE49-F238E27FC236}">
                <a16:creationId xmlns:a16="http://schemas.microsoft.com/office/drawing/2014/main" id="{4FD56BF4-88C3-45AB-AA00-19AB7159F0CE}"/>
              </a:ext>
            </a:extLst>
          </p:cNvPr>
          <p:cNvGrpSpPr/>
          <p:nvPr/>
        </p:nvGrpSpPr>
        <p:grpSpPr>
          <a:xfrm>
            <a:off x="3432661" y="3431837"/>
            <a:ext cx="424942" cy="543219"/>
            <a:chOff x="1838194" y="2763484"/>
            <a:chExt cx="424942" cy="543219"/>
          </a:xfrm>
        </p:grpSpPr>
        <p:sp>
          <p:nvSpPr>
            <p:cNvPr id="17" name="Oval 16">
              <a:extLst>
                <a:ext uri="{FF2B5EF4-FFF2-40B4-BE49-F238E27FC236}">
                  <a16:creationId xmlns:a16="http://schemas.microsoft.com/office/drawing/2014/main" id="{C4725A08-C7B8-499F-B64A-88D9437052E9}"/>
                </a:ext>
              </a:extLst>
            </p:cNvPr>
            <p:cNvSpPr/>
            <p:nvPr/>
          </p:nvSpPr>
          <p:spPr>
            <a:xfrm>
              <a:off x="1838194" y="2763484"/>
              <a:ext cx="402336" cy="402336"/>
            </a:xfrm>
            <a:prstGeom prst="ellipse">
              <a:avLst/>
            </a:pr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Graphic 17">
              <a:extLst>
                <a:ext uri="{FF2B5EF4-FFF2-40B4-BE49-F238E27FC236}">
                  <a16:creationId xmlns:a16="http://schemas.microsoft.com/office/drawing/2014/main" id="{9DE93811-2ADA-427E-9659-3CF1AA5E64F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071112" y="3032383"/>
              <a:ext cx="192024" cy="274320"/>
            </a:xfrm>
            <a:prstGeom prst="rect">
              <a:avLst/>
            </a:prstGeom>
          </p:spPr>
        </p:pic>
      </p:grpSp>
      <p:sp>
        <p:nvSpPr>
          <p:cNvPr id="6" name="Text Placeholder 5">
            <a:extLst>
              <a:ext uri="{FF2B5EF4-FFF2-40B4-BE49-F238E27FC236}">
                <a16:creationId xmlns:a16="http://schemas.microsoft.com/office/drawing/2014/main" id="{D22EAD07-E68A-4EF9-822E-4DF8F4D23279}"/>
              </a:ext>
            </a:extLst>
          </p:cNvPr>
          <p:cNvSpPr>
            <a:spLocks noGrp="1"/>
          </p:cNvSpPr>
          <p:nvPr>
            <p:ph type="body" sz="quarter" idx="11"/>
          </p:nvPr>
        </p:nvSpPr>
        <p:spPr/>
        <p:txBody>
          <a:bodyPr/>
          <a:lstStyle/>
          <a:p>
            <a:r>
              <a:rPr lang="en-US"/>
              <a:t>Grids</a:t>
            </a:r>
          </a:p>
        </p:txBody>
      </p:sp>
      <p:sp>
        <p:nvSpPr>
          <p:cNvPr id="5" name="Text Placeholder 4">
            <a:extLst>
              <a:ext uri="{FF2B5EF4-FFF2-40B4-BE49-F238E27FC236}">
                <a16:creationId xmlns:a16="http://schemas.microsoft.com/office/drawing/2014/main" id="{6F9D73E1-6EFD-4A9A-809B-2B7EFC0B5874}"/>
              </a:ext>
            </a:extLst>
          </p:cNvPr>
          <p:cNvSpPr>
            <a:spLocks noGrp="1"/>
          </p:cNvSpPr>
          <p:nvPr>
            <p:ph type="body" sz="quarter" idx="13"/>
          </p:nvPr>
        </p:nvSpPr>
        <p:spPr/>
        <p:txBody>
          <a:bodyPr/>
          <a:lstStyle/>
          <a:p>
            <a:r>
              <a:rPr lang="en-US"/>
              <a:t>CONTENT</a:t>
            </a:r>
          </a:p>
        </p:txBody>
      </p:sp>
      <p:sp>
        <p:nvSpPr>
          <p:cNvPr id="35" name="TextBox 34">
            <a:extLst>
              <a:ext uri="{FF2B5EF4-FFF2-40B4-BE49-F238E27FC236}">
                <a16:creationId xmlns:a16="http://schemas.microsoft.com/office/drawing/2014/main" id="{666860D3-6E0C-4F51-9310-5D9FD48F4C6E}"/>
              </a:ext>
            </a:extLst>
          </p:cNvPr>
          <p:cNvSpPr txBox="1"/>
          <p:nvPr/>
        </p:nvSpPr>
        <p:spPr>
          <a:xfrm>
            <a:off x="433469" y="1431889"/>
            <a:ext cx="2536059" cy="338554"/>
          </a:xfrm>
          <a:prstGeom prst="rect">
            <a:avLst/>
          </a:prstGeom>
          <a:noFill/>
        </p:spPr>
        <p:txBody>
          <a:bodyPr wrap="square" rtlCol="0">
            <a:spAutoFit/>
          </a:bodyPr>
          <a:lstStyle/>
          <a:p>
            <a:r>
              <a:rPr lang="en-US" sz="1600">
                <a:solidFill>
                  <a:srgbClr val="333333"/>
                </a:solidFill>
                <a:latin typeface="Segoe UI Bold" panose="020B0802040204020203" pitchFamily="34" charset="0"/>
                <a:cs typeface="Segoe UI Bold" panose="020B0802040204020203" pitchFamily="34" charset="0"/>
              </a:rPr>
              <a:t>Tree (grouped) grid</a:t>
            </a:r>
          </a:p>
        </p:txBody>
      </p:sp>
      <p:sp>
        <p:nvSpPr>
          <p:cNvPr id="20" name="TextBox 19">
            <a:extLst>
              <a:ext uri="{FF2B5EF4-FFF2-40B4-BE49-F238E27FC236}">
                <a16:creationId xmlns:a16="http://schemas.microsoft.com/office/drawing/2014/main" id="{C078711F-286B-4826-A939-4EC7FD7A28A0}"/>
              </a:ext>
            </a:extLst>
          </p:cNvPr>
          <p:cNvSpPr txBox="1"/>
          <p:nvPr/>
        </p:nvSpPr>
        <p:spPr>
          <a:xfrm>
            <a:off x="433468" y="7046231"/>
            <a:ext cx="2536059" cy="338554"/>
          </a:xfrm>
          <a:prstGeom prst="rect">
            <a:avLst/>
          </a:prstGeom>
          <a:noFill/>
        </p:spPr>
        <p:txBody>
          <a:bodyPr wrap="square" rtlCol="0">
            <a:spAutoFit/>
          </a:bodyPr>
          <a:lstStyle/>
          <a:p>
            <a:r>
              <a:rPr lang="en-US" sz="1600">
                <a:solidFill>
                  <a:srgbClr val="333333"/>
                </a:solidFill>
                <a:latin typeface="Segoe UI Bold" panose="020B0802040204020203" pitchFamily="34" charset="0"/>
                <a:cs typeface="Segoe UI Bold" panose="020B0802040204020203" pitchFamily="34" charset="0"/>
              </a:rPr>
              <a:t>Multi select tree grid</a:t>
            </a:r>
          </a:p>
        </p:txBody>
      </p:sp>
      <p:graphicFrame>
        <p:nvGraphicFramePr>
          <p:cNvPr id="21" name="Table 20">
            <a:extLst>
              <a:ext uri="{FF2B5EF4-FFF2-40B4-BE49-F238E27FC236}">
                <a16:creationId xmlns:a16="http://schemas.microsoft.com/office/drawing/2014/main" id="{73765060-3A06-48AD-AFE5-1856A435498D}"/>
              </a:ext>
            </a:extLst>
          </p:cNvPr>
          <p:cNvGraphicFramePr>
            <a:graphicFrameLocks noGrp="1"/>
          </p:cNvGraphicFramePr>
          <p:nvPr>
            <p:extLst>
              <p:ext uri="{D42A27DB-BD31-4B8C-83A1-F6EECF244321}">
                <p14:modId xmlns:p14="http://schemas.microsoft.com/office/powerpoint/2010/main" val="1005194779"/>
              </p:ext>
            </p:extLst>
          </p:nvPr>
        </p:nvGraphicFramePr>
        <p:xfrm>
          <a:off x="508119" y="7684368"/>
          <a:ext cx="20583144" cy="4075112"/>
        </p:xfrm>
        <a:graphic>
          <a:graphicData uri="http://schemas.openxmlformats.org/drawingml/2006/table">
            <a:tbl>
              <a:tblPr>
                <a:tableStyleId>{5C22544A-7EE6-4342-B048-85BDC9FD1C3A}</a:tableStyleId>
              </a:tblPr>
              <a:tblGrid>
                <a:gridCol w="650121">
                  <a:extLst>
                    <a:ext uri="{9D8B030D-6E8A-4147-A177-3AD203B41FA5}">
                      <a16:colId xmlns:a16="http://schemas.microsoft.com/office/drawing/2014/main" val="1683139396"/>
                    </a:ext>
                  </a:extLst>
                </a:gridCol>
                <a:gridCol w="7401719">
                  <a:extLst>
                    <a:ext uri="{9D8B030D-6E8A-4147-A177-3AD203B41FA5}">
                      <a16:colId xmlns:a16="http://schemas.microsoft.com/office/drawing/2014/main" val="2795338288"/>
                    </a:ext>
                  </a:extLst>
                </a:gridCol>
                <a:gridCol w="12531304">
                  <a:extLst>
                    <a:ext uri="{9D8B030D-6E8A-4147-A177-3AD203B41FA5}">
                      <a16:colId xmlns:a16="http://schemas.microsoft.com/office/drawing/2014/main" val="2749485910"/>
                    </a:ext>
                  </a:extLst>
                </a:gridCol>
              </a:tblGrid>
              <a:tr h="305120">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rgbClr val="D2D2D2"/>
                          </a:solidFill>
                          <a:latin typeface="Full MDL2 Assets" panose="050A0102010101010101" pitchFamily="18" charset="0"/>
                        </a:rPr>
                        <a:t> </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Name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Name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60913398"/>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 1</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35774097"/>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6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 1</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44844011"/>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Devices with three items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 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CCE4F7"/>
                    </a:solidFill>
                  </a:tcPr>
                </a:tc>
                <a:extLst>
                  <a:ext uri="{0D108BD9-81ED-4DB2-BD59-A6C34878D82A}">
                    <a16:rowId xmlns:a16="http://schemas.microsoft.com/office/drawing/2014/main" val="1100250085"/>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Device 01</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53578297"/>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Device 02</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74066424"/>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Device 03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2278474"/>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E7F0F9"/>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E7F0F9"/>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 1</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E7F0F9"/>
                    </a:solidFill>
                  </a:tcPr>
                </a:tc>
                <a:extLst>
                  <a:ext uri="{0D108BD9-81ED-4DB2-BD59-A6C34878D82A}">
                    <a16:rowId xmlns:a16="http://schemas.microsoft.com/office/drawing/2014/main" val="2821691566"/>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 1</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25059232"/>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 1</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77861628"/>
                  </a:ext>
                </a:extLst>
              </a:tr>
            </a:tbl>
          </a:graphicData>
        </a:graphic>
      </p:graphicFrame>
      <p:grpSp>
        <p:nvGrpSpPr>
          <p:cNvPr id="22" name="Group 21">
            <a:extLst>
              <a:ext uri="{FF2B5EF4-FFF2-40B4-BE49-F238E27FC236}">
                <a16:creationId xmlns:a16="http://schemas.microsoft.com/office/drawing/2014/main" id="{4619B87D-B01B-40DD-A370-311733D52FE4}"/>
              </a:ext>
            </a:extLst>
          </p:cNvPr>
          <p:cNvGrpSpPr/>
          <p:nvPr/>
        </p:nvGrpSpPr>
        <p:grpSpPr>
          <a:xfrm>
            <a:off x="16927398" y="7228076"/>
            <a:ext cx="3717152" cy="402336"/>
            <a:chOff x="16477333" y="1645853"/>
            <a:chExt cx="3717152" cy="402336"/>
          </a:xfrm>
        </p:grpSpPr>
        <p:sp>
          <p:nvSpPr>
            <p:cNvPr id="23" name="Rectangle 22">
              <a:extLst>
                <a:ext uri="{FF2B5EF4-FFF2-40B4-BE49-F238E27FC236}">
                  <a16:creationId xmlns:a16="http://schemas.microsoft.com/office/drawing/2014/main" id="{7D308F2D-5DBC-44B4-B1EA-1DCB717BB130}"/>
                </a:ext>
              </a:extLst>
            </p:cNvPr>
            <p:cNvSpPr/>
            <p:nvPr/>
          </p:nvSpPr>
          <p:spPr>
            <a:xfrm>
              <a:off x="16939221" y="1645853"/>
              <a:ext cx="3255264" cy="402336"/>
            </a:xfrm>
            <a:prstGeom prst="rect">
              <a:avLst/>
            </a:prstGeom>
            <a:solidFill>
              <a:schemeClr val="bg1"/>
            </a:solidFill>
            <a:ln>
              <a:solidFill>
                <a:srgbClr val="EEEE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3AF5BC9E-C488-497C-B06B-905B3A91090E}"/>
                </a:ext>
              </a:extLst>
            </p:cNvPr>
            <p:cNvSpPr txBox="1"/>
            <p:nvPr/>
          </p:nvSpPr>
          <p:spPr>
            <a:xfrm>
              <a:off x="16939221" y="1685439"/>
              <a:ext cx="78470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Search</a:t>
              </a:r>
            </a:p>
          </p:txBody>
        </p:sp>
        <p:pic>
          <p:nvPicPr>
            <p:cNvPr id="25" name="Picture 24">
              <a:extLst>
                <a:ext uri="{FF2B5EF4-FFF2-40B4-BE49-F238E27FC236}">
                  <a16:creationId xmlns:a16="http://schemas.microsoft.com/office/drawing/2014/main" id="{5EEEE643-21C3-4F9C-9955-55E8FD4D20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97305" y="1751009"/>
              <a:ext cx="192024" cy="192024"/>
            </a:xfrm>
            <a:prstGeom prst="rect">
              <a:avLst/>
            </a:prstGeom>
          </p:spPr>
        </p:pic>
        <p:pic>
          <p:nvPicPr>
            <p:cNvPr id="26" name="Picture 25">
              <a:extLst>
                <a:ext uri="{FF2B5EF4-FFF2-40B4-BE49-F238E27FC236}">
                  <a16:creationId xmlns:a16="http://schemas.microsoft.com/office/drawing/2014/main" id="{34BA6C9C-380C-49F2-B2C0-F54DF58549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77333" y="1747161"/>
              <a:ext cx="192024" cy="192024"/>
            </a:xfrm>
            <a:prstGeom prst="rect">
              <a:avLst/>
            </a:prstGeom>
          </p:spPr>
        </p:pic>
      </p:grpSp>
      <p:pic>
        <p:nvPicPr>
          <p:cNvPr id="27" name="Picture 26">
            <a:extLst>
              <a:ext uri="{FF2B5EF4-FFF2-40B4-BE49-F238E27FC236}">
                <a16:creationId xmlns:a16="http://schemas.microsoft.com/office/drawing/2014/main" id="{10DDD32B-2AF1-4835-9F94-CE4DDC3F4E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2244" y="8961307"/>
            <a:ext cx="192024" cy="192024"/>
          </a:xfrm>
          <a:prstGeom prst="rect">
            <a:avLst/>
          </a:prstGeom>
        </p:spPr>
      </p:pic>
      <p:pic>
        <p:nvPicPr>
          <p:cNvPr id="28" name="Picture 27">
            <a:extLst>
              <a:ext uri="{FF2B5EF4-FFF2-40B4-BE49-F238E27FC236}">
                <a16:creationId xmlns:a16="http://schemas.microsoft.com/office/drawing/2014/main" id="{C689EB36-E17D-4250-BBBA-B5D03B7F72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2246" y="8125130"/>
            <a:ext cx="192024" cy="192024"/>
          </a:xfrm>
          <a:prstGeom prst="rect">
            <a:avLst/>
          </a:prstGeom>
        </p:spPr>
      </p:pic>
      <p:pic>
        <p:nvPicPr>
          <p:cNvPr id="29" name="Picture 28">
            <a:extLst>
              <a:ext uri="{FF2B5EF4-FFF2-40B4-BE49-F238E27FC236}">
                <a16:creationId xmlns:a16="http://schemas.microsoft.com/office/drawing/2014/main" id="{FC4EFD29-F081-45E0-B188-C2F3E8FE89F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2244" y="8542866"/>
            <a:ext cx="192024" cy="192024"/>
          </a:xfrm>
          <a:prstGeom prst="rect">
            <a:avLst/>
          </a:prstGeom>
        </p:spPr>
      </p:pic>
      <p:pic>
        <p:nvPicPr>
          <p:cNvPr id="30" name="Picture 29">
            <a:extLst>
              <a:ext uri="{FF2B5EF4-FFF2-40B4-BE49-F238E27FC236}">
                <a16:creationId xmlns:a16="http://schemas.microsoft.com/office/drawing/2014/main" id="{06B15BD9-DFFD-473B-9223-42B173A510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2244" y="10631546"/>
            <a:ext cx="192024" cy="192024"/>
          </a:xfrm>
          <a:prstGeom prst="rect">
            <a:avLst/>
          </a:prstGeom>
        </p:spPr>
      </p:pic>
      <p:pic>
        <p:nvPicPr>
          <p:cNvPr id="31" name="Picture 30">
            <a:extLst>
              <a:ext uri="{FF2B5EF4-FFF2-40B4-BE49-F238E27FC236}">
                <a16:creationId xmlns:a16="http://schemas.microsoft.com/office/drawing/2014/main" id="{3C9DEDDF-C149-4BDC-81E8-AF34203EE8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1308" y="11049282"/>
            <a:ext cx="192024" cy="192024"/>
          </a:xfrm>
          <a:prstGeom prst="rect">
            <a:avLst/>
          </a:prstGeom>
        </p:spPr>
      </p:pic>
      <p:pic>
        <p:nvPicPr>
          <p:cNvPr id="32" name="Picture 31">
            <a:extLst>
              <a:ext uri="{FF2B5EF4-FFF2-40B4-BE49-F238E27FC236}">
                <a16:creationId xmlns:a16="http://schemas.microsoft.com/office/drawing/2014/main" id="{75EA9BFB-A4FB-4C5B-939D-A1E0C99FD3B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9391" y="11467020"/>
            <a:ext cx="192024" cy="192024"/>
          </a:xfrm>
          <a:prstGeom prst="rect">
            <a:avLst/>
          </a:prstGeom>
        </p:spPr>
      </p:pic>
      <p:grpSp>
        <p:nvGrpSpPr>
          <p:cNvPr id="33" name="Group 32">
            <a:extLst>
              <a:ext uri="{FF2B5EF4-FFF2-40B4-BE49-F238E27FC236}">
                <a16:creationId xmlns:a16="http://schemas.microsoft.com/office/drawing/2014/main" id="{9E4A862D-98E8-4155-A635-7B0F4733701D}"/>
              </a:ext>
            </a:extLst>
          </p:cNvPr>
          <p:cNvGrpSpPr/>
          <p:nvPr/>
        </p:nvGrpSpPr>
        <p:grpSpPr>
          <a:xfrm>
            <a:off x="4071635" y="10506063"/>
            <a:ext cx="424942" cy="543219"/>
            <a:chOff x="1838194" y="2763484"/>
            <a:chExt cx="424942" cy="543219"/>
          </a:xfrm>
        </p:grpSpPr>
        <p:sp>
          <p:nvSpPr>
            <p:cNvPr id="34" name="Oval 33">
              <a:extLst>
                <a:ext uri="{FF2B5EF4-FFF2-40B4-BE49-F238E27FC236}">
                  <a16:creationId xmlns:a16="http://schemas.microsoft.com/office/drawing/2014/main" id="{E986C8CA-71A7-4C7D-8DD2-D4BF4436E32F}"/>
                </a:ext>
              </a:extLst>
            </p:cNvPr>
            <p:cNvSpPr/>
            <p:nvPr/>
          </p:nvSpPr>
          <p:spPr>
            <a:xfrm>
              <a:off x="1838194" y="2763484"/>
              <a:ext cx="402336" cy="402336"/>
            </a:xfrm>
            <a:prstGeom prst="ellipse">
              <a:avLst/>
            </a:pr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Graphic 35">
              <a:extLst>
                <a:ext uri="{FF2B5EF4-FFF2-40B4-BE49-F238E27FC236}">
                  <a16:creationId xmlns:a16="http://schemas.microsoft.com/office/drawing/2014/main" id="{15E7EFA0-E58F-4051-915E-5C3A63F257E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071112" y="3032383"/>
              <a:ext cx="192024" cy="274320"/>
            </a:xfrm>
            <a:prstGeom prst="rect">
              <a:avLst/>
            </a:prstGeom>
          </p:spPr>
        </p:pic>
      </p:grpSp>
      <p:pic>
        <p:nvPicPr>
          <p:cNvPr id="37" name="Picture 36">
            <a:extLst>
              <a:ext uri="{FF2B5EF4-FFF2-40B4-BE49-F238E27FC236}">
                <a16:creationId xmlns:a16="http://schemas.microsoft.com/office/drawing/2014/main" id="{62EA8DD3-9565-4EBA-B8B2-AD5C7F74CEC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06823" y="7728451"/>
            <a:ext cx="164592" cy="164592"/>
          </a:xfrm>
          <a:prstGeom prst="rect">
            <a:avLst/>
          </a:prstGeom>
        </p:spPr>
      </p:pic>
      <p:pic>
        <p:nvPicPr>
          <p:cNvPr id="38" name="Picture 37">
            <a:extLst>
              <a:ext uri="{FF2B5EF4-FFF2-40B4-BE49-F238E27FC236}">
                <a16:creationId xmlns:a16="http://schemas.microsoft.com/office/drawing/2014/main" id="{0D2ADA95-6D67-4DA9-914B-95DDE01AFCC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25237" y="8961307"/>
            <a:ext cx="164592" cy="164592"/>
          </a:xfrm>
          <a:prstGeom prst="rect">
            <a:avLst/>
          </a:prstGeom>
        </p:spPr>
      </p:pic>
      <p:pic>
        <p:nvPicPr>
          <p:cNvPr id="39" name="Picture 38">
            <a:extLst>
              <a:ext uri="{FF2B5EF4-FFF2-40B4-BE49-F238E27FC236}">
                <a16:creationId xmlns:a16="http://schemas.microsoft.com/office/drawing/2014/main" id="{868D0C03-1768-443D-883A-D05F99E8B93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9285" y="9368443"/>
            <a:ext cx="164592" cy="164592"/>
          </a:xfrm>
          <a:prstGeom prst="rect">
            <a:avLst/>
          </a:prstGeom>
        </p:spPr>
      </p:pic>
      <p:pic>
        <p:nvPicPr>
          <p:cNvPr id="40" name="Picture 39">
            <a:extLst>
              <a:ext uri="{FF2B5EF4-FFF2-40B4-BE49-F238E27FC236}">
                <a16:creationId xmlns:a16="http://schemas.microsoft.com/office/drawing/2014/main" id="{A5875287-183F-4202-95DD-D76DDC7E7CB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9285" y="9798093"/>
            <a:ext cx="164592" cy="164592"/>
          </a:xfrm>
          <a:prstGeom prst="rect">
            <a:avLst/>
          </a:prstGeom>
        </p:spPr>
      </p:pic>
      <p:pic>
        <p:nvPicPr>
          <p:cNvPr id="41" name="Picture 40">
            <a:extLst>
              <a:ext uri="{FF2B5EF4-FFF2-40B4-BE49-F238E27FC236}">
                <a16:creationId xmlns:a16="http://schemas.microsoft.com/office/drawing/2014/main" id="{7D317400-2A43-4AE0-9456-EBDC05E466C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9285" y="10201225"/>
            <a:ext cx="164592" cy="164592"/>
          </a:xfrm>
          <a:prstGeom prst="rect">
            <a:avLst/>
          </a:prstGeom>
        </p:spPr>
      </p:pic>
      <p:pic>
        <p:nvPicPr>
          <p:cNvPr id="42" name="Picture 41">
            <a:extLst>
              <a:ext uri="{FF2B5EF4-FFF2-40B4-BE49-F238E27FC236}">
                <a16:creationId xmlns:a16="http://schemas.microsoft.com/office/drawing/2014/main" id="{1EF63CD3-8F22-4D8F-AC9F-6A06A6CC404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25237" y="10624884"/>
            <a:ext cx="164592" cy="164592"/>
          </a:xfrm>
          <a:prstGeom prst="rect">
            <a:avLst/>
          </a:prstGeom>
        </p:spPr>
      </p:pic>
    </p:spTree>
    <p:extLst>
      <p:ext uri="{BB962C8B-B14F-4D97-AF65-F5344CB8AC3E}">
        <p14:creationId xmlns:p14="http://schemas.microsoft.com/office/powerpoint/2010/main" val="1886958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 name="Group 162">
            <a:extLst>
              <a:ext uri="{FF2B5EF4-FFF2-40B4-BE49-F238E27FC236}">
                <a16:creationId xmlns:a16="http://schemas.microsoft.com/office/drawing/2014/main" id="{3F7AE978-97B5-485E-9607-6D416CE45AA0}"/>
              </a:ext>
            </a:extLst>
          </p:cNvPr>
          <p:cNvGrpSpPr/>
          <p:nvPr/>
        </p:nvGrpSpPr>
        <p:grpSpPr>
          <a:xfrm>
            <a:off x="586061" y="1856141"/>
            <a:ext cx="5656609" cy="3128325"/>
            <a:chOff x="1025875" y="6267069"/>
            <a:chExt cx="5656609" cy="3128325"/>
          </a:xfrm>
        </p:grpSpPr>
        <p:graphicFrame>
          <p:nvGraphicFramePr>
            <p:cNvPr id="164" name="Chart 163">
              <a:extLst>
                <a:ext uri="{FF2B5EF4-FFF2-40B4-BE49-F238E27FC236}">
                  <a16:creationId xmlns:a16="http://schemas.microsoft.com/office/drawing/2014/main" id="{5D0169D2-8AEB-4C8A-BC98-05B78F44F86F}"/>
                </a:ext>
              </a:extLst>
            </p:cNvPr>
            <p:cNvGraphicFramePr/>
            <p:nvPr>
              <p:extLst/>
            </p:nvPr>
          </p:nvGraphicFramePr>
          <p:xfrm>
            <a:off x="1087376" y="6944220"/>
            <a:ext cx="2587053" cy="2451174"/>
          </p:xfrm>
          <a:graphic>
            <a:graphicData uri="http://schemas.openxmlformats.org/drawingml/2006/chart">
              <c:chart xmlns:c="http://schemas.openxmlformats.org/drawingml/2006/chart" xmlns:r="http://schemas.openxmlformats.org/officeDocument/2006/relationships" r:id="rId2"/>
            </a:graphicData>
          </a:graphic>
        </p:graphicFrame>
        <p:grpSp>
          <p:nvGrpSpPr>
            <p:cNvPr id="165" name="Group 164">
              <a:extLst>
                <a:ext uri="{FF2B5EF4-FFF2-40B4-BE49-F238E27FC236}">
                  <a16:creationId xmlns:a16="http://schemas.microsoft.com/office/drawing/2014/main" id="{4B24ED0D-99BA-4AFB-B7B1-B857E216F976}"/>
                </a:ext>
              </a:extLst>
            </p:cNvPr>
            <p:cNvGrpSpPr/>
            <p:nvPr/>
          </p:nvGrpSpPr>
          <p:grpSpPr>
            <a:xfrm>
              <a:off x="1699017" y="7739393"/>
              <a:ext cx="1314271" cy="700434"/>
              <a:chOff x="13103678" y="2949715"/>
              <a:chExt cx="1314271" cy="700434"/>
            </a:xfrm>
          </p:grpSpPr>
          <p:sp>
            <p:nvSpPr>
              <p:cNvPr id="174" name="TextBox 173">
                <a:extLst>
                  <a:ext uri="{FF2B5EF4-FFF2-40B4-BE49-F238E27FC236}">
                    <a16:creationId xmlns:a16="http://schemas.microsoft.com/office/drawing/2014/main" id="{4266C6C9-6A02-4489-A93B-9CD6251EDA40}"/>
                  </a:ext>
                </a:extLst>
              </p:cNvPr>
              <p:cNvSpPr txBox="1"/>
              <p:nvPr/>
            </p:nvSpPr>
            <p:spPr>
              <a:xfrm>
                <a:off x="13301977" y="2949715"/>
                <a:ext cx="952505" cy="461665"/>
              </a:xfrm>
              <a:prstGeom prst="rect">
                <a:avLst/>
              </a:prstGeom>
              <a:noFill/>
            </p:spPr>
            <p:txBody>
              <a:bodyPr wrap="none" rtlCol="0">
                <a:spAutoFit/>
              </a:bodyPr>
              <a:lstStyle/>
              <a:p>
                <a:pPr algn="ctr"/>
                <a:r>
                  <a:rPr lang="en-US" sz="2400">
                    <a:latin typeface="Segoe UI Bold" panose="020B0802040204020203" pitchFamily="34" charset="0"/>
                    <a:cs typeface="Segoe UI Bold" panose="020B0802040204020203" pitchFamily="34" charset="0"/>
                  </a:rPr>
                  <a:t>75.7</a:t>
                </a:r>
                <a:r>
                  <a:rPr lang="en-US" sz="1400">
                    <a:latin typeface="Segoe UI Bold" panose="020B0802040204020203" pitchFamily="34" charset="0"/>
                    <a:cs typeface="Segoe UI Bold" panose="020B0802040204020203" pitchFamily="34" charset="0"/>
                  </a:rPr>
                  <a:t>%</a:t>
                </a:r>
              </a:p>
            </p:txBody>
          </p:sp>
          <p:sp>
            <p:nvSpPr>
              <p:cNvPr id="175" name="TextBox 174">
                <a:extLst>
                  <a:ext uri="{FF2B5EF4-FFF2-40B4-BE49-F238E27FC236}">
                    <a16:creationId xmlns:a16="http://schemas.microsoft.com/office/drawing/2014/main" id="{A1DA7686-A57A-4676-8934-B2E3AD03A81D}"/>
                  </a:ext>
                </a:extLst>
              </p:cNvPr>
              <p:cNvSpPr txBox="1"/>
              <p:nvPr/>
            </p:nvSpPr>
            <p:spPr>
              <a:xfrm>
                <a:off x="13103678" y="3311595"/>
                <a:ext cx="1314271" cy="338554"/>
              </a:xfrm>
              <a:prstGeom prst="rect">
                <a:avLst/>
              </a:prstGeom>
              <a:noFill/>
            </p:spPr>
            <p:txBody>
              <a:bodyPr wrap="none" rtlCol="0">
                <a:spAutoFit/>
              </a:bodyPr>
              <a:lstStyle/>
              <a:p>
                <a:pPr algn="ctr"/>
                <a:r>
                  <a:rPr lang="en-US" sz="1600">
                    <a:solidFill>
                      <a:schemeClr val="bg1">
                        <a:lumMod val="50000"/>
                      </a:schemeClr>
                    </a:solidFill>
                    <a:latin typeface="Segoe UI" panose="020B0502040204020203" pitchFamily="34" charset="0"/>
                    <a:cs typeface="Segoe UI" panose="020B0502040204020203" pitchFamily="34" charset="0"/>
                  </a:rPr>
                  <a:t>of 105.6 </a:t>
                </a:r>
                <a:r>
                  <a:rPr lang="en-US" sz="1600" err="1">
                    <a:solidFill>
                      <a:schemeClr val="bg1">
                        <a:lumMod val="50000"/>
                      </a:schemeClr>
                    </a:solidFill>
                    <a:latin typeface="Segoe UI" panose="020B0502040204020203" pitchFamily="34" charset="0"/>
                    <a:cs typeface="Segoe UI" panose="020B0502040204020203" pitchFamily="34" charset="0"/>
                  </a:rPr>
                  <a:t>Ghz</a:t>
                </a:r>
                <a:endParaRPr lang="en-US" sz="1600">
                  <a:solidFill>
                    <a:schemeClr val="bg1">
                      <a:lumMod val="50000"/>
                    </a:schemeClr>
                  </a:solidFill>
                  <a:latin typeface="Segoe UI" panose="020B0502040204020203" pitchFamily="34" charset="0"/>
                  <a:cs typeface="Segoe UI" panose="020B0502040204020203" pitchFamily="34" charset="0"/>
                </a:endParaRPr>
              </a:p>
            </p:txBody>
          </p:sp>
        </p:grpSp>
        <p:sp>
          <p:nvSpPr>
            <p:cNvPr id="166" name="TextBox 165">
              <a:extLst>
                <a:ext uri="{FF2B5EF4-FFF2-40B4-BE49-F238E27FC236}">
                  <a16:creationId xmlns:a16="http://schemas.microsoft.com/office/drawing/2014/main" id="{882EB2AF-079E-4D55-81D8-BCD4B763BBBC}"/>
                </a:ext>
              </a:extLst>
            </p:cNvPr>
            <p:cNvSpPr txBox="1"/>
            <p:nvPr/>
          </p:nvSpPr>
          <p:spPr>
            <a:xfrm>
              <a:off x="1025875" y="6267069"/>
              <a:ext cx="3525324" cy="338554"/>
            </a:xfrm>
            <a:prstGeom prst="rect">
              <a:avLst/>
            </a:prstGeom>
            <a:noFill/>
          </p:spPr>
          <p:txBody>
            <a:bodyPr wrap="none" rtlCol="0">
              <a:spAutoFit/>
            </a:bodyPr>
            <a:lstStyle/>
            <a:p>
              <a:r>
                <a:rPr lang="en-US" sz="1600">
                  <a:latin typeface="Selawik Semibold" panose="020B0702040204020203" pitchFamily="34" charset="0"/>
                  <a:cs typeface="Segoe UI" panose="020B0502040204020203" pitchFamily="34" charset="0"/>
                </a:rPr>
                <a:t>Capacity chart with legend on right</a:t>
              </a:r>
            </a:p>
          </p:txBody>
        </p:sp>
        <p:pic>
          <p:nvPicPr>
            <p:cNvPr id="167" name="Picture 166">
              <a:extLst>
                <a:ext uri="{FF2B5EF4-FFF2-40B4-BE49-F238E27FC236}">
                  <a16:creationId xmlns:a16="http://schemas.microsoft.com/office/drawing/2014/main" id="{B6EB46EC-0691-42D8-8C92-8998ADC27F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7146" y="6360776"/>
              <a:ext cx="192024" cy="192024"/>
            </a:xfrm>
            <a:prstGeom prst="rect">
              <a:avLst/>
            </a:prstGeom>
          </p:spPr>
        </p:pic>
        <p:sp>
          <p:nvSpPr>
            <p:cNvPr id="168" name="Rectangle 167">
              <a:extLst>
                <a:ext uri="{FF2B5EF4-FFF2-40B4-BE49-F238E27FC236}">
                  <a16:creationId xmlns:a16="http://schemas.microsoft.com/office/drawing/2014/main" id="{35E3FF6F-F41B-42E9-A71E-4B807D600D51}"/>
                </a:ext>
              </a:extLst>
            </p:cNvPr>
            <p:cNvSpPr/>
            <p:nvPr/>
          </p:nvSpPr>
          <p:spPr>
            <a:xfrm>
              <a:off x="4057277" y="7073105"/>
              <a:ext cx="54864" cy="530352"/>
            </a:xfrm>
            <a:prstGeom prst="rect">
              <a:avLst/>
            </a:prstGeom>
            <a:solidFill>
              <a:srgbClr val="00B2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TextBox 168">
              <a:extLst>
                <a:ext uri="{FF2B5EF4-FFF2-40B4-BE49-F238E27FC236}">
                  <a16:creationId xmlns:a16="http://schemas.microsoft.com/office/drawing/2014/main" id="{48789EDF-AD1E-4D1C-AE17-8963E6D8B875}"/>
                </a:ext>
              </a:extLst>
            </p:cNvPr>
            <p:cNvSpPr txBox="1"/>
            <p:nvPr/>
          </p:nvSpPr>
          <p:spPr>
            <a:xfrm>
              <a:off x="4164916" y="7004830"/>
              <a:ext cx="49725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VM</a:t>
              </a:r>
            </a:p>
          </p:txBody>
        </p:sp>
        <p:sp>
          <p:nvSpPr>
            <p:cNvPr id="170" name="TextBox 169">
              <a:extLst>
                <a:ext uri="{FF2B5EF4-FFF2-40B4-BE49-F238E27FC236}">
                  <a16:creationId xmlns:a16="http://schemas.microsoft.com/office/drawing/2014/main" id="{81B9DC8D-2E61-4964-B9E0-C21F15C2A45B}"/>
                </a:ext>
              </a:extLst>
            </p:cNvPr>
            <p:cNvSpPr txBox="1"/>
            <p:nvPr/>
          </p:nvSpPr>
          <p:spPr>
            <a:xfrm>
              <a:off x="4164916" y="7228296"/>
              <a:ext cx="1064715" cy="461665"/>
            </a:xfrm>
            <a:prstGeom prst="rect">
              <a:avLst/>
            </a:prstGeom>
            <a:noFill/>
          </p:spPr>
          <p:txBody>
            <a:bodyPr wrap="none" rtlCol="0">
              <a:spAutoFit/>
            </a:bodyPr>
            <a:lstStyle/>
            <a:p>
              <a:r>
                <a:rPr lang="en-US" sz="2400">
                  <a:solidFill>
                    <a:srgbClr val="333333"/>
                  </a:solidFill>
                  <a:latin typeface="Segoe UI Bold" panose="020B0802040204020203" pitchFamily="34" charset="0"/>
                  <a:cs typeface="Segoe UI Bold" panose="020B0802040204020203" pitchFamily="34" charset="0"/>
                </a:rPr>
                <a:t>57.6%</a:t>
              </a:r>
            </a:p>
          </p:txBody>
        </p:sp>
        <p:sp>
          <p:nvSpPr>
            <p:cNvPr id="171" name="Rectangle 170">
              <a:extLst>
                <a:ext uri="{FF2B5EF4-FFF2-40B4-BE49-F238E27FC236}">
                  <a16:creationId xmlns:a16="http://schemas.microsoft.com/office/drawing/2014/main" id="{60CA59FC-86C4-4F80-B571-8BD2E4745CA9}"/>
                </a:ext>
              </a:extLst>
            </p:cNvPr>
            <p:cNvSpPr/>
            <p:nvPr/>
          </p:nvSpPr>
          <p:spPr>
            <a:xfrm>
              <a:off x="5510130" y="7073105"/>
              <a:ext cx="54864" cy="530352"/>
            </a:xfrm>
            <a:prstGeom prst="rect">
              <a:avLst/>
            </a:prstGeom>
            <a:solidFill>
              <a:srgbClr val="64E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TextBox 171">
              <a:extLst>
                <a:ext uri="{FF2B5EF4-FFF2-40B4-BE49-F238E27FC236}">
                  <a16:creationId xmlns:a16="http://schemas.microsoft.com/office/drawing/2014/main" id="{AB576AA8-145A-4A3B-AC07-E8BCD72D09BC}"/>
                </a:ext>
              </a:extLst>
            </p:cNvPr>
            <p:cNvSpPr txBox="1"/>
            <p:nvPr/>
          </p:nvSpPr>
          <p:spPr>
            <a:xfrm>
              <a:off x="5617769" y="7004830"/>
              <a:ext cx="96853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Non-VM</a:t>
              </a:r>
            </a:p>
          </p:txBody>
        </p:sp>
        <p:sp>
          <p:nvSpPr>
            <p:cNvPr id="173" name="TextBox 172">
              <a:extLst>
                <a:ext uri="{FF2B5EF4-FFF2-40B4-BE49-F238E27FC236}">
                  <a16:creationId xmlns:a16="http://schemas.microsoft.com/office/drawing/2014/main" id="{FA7FD544-FE94-459E-8ADB-00EBABF1D4DD}"/>
                </a:ext>
              </a:extLst>
            </p:cNvPr>
            <p:cNvSpPr txBox="1"/>
            <p:nvPr/>
          </p:nvSpPr>
          <p:spPr>
            <a:xfrm>
              <a:off x="5617769" y="7228296"/>
              <a:ext cx="1064715" cy="461665"/>
            </a:xfrm>
            <a:prstGeom prst="rect">
              <a:avLst/>
            </a:prstGeom>
            <a:noFill/>
          </p:spPr>
          <p:txBody>
            <a:bodyPr wrap="none" rtlCol="0">
              <a:spAutoFit/>
            </a:bodyPr>
            <a:lstStyle/>
            <a:p>
              <a:r>
                <a:rPr lang="en-US" sz="2400">
                  <a:solidFill>
                    <a:srgbClr val="333333"/>
                  </a:solidFill>
                  <a:latin typeface="Segoe UI Bold" panose="020B0802040204020203" pitchFamily="34" charset="0"/>
                  <a:cs typeface="Segoe UI Bold" panose="020B0802040204020203" pitchFamily="34" charset="0"/>
                </a:rPr>
                <a:t>18.1%</a:t>
              </a:r>
            </a:p>
          </p:txBody>
        </p:sp>
      </p:grpSp>
      <p:grpSp>
        <p:nvGrpSpPr>
          <p:cNvPr id="6" name="Group 5">
            <a:extLst>
              <a:ext uri="{FF2B5EF4-FFF2-40B4-BE49-F238E27FC236}">
                <a16:creationId xmlns:a16="http://schemas.microsoft.com/office/drawing/2014/main" id="{0FFB76E3-5DFA-4E91-8ED9-A08A40CD2C31}"/>
              </a:ext>
            </a:extLst>
          </p:cNvPr>
          <p:cNvGrpSpPr/>
          <p:nvPr/>
        </p:nvGrpSpPr>
        <p:grpSpPr>
          <a:xfrm>
            <a:off x="7537742" y="1763508"/>
            <a:ext cx="3883172" cy="3540443"/>
            <a:chOff x="679587" y="9601757"/>
            <a:chExt cx="3883172" cy="3540443"/>
          </a:xfrm>
        </p:grpSpPr>
        <p:graphicFrame>
          <p:nvGraphicFramePr>
            <p:cNvPr id="177" name="Chart 176">
              <a:extLst>
                <a:ext uri="{FF2B5EF4-FFF2-40B4-BE49-F238E27FC236}">
                  <a16:creationId xmlns:a16="http://schemas.microsoft.com/office/drawing/2014/main" id="{0D8A05AB-1D12-4DA5-BCD9-B514FA212FC3}"/>
                </a:ext>
              </a:extLst>
            </p:cNvPr>
            <p:cNvGraphicFramePr/>
            <p:nvPr>
              <p:extLst/>
            </p:nvPr>
          </p:nvGraphicFramePr>
          <p:xfrm>
            <a:off x="679587" y="10691026"/>
            <a:ext cx="2587053" cy="2451174"/>
          </p:xfrm>
          <a:graphic>
            <a:graphicData uri="http://schemas.openxmlformats.org/drawingml/2006/chart">
              <c:chart xmlns:c="http://schemas.openxmlformats.org/drawingml/2006/chart" xmlns:r="http://schemas.openxmlformats.org/officeDocument/2006/relationships" r:id="rId4"/>
            </a:graphicData>
          </a:graphic>
        </p:graphicFrame>
        <p:grpSp>
          <p:nvGrpSpPr>
            <p:cNvPr id="178" name="Group 177">
              <a:extLst>
                <a:ext uri="{FF2B5EF4-FFF2-40B4-BE49-F238E27FC236}">
                  <a16:creationId xmlns:a16="http://schemas.microsoft.com/office/drawing/2014/main" id="{1B8A9C9F-04FE-4CD0-9584-2482418CD807}"/>
                </a:ext>
              </a:extLst>
            </p:cNvPr>
            <p:cNvGrpSpPr/>
            <p:nvPr/>
          </p:nvGrpSpPr>
          <p:grpSpPr>
            <a:xfrm>
              <a:off x="1291228" y="11486199"/>
              <a:ext cx="1314271" cy="700434"/>
              <a:chOff x="13103678" y="2949715"/>
              <a:chExt cx="1314271" cy="700434"/>
            </a:xfrm>
          </p:grpSpPr>
          <p:sp>
            <p:nvSpPr>
              <p:cNvPr id="187" name="TextBox 186">
                <a:extLst>
                  <a:ext uri="{FF2B5EF4-FFF2-40B4-BE49-F238E27FC236}">
                    <a16:creationId xmlns:a16="http://schemas.microsoft.com/office/drawing/2014/main" id="{6E682755-3214-4EBA-821B-839B97371DA9}"/>
                  </a:ext>
                </a:extLst>
              </p:cNvPr>
              <p:cNvSpPr txBox="1"/>
              <p:nvPr/>
            </p:nvSpPr>
            <p:spPr>
              <a:xfrm>
                <a:off x="13301977" y="2949715"/>
                <a:ext cx="952505" cy="461665"/>
              </a:xfrm>
              <a:prstGeom prst="rect">
                <a:avLst/>
              </a:prstGeom>
              <a:noFill/>
            </p:spPr>
            <p:txBody>
              <a:bodyPr wrap="none" rtlCol="0">
                <a:spAutoFit/>
              </a:bodyPr>
              <a:lstStyle/>
              <a:p>
                <a:pPr algn="ctr"/>
                <a:r>
                  <a:rPr lang="en-US" sz="2400">
                    <a:latin typeface="Segoe UI Bold" panose="020B0802040204020203" pitchFamily="34" charset="0"/>
                    <a:cs typeface="Segoe UI Bold" panose="020B0802040204020203" pitchFamily="34" charset="0"/>
                  </a:rPr>
                  <a:t>75.7</a:t>
                </a:r>
                <a:r>
                  <a:rPr lang="en-US" sz="1400">
                    <a:latin typeface="Segoe UI Bold" panose="020B0802040204020203" pitchFamily="34" charset="0"/>
                    <a:cs typeface="Segoe UI Bold" panose="020B0802040204020203" pitchFamily="34" charset="0"/>
                  </a:rPr>
                  <a:t>%</a:t>
                </a:r>
              </a:p>
            </p:txBody>
          </p:sp>
          <p:sp>
            <p:nvSpPr>
              <p:cNvPr id="188" name="TextBox 187">
                <a:extLst>
                  <a:ext uri="{FF2B5EF4-FFF2-40B4-BE49-F238E27FC236}">
                    <a16:creationId xmlns:a16="http://schemas.microsoft.com/office/drawing/2014/main" id="{EE8D298C-3EB6-4E7C-B59F-B585BFBD26C4}"/>
                  </a:ext>
                </a:extLst>
              </p:cNvPr>
              <p:cNvSpPr txBox="1"/>
              <p:nvPr/>
            </p:nvSpPr>
            <p:spPr>
              <a:xfrm>
                <a:off x="13103678" y="3311595"/>
                <a:ext cx="1314271" cy="338554"/>
              </a:xfrm>
              <a:prstGeom prst="rect">
                <a:avLst/>
              </a:prstGeom>
              <a:noFill/>
            </p:spPr>
            <p:txBody>
              <a:bodyPr wrap="none" rtlCol="0">
                <a:spAutoFit/>
              </a:bodyPr>
              <a:lstStyle/>
              <a:p>
                <a:pPr algn="ctr"/>
                <a:r>
                  <a:rPr lang="en-US" sz="1600">
                    <a:solidFill>
                      <a:schemeClr val="bg1">
                        <a:lumMod val="50000"/>
                      </a:schemeClr>
                    </a:solidFill>
                    <a:latin typeface="Segoe UI" panose="020B0502040204020203" pitchFamily="34" charset="0"/>
                    <a:cs typeface="Segoe UI" panose="020B0502040204020203" pitchFamily="34" charset="0"/>
                  </a:rPr>
                  <a:t>of 105.6 </a:t>
                </a:r>
                <a:r>
                  <a:rPr lang="en-US" sz="1600" err="1">
                    <a:solidFill>
                      <a:schemeClr val="bg1">
                        <a:lumMod val="50000"/>
                      </a:schemeClr>
                    </a:solidFill>
                    <a:latin typeface="Segoe UI" panose="020B0502040204020203" pitchFamily="34" charset="0"/>
                    <a:cs typeface="Segoe UI" panose="020B0502040204020203" pitchFamily="34" charset="0"/>
                  </a:rPr>
                  <a:t>Ghz</a:t>
                </a:r>
                <a:endParaRPr lang="en-US" sz="1600">
                  <a:solidFill>
                    <a:schemeClr val="bg1">
                      <a:lumMod val="50000"/>
                    </a:schemeClr>
                  </a:solidFill>
                  <a:latin typeface="Segoe UI" panose="020B0502040204020203" pitchFamily="34" charset="0"/>
                  <a:cs typeface="Segoe UI" panose="020B0502040204020203" pitchFamily="34" charset="0"/>
                </a:endParaRPr>
              </a:p>
            </p:txBody>
          </p:sp>
        </p:grpSp>
        <p:sp>
          <p:nvSpPr>
            <p:cNvPr id="179" name="TextBox 178">
              <a:extLst>
                <a:ext uri="{FF2B5EF4-FFF2-40B4-BE49-F238E27FC236}">
                  <a16:creationId xmlns:a16="http://schemas.microsoft.com/office/drawing/2014/main" id="{79BEC8E5-3CD4-4EF2-8133-B4591DD86453}"/>
                </a:ext>
              </a:extLst>
            </p:cNvPr>
            <p:cNvSpPr txBox="1"/>
            <p:nvPr/>
          </p:nvSpPr>
          <p:spPr>
            <a:xfrm>
              <a:off x="679618" y="9601757"/>
              <a:ext cx="3260829" cy="338554"/>
            </a:xfrm>
            <a:prstGeom prst="rect">
              <a:avLst/>
            </a:prstGeom>
            <a:noFill/>
          </p:spPr>
          <p:txBody>
            <a:bodyPr wrap="none" rtlCol="0">
              <a:spAutoFit/>
            </a:bodyPr>
            <a:lstStyle/>
            <a:p>
              <a:r>
                <a:rPr lang="en-US" sz="1600">
                  <a:latin typeface="Selawik Semibold" panose="020B0702040204020203" pitchFamily="34" charset="0"/>
                  <a:cs typeface="Segoe UI" panose="020B0502040204020203" pitchFamily="34" charset="0"/>
                </a:rPr>
                <a:t>Capacity chart with small legend</a:t>
              </a:r>
            </a:p>
          </p:txBody>
        </p:sp>
        <p:pic>
          <p:nvPicPr>
            <p:cNvPr id="180" name="Picture 179">
              <a:extLst>
                <a:ext uri="{FF2B5EF4-FFF2-40B4-BE49-F238E27FC236}">
                  <a16:creationId xmlns:a16="http://schemas.microsoft.com/office/drawing/2014/main" id="{DC0B77C7-F9C0-45C2-8993-9DC6BE9BE0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9266" y="9697353"/>
              <a:ext cx="192024" cy="192024"/>
            </a:xfrm>
            <a:prstGeom prst="rect">
              <a:avLst/>
            </a:prstGeom>
          </p:spPr>
        </p:pic>
        <p:grpSp>
          <p:nvGrpSpPr>
            <p:cNvPr id="189" name="Group 188">
              <a:extLst>
                <a:ext uri="{FF2B5EF4-FFF2-40B4-BE49-F238E27FC236}">
                  <a16:creationId xmlns:a16="http://schemas.microsoft.com/office/drawing/2014/main" id="{1376634A-E4F8-429E-9AA8-FB81BDAD058C}"/>
                </a:ext>
              </a:extLst>
            </p:cNvPr>
            <p:cNvGrpSpPr/>
            <p:nvPr/>
          </p:nvGrpSpPr>
          <p:grpSpPr>
            <a:xfrm>
              <a:off x="784742" y="10114920"/>
              <a:ext cx="2239693" cy="527025"/>
              <a:chOff x="1417264" y="3521256"/>
              <a:chExt cx="2239693" cy="527025"/>
            </a:xfrm>
          </p:grpSpPr>
          <p:sp>
            <p:nvSpPr>
              <p:cNvPr id="190" name="TextBox 189">
                <a:extLst>
                  <a:ext uri="{FF2B5EF4-FFF2-40B4-BE49-F238E27FC236}">
                    <a16:creationId xmlns:a16="http://schemas.microsoft.com/office/drawing/2014/main" id="{41307DB3-CCB0-4C35-B141-05A4A8F7AA21}"/>
                  </a:ext>
                </a:extLst>
              </p:cNvPr>
              <p:cNvSpPr txBox="1"/>
              <p:nvPr/>
            </p:nvSpPr>
            <p:spPr>
              <a:xfrm>
                <a:off x="1472128" y="3521256"/>
                <a:ext cx="1910716"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Virtual machines - 80.3%</a:t>
                </a:r>
              </a:p>
            </p:txBody>
          </p:sp>
          <p:sp>
            <p:nvSpPr>
              <p:cNvPr id="191" name="Rectangle 190">
                <a:extLst>
                  <a:ext uri="{FF2B5EF4-FFF2-40B4-BE49-F238E27FC236}">
                    <a16:creationId xmlns:a16="http://schemas.microsoft.com/office/drawing/2014/main" id="{DA0D05D2-CF73-4E69-9D95-588096A08669}"/>
                  </a:ext>
                </a:extLst>
              </p:cNvPr>
              <p:cNvSpPr/>
              <p:nvPr/>
            </p:nvSpPr>
            <p:spPr>
              <a:xfrm>
                <a:off x="1417264" y="3588053"/>
                <a:ext cx="54864" cy="128016"/>
              </a:xfrm>
              <a:prstGeom prst="rect">
                <a:avLst/>
              </a:prstGeom>
              <a:solidFill>
                <a:srgbClr val="F647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TextBox 191">
                <a:extLst>
                  <a:ext uri="{FF2B5EF4-FFF2-40B4-BE49-F238E27FC236}">
                    <a16:creationId xmlns:a16="http://schemas.microsoft.com/office/drawing/2014/main" id="{A4BDD0AC-B92F-4CD6-BDE5-586BB2DA3E46}"/>
                  </a:ext>
                </a:extLst>
              </p:cNvPr>
              <p:cNvSpPr txBox="1"/>
              <p:nvPr/>
            </p:nvSpPr>
            <p:spPr>
              <a:xfrm>
                <a:off x="1472128" y="3771282"/>
                <a:ext cx="2184829"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Non-virtual machines -13.6%</a:t>
                </a:r>
              </a:p>
            </p:txBody>
          </p:sp>
          <p:sp>
            <p:nvSpPr>
              <p:cNvPr id="193" name="Rectangle 192">
                <a:extLst>
                  <a:ext uri="{FF2B5EF4-FFF2-40B4-BE49-F238E27FC236}">
                    <a16:creationId xmlns:a16="http://schemas.microsoft.com/office/drawing/2014/main" id="{5E370D99-687B-4028-91D5-9526DDB26ADB}"/>
                  </a:ext>
                </a:extLst>
              </p:cNvPr>
              <p:cNvSpPr/>
              <p:nvPr/>
            </p:nvSpPr>
            <p:spPr>
              <a:xfrm>
                <a:off x="1417264" y="3838079"/>
                <a:ext cx="54864" cy="128016"/>
              </a:xfrm>
              <a:prstGeom prst="rect">
                <a:avLst/>
              </a:prstGeom>
              <a:solidFill>
                <a:srgbClr val="FFB6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4" name="Group 193">
              <a:extLst>
                <a:ext uri="{FF2B5EF4-FFF2-40B4-BE49-F238E27FC236}">
                  <a16:creationId xmlns:a16="http://schemas.microsoft.com/office/drawing/2014/main" id="{69879D98-5164-4ACB-BF05-16E8923B1AF4}"/>
                </a:ext>
              </a:extLst>
            </p:cNvPr>
            <p:cNvGrpSpPr/>
            <p:nvPr/>
          </p:nvGrpSpPr>
          <p:grpSpPr>
            <a:xfrm>
              <a:off x="3079299" y="10109696"/>
              <a:ext cx="1483460" cy="527025"/>
              <a:chOff x="1417264" y="3521256"/>
              <a:chExt cx="1483460" cy="527025"/>
            </a:xfrm>
          </p:grpSpPr>
          <p:sp>
            <p:nvSpPr>
              <p:cNvPr id="195" name="TextBox 194">
                <a:extLst>
                  <a:ext uri="{FF2B5EF4-FFF2-40B4-BE49-F238E27FC236}">
                    <a16:creationId xmlns:a16="http://schemas.microsoft.com/office/drawing/2014/main" id="{A229797C-D417-43BA-9F9B-3083CAF00AD7}"/>
                  </a:ext>
                </a:extLst>
              </p:cNvPr>
              <p:cNvSpPr txBox="1"/>
              <p:nvPr/>
            </p:nvSpPr>
            <p:spPr>
              <a:xfrm>
                <a:off x="1472128" y="3521256"/>
                <a:ext cx="1428596"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Another metric - 0</a:t>
                </a:r>
              </a:p>
            </p:txBody>
          </p:sp>
          <p:sp>
            <p:nvSpPr>
              <p:cNvPr id="196" name="Rectangle 195">
                <a:extLst>
                  <a:ext uri="{FF2B5EF4-FFF2-40B4-BE49-F238E27FC236}">
                    <a16:creationId xmlns:a16="http://schemas.microsoft.com/office/drawing/2014/main" id="{3E170F0B-4BE6-4D3B-BB04-6C2485DFCDEC}"/>
                  </a:ext>
                </a:extLst>
              </p:cNvPr>
              <p:cNvSpPr/>
              <p:nvPr/>
            </p:nvSpPr>
            <p:spPr>
              <a:xfrm>
                <a:off x="1417264" y="3588053"/>
                <a:ext cx="54864" cy="128016"/>
              </a:xfrm>
              <a:prstGeom prst="rect">
                <a:avLst/>
              </a:prstGeom>
              <a:solidFill>
                <a:srgbClr val="6C43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TextBox 196">
                <a:extLst>
                  <a:ext uri="{FF2B5EF4-FFF2-40B4-BE49-F238E27FC236}">
                    <a16:creationId xmlns:a16="http://schemas.microsoft.com/office/drawing/2014/main" id="{C6166746-6797-43DD-8C85-6054D0F4FF0E}"/>
                  </a:ext>
                </a:extLst>
              </p:cNvPr>
              <p:cNvSpPr txBox="1"/>
              <p:nvPr/>
            </p:nvSpPr>
            <p:spPr>
              <a:xfrm>
                <a:off x="1472128" y="3771282"/>
                <a:ext cx="1326004"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Another metric 0</a:t>
                </a:r>
              </a:p>
            </p:txBody>
          </p:sp>
          <p:sp>
            <p:nvSpPr>
              <p:cNvPr id="198" name="Rectangle 197">
                <a:extLst>
                  <a:ext uri="{FF2B5EF4-FFF2-40B4-BE49-F238E27FC236}">
                    <a16:creationId xmlns:a16="http://schemas.microsoft.com/office/drawing/2014/main" id="{E9C33207-B4F0-4E24-B05F-D9E3FE00C114}"/>
                  </a:ext>
                </a:extLst>
              </p:cNvPr>
              <p:cNvSpPr/>
              <p:nvPr/>
            </p:nvSpPr>
            <p:spPr>
              <a:xfrm>
                <a:off x="1417264" y="3838079"/>
                <a:ext cx="54864" cy="128016"/>
              </a:xfrm>
              <a:prstGeom prst="rect">
                <a:avLst/>
              </a:prstGeom>
              <a:solidFill>
                <a:srgbClr val="BEAB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49" name="Group 48">
            <a:extLst>
              <a:ext uri="{FF2B5EF4-FFF2-40B4-BE49-F238E27FC236}">
                <a16:creationId xmlns:a16="http://schemas.microsoft.com/office/drawing/2014/main" id="{17DE1570-908E-4B8E-8912-8D3A21183B2A}"/>
              </a:ext>
            </a:extLst>
          </p:cNvPr>
          <p:cNvGrpSpPr/>
          <p:nvPr/>
        </p:nvGrpSpPr>
        <p:grpSpPr>
          <a:xfrm>
            <a:off x="14642396" y="7497879"/>
            <a:ext cx="7944976" cy="1746525"/>
            <a:chOff x="490657" y="6936655"/>
            <a:chExt cx="7944976" cy="1746525"/>
          </a:xfrm>
        </p:grpSpPr>
        <p:sp>
          <p:nvSpPr>
            <p:cNvPr id="96" name="Rectangle 95">
              <a:extLst>
                <a:ext uri="{FF2B5EF4-FFF2-40B4-BE49-F238E27FC236}">
                  <a16:creationId xmlns:a16="http://schemas.microsoft.com/office/drawing/2014/main" id="{C8153137-FBC2-4A60-8DE4-0EA1A7A638CE}"/>
                </a:ext>
              </a:extLst>
            </p:cNvPr>
            <p:cNvSpPr/>
            <p:nvPr/>
          </p:nvSpPr>
          <p:spPr>
            <a:xfrm>
              <a:off x="605111" y="8066324"/>
              <a:ext cx="54864" cy="530352"/>
            </a:xfrm>
            <a:prstGeom prst="rect">
              <a:avLst/>
            </a:prstGeom>
            <a:solidFill>
              <a:srgbClr val="F1BD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AB8AF327-8270-451F-A341-37C6B8B7D69A}"/>
                </a:ext>
              </a:extLst>
            </p:cNvPr>
            <p:cNvSpPr txBox="1"/>
            <p:nvPr/>
          </p:nvSpPr>
          <p:spPr>
            <a:xfrm>
              <a:off x="712750" y="7998049"/>
              <a:ext cx="97975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Dataset1</a:t>
              </a:r>
            </a:p>
          </p:txBody>
        </p:sp>
        <p:sp>
          <p:nvSpPr>
            <p:cNvPr id="98" name="TextBox 97">
              <a:extLst>
                <a:ext uri="{FF2B5EF4-FFF2-40B4-BE49-F238E27FC236}">
                  <a16:creationId xmlns:a16="http://schemas.microsoft.com/office/drawing/2014/main" id="{13282D37-8EB4-4012-BB13-51ED3DEA1042}"/>
                </a:ext>
              </a:extLst>
            </p:cNvPr>
            <p:cNvSpPr txBox="1"/>
            <p:nvPr/>
          </p:nvSpPr>
          <p:spPr>
            <a:xfrm>
              <a:off x="712750" y="8221515"/>
              <a:ext cx="360996" cy="461665"/>
            </a:xfrm>
            <a:prstGeom prst="rect">
              <a:avLst/>
            </a:prstGeom>
            <a:noFill/>
          </p:spPr>
          <p:txBody>
            <a:bodyPr wrap="none" rtlCol="0">
              <a:spAutoFit/>
            </a:bodyPr>
            <a:lstStyle/>
            <a:p>
              <a:r>
                <a:rPr lang="en-US" sz="2400">
                  <a:solidFill>
                    <a:srgbClr val="333333"/>
                  </a:solidFill>
                  <a:latin typeface="Segoe UI Bold" panose="020B0802040204020203" pitchFamily="34" charset="0"/>
                  <a:cs typeface="Segoe UI Bold" panose="020B0802040204020203" pitchFamily="34" charset="0"/>
                </a:rPr>
                <a:t>6</a:t>
              </a:r>
            </a:p>
          </p:txBody>
        </p:sp>
        <p:sp>
          <p:nvSpPr>
            <p:cNvPr id="99" name="Rectangle 98">
              <a:extLst>
                <a:ext uri="{FF2B5EF4-FFF2-40B4-BE49-F238E27FC236}">
                  <a16:creationId xmlns:a16="http://schemas.microsoft.com/office/drawing/2014/main" id="{EF1C1F19-36C3-4E76-980A-2BECF223E0AA}"/>
                </a:ext>
              </a:extLst>
            </p:cNvPr>
            <p:cNvSpPr/>
            <p:nvPr/>
          </p:nvSpPr>
          <p:spPr>
            <a:xfrm>
              <a:off x="2032483" y="8066324"/>
              <a:ext cx="54864" cy="530352"/>
            </a:xfrm>
            <a:prstGeom prst="rect">
              <a:avLst/>
            </a:prstGeom>
            <a:solidFill>
              <a:srgbClr val="FBEB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TextBox 99">
              <a:extLst>
                <a:ext uri="{FF2B5EF4-FFF2-40B4-BE49-F238E27FC236}">
                  <a16:creationId xmlns:a16="http://schemas.microsoft.com/office/drawing/2014/main" id="{6999C792-82D1-4E29-BBFF-DE941BCAC9FC}"/>
                </a:ext>
              </a:extLst>
            </p:cNvPr>
            <p:cNvSpPr txBox="1"/>
            <p:nvPr/>
          </p:nvSpPr>
          <p:spPr>
            <a:xfrm>
              <a:off x="2140122" y="7998049"/>
              <a:ext cx="97975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Dataset2</a:t>
              </a:r>
            </a:p>
          </p:txBody>
        </p:sp>
        <p:sp>
          <p:nvSpPr>
            <p:cNvPr id="101" name="TextBox 100">
              <a:extLst>
                <a:ext uri="{FF2B5EF4-FFF2-40B4-BE49-F238E27FC236}">
                  <a16:creationId xmlns:a16="http://schemas.microsoft.com/office/drawing/2014/main" id="{3EC07A5E-1D66-43DC-A1DE-CF8608A1847A}"/>
                </a:ext>
              </a:extLst>
            </p:cNvPr>
            <p:cNvSpPr txBox="1"/>
            <p:nvPr/>
          </p:nvSpPr>
          <p:spPr>
            <a:xfrm>
              <a:off x="2140122" y="8221515"/>
              <a:ext cx="360996" cy="461665"/>
            </a:xfrm>
            <a:prstGeom prst="rect">
              <a:avLst/>
            </a:prstGeom>
            <a:noFill/>
          </p:spPr>
          <p:txBody>
            <a:bodyPr wrap="none" rtlCol="0">
              <a:spAutoFit/>
            </a:bodyPr>
            <a:lstStyle/>
            <a:p>
              <a:r>
                <a:rPr lang="en-US" sz="2400">
                  <a:solidFill>
                    <a:srgbClr val="333333"/>
                  </a:solidFill>
                  <a:latin typeface="Segoe UI Bold" panose="020B0802040204020203" pitchFamily="34" charset="0"/>
                  <a:cs typeface="Segoe UI Bold" panose="020B0802040204020203" pitchFamily="34" charset="0"/>
                </a:rPr>
                <a:t>7</a:t>
              </a:r>
            </a:p>
          </p:txBody>
        </p:sp>
        <p:sp>
          <p:nvSpPr>
            <p:cNvPr id="44" name="Rectangle 43">
              <a:extLst>
                <a:ext uri="{FF2B5EF4-FFF2-40B4-BE49-F238E27FC236}">
                  <a16:creationId xmlns:a16="http://schemas.microsoft.com/office/drawing/2014/main" id="{3291684A-8D2C-4EAB-81CD-0BD3F59E972E}"/>
                </a:ext>
              </a:extLst>
            </p:cNvPr>
            <p:cNvSpPr/>
            <p:nvPr/>
          </p:nvSpPr>
          <p:spPr>
            <a:xfrm>
              <a:off x="586061" y="7608820"/>
              <a:ext cx="2895600" cy="221779"/>
            </a:xfrm>
            <a:prstGeom prst="rect">
              <a:avLst/>
            </a:prstGeom>
            <a:solidFill>
              <a:srgbClr val="F1BD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Rectangle 200">
              <a:extLst>
                <a:ext uri="{FF2B5EF4-FFF2-40B4-BE49-F238E27FC236}">
                  <a16:creationId xmlns:a16="http://schemas.microsoft.com/office/drawing/2014/main" id="{A4AC96E0-762F-4D86-B58F-9DD43E82A8D6}"/>
                </a:ext>
              </a:extLst>
            </p:cNvPr>
            <p:cNvSpPr/>
            <p:nvPr/>
          </p:nvSpPr>
          <p:spPr>
            <a:xfrm>
              <a:off x="3459938" y="7608820"/>
              <a:ext cx="2895600" cy="221779"/>
            </a:xfrm>
            <a:prstGeom prst="rect">
              <a:avLst/>
            </a:prstGeom>
            <a:solidFill>
              <a:srgbClr val="FBEB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2" name="Rectangle 201">
              <a:extLst>
                <a:ext uri="{FF2B5EF4-FFF2-40B4-BE49-F238E27FC236}">
                  <a16:creationId xmlns:a16="http://schemas.microsoft.com/office/drawing/2014/main" id="{DAC8F3EA-9DFC-41D4-804B-06E34FEC2DA4}"/>
                </a:ext>
              </a:extLst>
            </p:cNvPr>
            <p:cNvSpPr/>
            <p:nvPr/>
          </p:nvSpPr>
          <p:spPr>
            <a:xfrm>
              <a:off x="6355538" y="7608820"/>
              <a:ext cx="1958927" cy="221779"/>
            </a:xfrm>
            <a:prstGeom prst="rect">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 name="Rectangle 202">
              <a:extLst>
                <a:ext uri="{FF2B5EF4-FFF2-40B4-BE49-F238E27FC236}">
                  <a16:creationId xmlns:a16="http://schemas.microsoft.com/office/drawing/2014/main" id="{820081B9-43A4-49FA-8333-066F527AE3F6}"/>
                </a:ext>
              </a:extLst>
            </p:cNvPr>
            <p:cNvSpPr/>
            <p:nvPr/>
          </p:nvSpPr>
          <p:spPr>
            <a:xfrm>
              <a:off x="3567805" y="8066324"/>
              <a:ext cx="54864" cy="530352"/>
            </a:xfrm>
            <a:prstGeom prst="rect">
              <a:avLst/>
            </a:prstGeom>
            <a:solidFill>
              <a:srgbClr val="FBEB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TextBox 203">
              <a:extLst>
                <a:ext uri="{FF2B5EF4-FFF2-40B4-BE49-F238E27FC236}">
                  <a16:creationId xmlns:a16="http://schemas.microsoft.com/office/drawing/2014/main" id="{7031DF7B-AE80-4ECB-85DB-EA7D64718F92}"/>
                </a:ext>
              </a:extLst>
            </p:cNvPr>
            <p:cNvSpPr txBox="1"/>
            <p:nvPr/>
          </p:nvSpPr>
          <p:spPr>
            <a:xfrm>
              <a:off x="3675444" y="7998049"/>
              <a:ext cx="99257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Available</a:t>
              </a:r>
            </a:p>
          </p:txBody>
        </p:sp>
        <p:sp>
          <p:nvSpPr>
            <p:cNvPr id="205" name="TextBox 204">
              <a:extLst>
                <a:ext uri="{FF2B5EF4-FFF2-40B4-BE49-F238E27FC236}">
                  <a16:creationId xmlns:a16="http://schemas.microsoft.com/office/drawing/2014/main" id="{8276C7C9-01C2-4F9C-AD5E-A24424EA05B1}"/>
                </a:ext>
              </a:extLst>
            </p:cNvPr>
            <p:cNvSpPr txBox="1"/>
            <p:nvPr/>
          </p:nvSpPr>
          <p:spPr>
            <a:xfrm>
              <a:off x="3675444" y="8221515"/>
              <a:ext cx="360996" cy="461665"/>
            </a:xfrm>
            <a:prstGeom prst="rect">
              <a:avLst/>
            </a:prstGeom>
            <a:noFill/>
          </p:spPr>
          <p:txBody>
            <a:bodyPr wrap="none" rtlCol="0">
              <a:spAutoFit/>
            </a:bodyPr>
            <a:lstStyle/>
            <a:p>
              <a:r>
                <a:rPr lang="en-US" sz="2400">
                  <a:solidFill>
                    <a:srgbClr val="333333"/>
                  </a:solidFill>
                  <a:latin typeface="Segoe UI Bold" panose="020B0802040204020203" pitchFamily="34" charset="0"/>
                  <a:cs typeface="Segoe UI Bold" panose="020B0802040204020203" pitchFamily="34" charset="0"/>
                </a:rPr>
                <a:t>3</a:t>
              </a:r>
            </a:p>
          </p:txBody>
        </p:sp>
        <p:sp>
          <p:nvSpPr>
            <p:cNvPr id="207" name="TextBox 206">
              <a:extLst>
                <a:ext uri="{FF2B5EF4-FFF2-40B4-BE49-F238E27FC236}">
                  <a16:creationId xmlns:a16="http://schemas.microsoft.com/office/drawing/2014/main" id="{1713DD51-19A1-4783-AD9C-85676D468278}"/>
                </a:ext>
              </a:extLst>
            </p:cNvPr>
            <p:cNvSpPr txBox="1"/>
            <p:nvPr/>
          </p:nvSpPr>
          <p:spPr>
            <a:xfrm>
              <a:off x="7813820" y="7992946"/>
              <a:ext cx="613951" cy="338554"/>
            </a:xfrm>
            <a:prstGeom prst="rect">
              <a:avLst/>
            </a:prstGeom>
            <a:noFill/>
          </p:spPr>
          <p:txBody>
            <a:bodyPr wrap="none" rtlCol="0">
              <a:spAutoFit/>
            </a:bodyPr>
            <a:lstStyle/>
            <a:p>
              <a:pPr algn="r"/>
              <a:r>
                <a:rPr lang="en-US" sz="1600">
                  <a:solidFill>
                    <a:srgbClr val="333333"/>
                  </a:solidFill>
                  <a:latin typeface="Segoe UI" panose="020B0502040204020203" pitchFamily="34" charset="0"/>
                  <a:cs typeface="Segoe UI" panose="020B0502040204020203" pitchFamily="34" charset="0"/>
                </a:rPr>
                <a:t>Total</a:t>
              </a:r>
            </a:p>
          </p:txBody>
        </p:sp>
        <p:sp>
          <p:nvSpPr>
            <p:cNvPr id="208" name="TextBox 207">
              <a:extLst>
                <a:ext uri="{FF2B5EF4-FFF2-40B4-BE49-F238E27FC236}">
                  <a16:creationId xmlns:a16="http://schemas.microsoft.com/office/drawing/2014/main" id="{28B8A3E7-6FD9-42DC-8A86-E730307063BA}"/>
                </a:ext>
              </a:extLst>
            </p:cNvPr>
            <p:cNvSpPr txBox="1"/>
            <p:nvPr/>
          </p:nvSpPr>
          <p:spPr>
            <a:xfrm>
              <a:off x="7898306" y="8221515"/>
              <a:ext cx="537327" cy="461665"/>
            </a:xfrm>
            <a:prstGeom prst="rect">
              <a:avLst/>
            </a:prstGeom>
            <a:noFill/>
          </p:spPr>
          <p:txBody>
            <a:bodyPr wrap="none" rtlCol="0">
              <a:spAutoFit/>
            </a:bodyPr>
            <a:lstStyle/>
            <a:p>
              <a:r>
                <a:rPr lang="en-US" sz="2400">
                  <a:solidFill>
                    <a:srgbClr val="333333"/>
                  </a:solidFill>
                  <a:latin typeface="Segoe UI Bold" panose="020B0802040204020203" pitchFamily="34" charset="0"/>
                  <a:cs typeface="Segoe UI Bold" panose="020B0802040204020203" pitchFamily="34" charset="0"/>
                </a:rPr>
                <a:t>16</a:t>
              </a:r>
            </a:p>
          </p:txBody>
        </p:sp>
        <p:sp>
          <p:nvSpPr>
            <p:cNvPr id="209" name="TextBox 208">
              <a:extLst>
                <a:ext uri="{FF2B5EF4-FFF2-40B4-BE49-F238E27FC236}">
                  <a16:creationId xmlns:a16="http://schemas.microsoft.com/office/drawing/2014/main" id="{C754B0DD-341C-4792-A97B-141B21891A54}"/>
                </a:ext>
              </a:extLst>
            </p:cNvPr>
            <p:cNvSpPr txBox="1"/>
            <p:nvPr/>
          </p:nvSpPr>
          <p:spPr>
            <a:xfrm>
              <a:off x="490657" y="6936655"/>
              <a:ext cx="3058851" cy="338554"/>
            </a:xfrm>
            <a:prstGeom prst="rect">
              <a:avLst/>
            </a:prstGeom>
            <a:noFill/>
          </p:spPr>
          <p:txBody>
            <a:bodyPr wrap="none" rtlCol="0">
              <a:spAutoFit/>
            </a:bodyPr>
            <a:lstStyle/>
            <a:p>
              <a:r>
                <a:rPr lang="en-US" sz="1600">
                  <a:latin typeface="Selawik Semibold" panose="020B0702040204020203" pitchFamily="34" charset="0"/>
                  <a:cs typeface="Segoe UI" panose="020B0502040204020203" pitchFamily="34" charset="0"/>
                </a:rPr>
                <a:t>Bar chart with title and legend</a:t>
              </a:r>
            </a:p>
          </p:txBody>
        </p:sp>
        <p:pic>
          <p:nvPicPr>
            <p:cNvPr id="210" name="Picture 209">
              <a:extLst>
                <a:ext uri="{FF2B5EF4-FFF2-40B4-BE49-F238E27FC236}">
                  <a16:creationId xmlns:a16="http://schemas.microsoft.com/office/drawing/2014/main" id="{073116A3-0BBE-4E43-B75C-67118DE13A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8351" y="8070198"/>
              <a:ext cx="192024" cy="192024"/>
            </a:xfrm>
            <a:prstGeom prst="rect">
              <a:avLst/>
            </a:prstGeom>
          </p:spPr>
        </p:pic>
      </p:grpSp>
      <p:grpSp>
        <p:nvGrpSpPr>
          <p:cNvPr id="253" name="Group 252">
            <a:extLst>
              <a:ext uri="{FF2B5EF4-FFF2-40B4-BE49-F238E27FC236}">
                <a16:creationId xmlns:a16="http://schemas.microsoft.com/office/drawing/2014/main" id="{F32219A5-E442-439C-8496-98C9B68F5968}"/>
              </a:ext>
            </a:extLst>
          </p:cNvPr>
          <p:cNvGrpSpPr/>
          <p:nvPr/>
        </p:nvGrpSpPr>
        <p:grpSpPr>
          <a:xfrm>
            <a:off x="7537742" y="7497879"/>
            <a:ext cx="5489879" cy="4188649"/>
            <a:chOff x="17028196" y="6859099"/>
            <a:chExt cx="5489879" cy="4188649"/>
          </a:xfrm>
        </p:grpSpPr>
        <p:graphicFrame>
          <p:nvGraphicFramePr>
            <p:cNvPr id="254" name="Chart 253">
              <a:extLst>
                <a:ext uri="{FF2B5EF4-FFF2-40B4-BE49-F238E27FC236}">
                  <a16:creationId xmlns:a16="http://schemas.microsoft.com/office/drawing/2014/main" id="{8ED8CED3-6590-4BAF-8BD9-B3CF5F591250}"/>
                </a:ext>
              </a:extLst>
            </p:cNvPr>
            <p:cNvGraphicFramePr/>
            <p:nvPr>
              <p:extLst/>
            </p:nvPr>
          </p:nvGraphicFramePr>
          <p:xfrm>
            <a:off x="17040896" y="8124094"/>
            <a:ext cx="5010151" cy="259986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55" name="Chart 254">
              <a:extLst>
                <a:ext uri="{FF2B5EF4-FFF2-40B4-BE49-F238E27FC236}">
                  <a16:creationId xmlns:a16="http://schemas.microsoft.com/office/drawing/2014/main" id="{77B81273-92BE-48B3-A968-C5BCC09BCFC5}"/>
                </a:ext>
              </a:extLst>
            </p:cNvPr>
            <p:cNvGraphicFramePr/>
            <p:nvPr>
              <p:extLst/>
            </p:nvPr>
          </p:nvGraphicFramePr>
          <p:xfrm>
            <a:off x="17229119" y="8248767"/>
            <a:ext cx="4864608" cy="262367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56" name="Chart 255">
              <a:extLst>
                <a:ext uri="{FF2B5EF4-FFF2-40B4-BE49-F238E27FC236}">
                  <a16:creationId xmlns:a16="http://schemas.microsoft.com/office/drawing/2014/main" id="{CB3A8CA5-F08C-428D-B3C6-8A64218C58FD}"/>
                </a:ext>
              </a:extLst>
            </p:cNvPr>
            <p:cNvGraphicFramePr/>
            <p:nvPr>
              <p:extLst/>
            </p:nvPr>
          </p:nvGraphicFramePr>
          <p:xfrm>
            <a:off x="17028196" y="8150440"/>
            <a:ext cx="5010151" cy="2599862"/>
          </p:xfrm>
          <a:graphic>
            <a:graphicData uri="http://schemas.openxmlformats.org/drawingml/2006/chart">
              <c:chart xmlns:c="http://schemas.openxmlformats.org/drawingml/2006/chart" xmlns:r="http://schemas.openxmlformats.org/officeDocument/2006/relationships" r:id="rId7"/>
            </a:graphicData>
          </a:graphic>
        </p:graphicFrame>
        <p:sp>
          <p:nvSpPr>
            <p:cNvPr id="257" name="TextBox 256">
              <a:extLst>
                <a:ext uri="{FF2B5EF4-FFF2-40B4-BE49-F238E27FC236}">
                  <a16:creationId xmlns:a16="http://schemas.microsoft.com/office/drawing/2014/main" id="{BABAFD8E-491C-4E8F-983C-A2FA73CEC1A8}"/>
                </a:ext>
              </a:extLst>
            </p:cNvPr>
            <p:cNvSpPr txBox="1"/>
            <p:nvPr/>
          </p:nvSpPr>
          <p:spPr>
            <a:xfrm>
              <a:off x="17515789" y="7539714"/>
              <a:ext cx="872355"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Metric1</a:t>
              </a:r>
            </a:p>
          </p:txBody>
        </p:sp>
        <p:sp>
          <p:nvSpPr>
            <p:cNvPr id="258" name="TextBox 257">
              <a:extLst>
                <a:ext uri="{FF2B5EF4-FFF2-40B4-BE49-F238E27FC236}">
                  <a16:creationId xmlns:a16="http://schemas.microsoft.com/office/drawing/2014/main" id="{DFC40792-4E77-4D88-85ED-BB9B25EFE833}"/>
                </a:ext>
              </a:extLst>
            </p:cNvPr>
            <p:cNvSpPr txBox="1"/>
            <p:nvPr/>
          </p:nvSpPr>
          <p:spPr>
            <a:xfrm>
              <a:off x="17541189" y="7800108"/>
              <a:ext cx="692818"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63</a:t>
              </a:r>
              <a:r>
                <a:rPr lang="en-US" sz="1400">
                  <a:latin typeface="Segoe UI Bold" panose="020B0802040204020203" pitchFamily="34" charset="0"/>
                  <a:cs typeface="Segoe UI Bold" panose="020B0802040204020203" pitchFamily="34" charset="0"/>
                </a:rPr>
                <a:t>%</a:t>
              </a:r>
            </a:p>
          </p:txBody>
        </p:sp>
        <p:cxnSp>
          <p:nvCxnSpPr>
            <p:cNvPr id="259" name="Straight Connector 258">
              <a:extLst>
                <a:ext uri="{FF2B5EF4-FFF2-40B4-BE49-F238E27FC236}">
                  <a16:creationId xmlns:a16="http://schemas.microsoft.com/office/drawing/2014/main" id="{08710B3B-35DC-43C9-9D8A-07D5034A8811}"/>
                </a:ext>
              </a:extLst>
            </p:cNvPr>
            <p:cNvCxnSpPr/>
            <p:nvPr/>
          </p:nvCxnSpPr>
          <p:spPr>
            <a:xfrm>
              <a:off x="21956703" y="8464302"/>
              <a:ext cx="0" cy="2286000"/>
            </a:xfrm>
            <a:prstGeom prst="line">
              <a:avLst/>
            </a:prstGeom>
            <a:ln w="12700">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a:extLst>
                <a:ext uri="{FF2B5EF4-FFF2-40B4-BE49-F238E27FC236}">
                  <a16:creationId xmlns:a16="http://schemas.microsoft.com/office/drawing/2014/main" id="{C8A2DDF0-E07D-4163-8C4A-47C0316EC2AE}"/>
                </a:ext>
              </a:extLst>
            </p:cNvPr>
            <p:cNvCxnSpPr/>
            <p:nvPr/>
          </p:nvCxnSpPr>
          <p:spPr>
            <a:xfrm>
              <a:off x="17366279" y="10750302"/>
              <a:ext cx="4599432" cy="0"/>
            </a:xfrm>
            <a:prstGeom prst="line">
              <a:avLst/>
            </a:prstGeom>
            <a:ln w="12700">
              <a:solidFill>
                <a:srgbClr val="DDDDDD"/>
              </a:solidFill>
            </a:ln>
          </p:spPr>
          <p:style>
            <a:lnRef idx="1">
              <a:schemeClr val="accent1"/>
            </a:lnRef>
            <a:fillRef idx="0">
              <a:schemeClr val="accent1"/>
            </a:fillRef>
            <a:effectRef idx="0">
              <a:schemeClr val="accent1"/>
            </a:effectRef>
            <a:fontRef idx="minor">
              <a:schemeClr val="tx1"/>
            </a:fontRef>
          </p:style>
        </p:cxnSp>
        <p:sp>
          <p:nvSpPr>
            <p:cNvPr id="261" name="TextBox 260">
              <a:extLst>
                <a:ext uri="{FF2B5EF4-FFF2-40B4-BE49-F238E27FC236}">
                  <a16:creationId xmlns:a16="http://schemas.microsoft.com/office/drawing/2014/main" id="{0ADA3BC3-D3C3-4CDB-874D-734DC31D82C7}"/>
                </a:ext>
              </a:extLst>
            </p:cNvPr>
            <p:cNvSpPr txBox="1"/>
            <p:nvPr/>
          </p:nvSpPr>
          <p:spPr>
            <a:xfrm>
              <a:off x="21956703" y="8392515"/>
              <a:ext cx="56137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100%</a:t>
              </a:r>
            </a:p>
          </p:txBody>
        </p:sp>
        <p:sp>
          <p:nvSpPr>
            <p:cNvPr id="262" name="TextBox 261">
              <a:extLst>
                <a:ext uri="{FF2B5EF4-FFF2-40B4-BE49-F238E27FC236}">
                  <a16:creationId xmlns:a16="http://schemas.microsoft.com/office/drawing/2014/main" id="{68888CB8-5DC1-44E6-9BFD-CDBDE3E3215E}"/>
                </a:ext>
              </a:extLst>
            </p:cNvPr>
            <p:cNvSpPr txBox="1"/>
            <p:nvPr/>
          </p:nvSpPr>
          <p:spPr>
            <a:xfrm>
              <a:off x="21961054" y="10565497"/>
              <a:ext cx="26802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0</a:t>
              </a:r>
            </a:p>
          </p:txBody>
        </p:sp>
        <p:sp>
          <p:nvSpPr>
            <p:cNvPr id="263" name="TextBox 262">
              <a:extLst>
                <a:ext uri="{FF2B5EF4-FFF2-40B4-BE49-F238E27FC236}">
                  <a16:creationId xmlns:a16="http://schemas.microsoft.com/office/drawing/2014/main" id="{14F133A5-E92E-4580-9253-0EE44EBE2490}"/>
                </a:ext>
              </a:extLst>
            </p:cNvPr>
            <p:cNvSpPr txBox="1"/>
            <p:nvPr/>
          </p:nvSpPr>
          <p:spPr>
            <a:xfrm>
              <a:off x="21550589" y="10770749"/>
              <a:ext cx="500458" cy="276999"/>
            </a:xfrm>
            <a:prstGeom prst="rect">
              <a:avLst/>
            </a:prstGeom>
            <a:noFill/>
          </p:spPr>
          <p:txBody>
            <a:bodyPr wrap="none" rtlCol="0">
              <a:spAutoFit/>
            </a:bodyPr>
            <a:lstStyle/>
            <a:p>
              <a:pPr algn="r"/>
              <a:r>
                <a:rPr lang="en-US" sz="1200">
                  <a:solidFill>
                    <a:srgbClr val="686868"/>
                  </a:solidFill>
                  <a:latin typeface="Segoe UI" panose="020B0502040204020203" pitchFamily="34" charset="0"/>
                  <a:cs typeface="Segoe UI" panose="020B0502040204020203" pitchFamily="34" charset="0"/>
                </a:rPr>
                <a:t>Now</a:t>
              </a:r>
            </a:p>
          </p:txBody>
        </p:sp>
        <p:sp>
          <p:nvSpPr>
            <p:cNvPr id="264" name="TextBox 263">
              <a:extLst>
                <a:ext uri="{FF2B5EF4-FFF2-40B4-BE49-F238E27FC236}">
                  <a16:creationId xmlns:a16="http://schemas.microsoft.com/office/drawing/2014/main" id="{19D8E194-ABC6-448A-8066-2AB9E2442E19}"/>
                </a:ext>
              </a:extLst>
            </p:cNvPr>
            <p:cNvSpPr txBox="1"/>
            <p:nvPr/>
          </p:nvSpPr>
          <p:spPr>
            <a:xfrm>
              <a:off x="17271701" y="10770749"/>
              <a:ext cx="1244251"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60 seconds ago</a:t>
              </a:r>
            </a:p>
          </p:txBody>
        </p:sp>
        <p:sp>
          <p:nvSpPr>
            <p:cNvPr id="265" name="Rectangle 264">
              <a:extLst>
                <a:ext uri="{FF2B5EF4-FFF2-40B4-BE49-F238E27FC236}">
                  <a16:creationId xmlns:a16="http://schemas.microsoft.com/office/drawing/2014/main" id="{B73287CC-3C6E-4403-9F88-4597CA960E5A}"/>
                </a:ext>
              </a:extLst>
            </p:cNvPr>
            <p:cNvSpPr/>
            <p:nvPr/>
          </p:nvSpPr>
          <p:spPr>
            <a:xfrm>
              <a:off x="17427149" y="7513002"/>
              <a:ext cx="64294" cy="671514"/>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6" name="TextBox 265">
              <a:extLst>
                <a:ext uri="{FF2B5EF4-FFF2-40B4-BE49-F238E27FC236}">
                  <a16:creationId xmlns:a16="http://schemas.microsoft.com/office/drawing/2014/main" id="{AD9BD0CB-42A1-46FF-9BD7-21626F3C6D97}"/>
                </a:ext>
              </a:extLst>
            </p:cNvPr>
            <p:cNvSpPr txBox="1"/>
            <p:nvPr/>
          </p:nvSpPr>
          <p:spPr>
            <a:xfrm>
              <a:off x="17271701" y="6859099"/>
              <a:ext cx="3183885" cy="338554"/>
            </a:xfrm>
            <a:prstGeom prst="rect">
              <a:avLst/>
            </a:prstGeom>
            <a:noFill/>
          </p:spPr>
          <p:txBody>
            <a:bodyPr wrap="none" rtlCol="0">
              <a:spAutoFit/>
            </a:bodyPr>
            <a:lstStyle/>
            <a:p>
              <a:r>
                <a:rPr lang="en-US" sz="1600">
                  <a:latin typeface="Selawik Semibold" panose="020B0702040204020203" pitchFamily="34" charset="0"/>
                  <a:cs typeface="Segoe UI" panose="020B0502040204020203" pitchFamily="34" charset="0"/>
                </a:rPr>
                <a:t>Area chart with title and legend</a:t>
              </a:r>
            </a:p>
          </p:txBody>
        </p:sp>
        <p:graphicFrame>
          <p:nvGraphicFramePr>
            <p:cNvPr id="267" name="Chart 266">
              <a:extLst>
                <a:ext uri="{FF2B5EF4-FFF2-40B4-BE49-F238E27FC236}">
                  <a16:creationId xmlns:a16="http://schemas.microsoft.com/office/drawing/2014/main" id="{4DA90E54-555B-4CEF-ABAC-C0EEECF55C2E}"/>
                </a:ext>
              </a:extLst>
            </p:cNvPr>
            <p:cNvGraphicFramePr/>
            <p:nvPr>
              <p:extLst/>
            </p:nvPr>
          </p:nvGraphicFramePr>
          <p:xfrm>
            <a:off x="17229119" y="8248767"/>
            <a:ext cx="4864608" cy="2623673"/>
          </p:xfrm>
          <a:graphic>
            <a:graphicData uri="http://schemas.openxmlformats.org/drawingml/2006/chart">
              <c:chart xmlns:c="http://schemas.openxmlformats.org/drawingml/2006/chart" xmlns:r="http://schemas.openxmlformats.org/officeDocument/2006/relationships" r:id="rId8"/>
            </a:graphicData>
          </a:graphic>
        </p:graphicFrame>
        <p:sp>
          <p:nvSpPr>
            <p:cNvPr id="268" name="TextBox 267">
              <a:extLst>
                <a:ext uri="{FF2B5EF4-FFF2-40B4-BE49-F238E27FC236}">
                  <a16:creationId xmlns:a16="http://schemas.microsoft.com/office/drawing/2014/main" id="{C01FE45D-2773-43EB-AB92-DC83A6798A9A}"/>
                </a:ext>
              </a:extLst>
            </p:cNvPr>
            <p:cNvSpPr txBox="1"/>
            <p:nvPr/>
          </p:nvSpPr>
          <p:spPr>
            <a:xfrm>
              <a:off x="18622675" y="7523248"/>
              <a:ext cx="872355"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Metric2</a:t>
              </a:r>
            </a:p>
          </p:txBody>
        </p:sp>
        <p:sp>
          <p:nvSpPr>
            <p:cNvPr id="269" name="TextBox 268">
              <a:extLst>
                <a:ext uri="{FF2B5EF4-FFF2-40B4-BE49-F238E27FC236}">
                  <a16:creationId xmlns:a16="http://schemas.microsoft.com/office/drawing/2014/main" id="{3175E97E-6421-452F-9C72-E65B15C77F6D}"/>
                </a:ext>
              </a:extLst>
            </p:cNvPr>
            <p:cNvSpPr txBox="1"/>
            <p:nvPr/>
          </p:nvSpPr>
          <p:spPr>
            <a:xfrm>
              <a:off x="18648075" y="7783642"/>
              <a:ext cx="692818"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24</a:t>
              </a:r>
              <a:r>
                <a:rPr lang="en-US" sz="1400">
                  <a:latin typeface="Segoe UI Bold" panose="020B0802040204020203" pitchFamily="34" charset="0"/>
                  <a:cs typeface="Segoe UI Bold" panose="020B0802040204020203" pitchFamily="34" charset="0"/>
                </a:rPr>
                <a:t>%</a:t>
              </a:r>
            </a:p>
          </p:txBody>
        </p:sp>
        <p:sp>
          <p:nvSpPr>
            <p:cNvPr id="270" name="Rectangle 269">
              <a:extLst>
                <a:ext uri="{FF2B5EF4-FFF2-40B4-BE49-F238E27FC236}">
                  <a16:creationId xmlns:a16="http://schemas.microsoft.com/office/drawing/2014/main" id="{3BE6FD5D-06A0-4AEF-8CE4-F1F1C22236AE}"/>
                </a:ext>
              </a:extLst>
            </p:cNvPr>
            <p:cNvSpPr/>
            <p:nvPr/>
          </p:nvSpPr>
          <p:spPr>
            <a:xfrm>
              <a:off x="18534035" y="7496536"/>
              <a:ext cx="64294" cy="671514"/>
            </a:xfrm>
            <a:prstGeom prst="rect">
              <a:avLst/>
            </a:prstGeom>
            <a:solidFill>
              <a:srgbClr val="B400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1" name="Group 270">
            <a:extLst>
              <a:ext uri="{FF2B5EF4-FFF2-40B4-BE49-F238E27FC236}">
                <a16:creationId xmlns:a16="http://schemas.microsoft.com/office/drawing/2014/main" id="{7D7150FA-993B-4A64-85B2-3FDB16DB4CA7}"/>
              </a:ext>
            </a:extLst>
          </p:cNvPr>
          <p:cNvGrpSpPr/>
          <p:nvPr/>
        </p:nvGrpSpPr>
        <p:grpSpPr>
          <a:xfrm>
            <a:off x="586061" y="7497879"/>
            <a:ext cx="5477179" cy="4188649"/>
            <a:chOff x="10369327" y="6859099"/>
            <a:chExt cx="5477179" cy="4188649"/>
          </a:xfrm>
        </p:grpSpPr>
        <p:graphicFrame>
          <p:nvGraphicFramePr>
            <p:cNvPr id="272" name="Chart 271">
              <a:extLst>
                <a:ext uri="{FF2B5EF4-FFF2-40B4-BE49-F238E27FC236}">
                  <a16:creationId xmlns:a16="http://schemas.microsoft.com/office/drawing/2014/main" id="{2A9A2307-FA6F-4212-988D-3DC02D931425}"/>
                </a:ext>
              </a:extLst>
            </p:cNvPr>
            <p:cNvGraphicFramePr/>
            <p:nvPr>
              <p:extLst/>
            </p:nvPr>
          </p:nvGraphicFramePr>
          <p:xfrm>
            <a:off x="10557550" y="8248767"/>
            <a:ext cx="4864608" cy="2623673"/>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273" name="Chart 272">
              <a:extLst>
                <a:ext uri="{FF2B5EF4-FFF2-40B4-BE49-F238E27FC236}">
                  <a16:creationId xmlns:a16="http://schemas.microsoft.com/office/drawing/2014/main" id="{0075C771-74BE-46B0-963B-69B83045911E}"/>
                </a:ext>
              </a:extLst>
            </p:cNvPr>
            <p:cNvGraphicFramePr/>
            <p:nvPr>
              <p:extLst/>
            </p:nvPr>
          </p:nvGraphicFramePr>
          <p:xfrm>
            <a:off x="10369327" y="8120496"/>
            <a:ext cx="5010151" cy="2599862"/>
          </p:xfrm>
          <a:graphic>
            <a:graphicData uri="http://schemas.openxmlformats.org/drawingml/2006/chart">
              <c:chart xmlns:c="http://schemas.openxmlformats.org/drawingml/2006/chart" xmlns:r="http://schemas.openxmlformats.org/officeDocument/2006/relationships" r:id="rId10"/>
            </a:graphicData>
          </a:graphic>
        </p:graphicFrame>
        <p:sp>
          <p:nvSpPr>
            <p:cNvPr id="274" name="TextBox 273">
              <a:extLst>
                <a:ext uri="{FF2B5EF4-FFF2-40B4-BE49-F238E27FC236}">
                  <a16:creationId xmlns:a16="http://schemas.microsoft.com/office/drawing/2014/main" id="{7EE29EEB-3014-44A2-8C68-6C3210327E26}"/>
                </a:ext>
              </a:extLst>
            </p:cNvPr>
            <p:cNvSpPr txBox="1"/>
            <p:nvPr/>
          </p:nvSpPr>
          <p:spPr>
            <a:xfrm>
              <a:off x="10869620" y="7539714"/>
              <a:ext cx="567784"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CPU</a:t>
              </a:r>
            </a:p>
          </p:txBody>
        </p:sp>
        <p:sp>
          <p:nvSpPr>
            <p:cNvPr id="275" name="TextBox 274">
              <a:extLst>
                <a:ext uri="{FF2B5EF4-FFF2-40B4-BE49-F238E27FC236}">
                  <a16:creationId xmlns:a16="http://schemas.microsoft.com/office/drawing/2014/main" id="{BB1F1632-F493-43E2-8069-1CE5D179A763}"/>
                </a:ext>
              </a:extLst>
            </p:cNvPr>
            <p:cNvSpPr txBox="1"/>
            <p:nvPr/>
          </p:nvSpPr>
          <p:spPr>
            <a:xfrm>
              <a:off x="10869620" y="7831858"/>
              <a:ext cx="692818"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63</a:t>
              </a:r>
              <a:r>
                <a:rPr lang="en-US" sz="1400">
                  <a:latin typeface="Segoe UI Bold" panose="020B0802040204020203" pitchFamily="34" charset="0"/>
                  <a:cs typeface="Segoe UI Bold" panose="020B0802040204020203" pitchFamily="34" charset="0"/>
                </a:rPr>
                <a:t>%</a:t>
              </a:r>
            </a:p>
          </p:txBody>
        </p:sp>
        <p:cxnSp>
          <p:nvCxnSpPr>
            <p:cNvPr id="276" name="Straight Connector 275">
              <a:extLst>
                <a:ext uri="{FF2B5EF4-FFF2-40B4-BE49-F238E27FC236}">
                  <a16:creationId xmlns:a16="http://schemas.microsoft.com/office/drawing/2014/main" id="{60B37670-A5C9-40A0-9B33-2268E12A27A4}"/>
                </a:ext>
              </a:extLst>
            </p:cNvPr>
            <p:cNvCxnSpPr/>
            <p:nvPr/>
          </p:nvCxnSpPr>
          <p:spPr>
            <a:xfrm>
              <a:off x="15285134" y="8464302"/>
              <a:ext cx="0" cy="2286000"/>
            </a:xfrm>
            <a:prstGeom prst="line">
              <a:avLst/>
            </a:prstGeom>
            <a:ln w="12700">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277" name="Straight Connector 276">
              <a:extLst>
                <a:ext uri="{FF2B5EF4-FFF2-40B4-BE49-F238E27FC236}">
                  <a16:creationId xmlns:a16="http://schemas.microsoft.com/office/drawing/2014/main" id="{D20E06C0-4C34-4E0A-87AC-62C9A270DBB4}"/>
                </a:ext>
              </a:extLst>
            </p:cNvPr>
            <p:cNvCxnSpPr/>
            <p:nvPr/>
          </p:nvCxnSpPr>
          <p:spPr>
            <a:xfrm>
              <a:off x="10694710" y="10750302"/>
              <a:ext cx="4599432" cy="0"/>
            </a:xfrm>
            <a:prstGeom prst="line">
              <a:avLst/>
            </a:prstGeom>
            <a:ln w="12700">
              <a:solidFill>
                <a:srgbClr val="DDDDDD"/>
              </a:solidFill>
            </a:ln>
          </p:spPr>
          <p:style>
            <a:lnRef idx="1">
              <a:schemeClr val="accent1"/>
            </a:lnRef>
            <a:fillRef idx="0">
              <a:schemeClr val="accent1"/>
            </a:fillRef>
            <a:effectRef idx="0">
              <a:schemeClr val="accent1"/>
            </a:effectRef>
            <a:fontRef idx="minor">
              <a:schemeClr val="tx1"/>
            </a:fontRef>
          </p:style>
        </p:cxnSp>
        <p:sp>
          <p:nvSpPr>
            <p:cNvPr id="278" name="TextBox 277">
              <a:extLst>
                <a:ext uri="{FF2B5EF4-FFF2-40B4-BE49-F238E27FC236}">
                  <a16:creationId xmlns:a16="http://schemas.microsoft.com/office/drawing/2014/main" id="{2B6926BA-D0EE-469F-876A-B270B9FBB9CC}"/>
                </a:ext>
              </a:extLst>
            </p:cNvPr>
            <p:cNvSpPr txBox="1"/>
            <p:nvPr/>
          </p:nvSpPr>
          <p:spPr>
            <a:xfrm>
              <a:off x="15285134" y="8392515"/>
              <a:ext cx="56137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100%</a:t>
              </a:r>
            </a:p>
          </p:txBody>
        </p:sp>
        <p:sp>
          <p:nvSpPr>
            <p:cNvPr id="279" name="TextBox 278">
              <a:extLst>
                <a:ext uri="{FF2B5EF4-FFF2-40B4-BE49-F238E27FC236}">
                  <a16:creationId xmlns:a16="http://schemas.microsoft.com/office/drawing/2014/main" id="{BCECE827-6343-442C-8CE6-1C088CA4F4AE}"/>
                </a:ext>
              </a:extLst>
            </p:cNvPr>
            <p:cNvSpPr txBox="1"/>
            <p:nvPr/>
          </p:nvSpPr>
          <p:spPr>
            <a:xfrm>
              <a:off x="15289485" y="10565497"/>
              <a:ext cx="26802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0</a:t>
              </a:r>
            </a:p>
          </p:txBody>
        </p:sp>
        <p:sp>
          <p:nvSpPr>
            <p:cNvPr id="280" name="TextBox 279">
              <a:extLst>
                <a:ext uri="{FF2B5EF4-FFF2-40B4-BE49-F238E27FC236}">
                  <a16:creationId xmlns:a16="http://schemas.microsoft.com/office/drawing/2014/main" id="{F3DE0E15-07E7-4073-9601-DEAEF1E5F15D}"/>
                </a:ext>
              </a:extLst>
            </p:cNvPr>
            <p:cNvSpPr txBox="1"/>
            <p:nvPr/>
          </p:nvSpPr>
          <p:spPr>
            <a:xfrm>
              <a:off x="14879020" y="10770749"/>
              <a:ext cx="500458" cy="276999"/>
            </a:xfrm>
            <a:prstGeom prst="rect">
              <a:avLst/>
            </a:prstGeom>
            <a:noFill/>
          </p:spPr>
          <p:txBody>
            <a:bodyPr wrap="none" rtlCol="0">
              <a:spAutoFit/>
            </a:bodyPr>
            <a:lstStyle/>
            <a:p>
              <a:pPr algn="r"/>
              <a:r>
                <a:rPr lang="en-US" sz="1200">
                  <a:solidFill>
                    <a:srgbClr val="686868"/>
                  </a:solidFill>
                  <a:latin typeface="Segoe UI" panose="020B0502040204020203" pitchFamily="34" charset="0"/>
                  <a:cs typeface="Segoe UI" panose="020B0502040204020203" pitchFamily="34" charset="0"/>
                </a:rPr>
                <a:t>Now</a:t>
              </a:r>
            </a:p>
          </p:txBody>
        </p:sp>
        <p:sp>
          <p:nvSpPr>
            <p:cNvPr id="281" name="TextBox 280">
              <a:extLst>
                <a:ext uri="{FF2B5EF4-FFF2-40B4-BE49-F238E27FC236}">
                  <a16:creationId xmlns:a16="http://schemas.microsoft.com/office/drawing/2014/main" id="{5A7EDCBF-8E29-4E7C-8404-9E7F3FF2AC59}"/>
                </a:ext>
              </a:extLst>
            </p:cNvPr>
            <p:cNvSpPr txBox="1"/>
            <p:nvPr/>
          </p:nvSpPr>
          <p:spPr>
            <a:xfrm>
              <a:off x="10600132" y="10770749"/>
              <a:ext cx="1244251"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60 seconds ago</a:t>
              </a:r>
            </a:p>
          </p:txBody>
        </p:sp>
        <p:sp>
          <p:nvSpPr>
            <p:cNvPr id="282" name="Rectangle 281">
              <a:extLst>
                <a:ext uri="{FF2B5EF4-FFF2-40B4-BE49-F238E27FC236}">
                  <a16:creationId xmlns:a16="http://schemas.microsoft.com/office/drawing/2014/main" id="{59A06FA8-A268-469A-A5B7-24528B57E69D}"/>
                </a:ext>
              </a:extLst>
            </p:cNvPr>
            <p:cNvSpPr/>
            <p:nvPr/>
          </p:nvSpPr>
          <p:spPr>
            <a:xfrm>
              <a:off x="10755580" y="7513002"/>
              <a:ext cx="64294" cy="671514"/>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3" name="TextBox 282">
              <a:extLst>
                <a:ext uri="{FF2B5EF4-FFF2-40B4-BE49-F238E27FC236}">
                  <a16:creationId xmlns:a16="http://schemas.microsoft.com/office/drawing/2014/main" id="{6E3DF399-3EA7-46AB-A477-59688D37C918}"/>
                </a:ext>
              </a:extLst>
            </p:cNvPr>
            <p:cNvSpPr txBox="1"/>
            <p:nvPr/>
          </p:nvSpPr>
          <p:spPr>
            <a:xfrm>
              <a:off x="10600132" y="6859099"/>
              <a:ext cx="3183885" cy="338554"/>
            </a:xfrm>
            <a:prstGeom prst="rect">
              <a:avLst/>
            </a:prstGeom>
            <a:noFill/>
          </p:spPr>
          <p:txBody>
            <a:bodyPr wrap="none" rtlCol="0">
              <a:spAutoFit/>
            </a:bodyPr>
            <a:lstStyle/>
            <a:p>
              <a:r>
                <a:rPr lang="en-US" sz="1600">
                  <a:latin typeface="Selawik Semibold" panose="020B0702040204020203" pitchFamily="34" charset="0"/>
                  <a:cs typeface="Segoe UI" panose="020B0502040204020203" pitchFamily="34" charset="0"/>
                </a:rPr>
                <a:t>Area chart with title and legend</a:t>
              </a:r>
            </a:p>
          </p:txBody>
        </p:sp>
      </p:grpSp>
      <p:grpSp>
        <p:nvGrpSpPr>
          <p:cNvPr id="51" name="Group 50">
            <a:extLst>
              <a:ext uri="{FF2B5EF4-FFF2-40B4-BE49-F238E27FC236}">
                <a16:creationId xmlns:a16="http://schemas.microsoft.com/office/drawing/2014/main" id="{207E349A-EC9B-438E-942D-5FD6B1C994A3}"/>
              </a:ext>
            </a:extLst>
          </p:cNvPr>
          <p:cNvGrpSpPr/>
          <p:nvPr/>
        </p:nvGrpSpPr>
        <p:grpSpPr>
          <a:xfrm>
            <a:off x="14642396" y="1764860"/>
            <a:ext cx="7946780" cy="4161542"/>
            <a:chOff x="8349930" y="1741915"/>
            <a:chExt cx="7946780" cy="4161542"/>
          </a:xfrm>
        </p:grpSpPr>
        <p:graphicFrame>
          <p:nvGraphicFramePr>
            <p:cNvPr id="69" name="Chart 68">
              <a:extLst>
                <a:ext uri="{FF2B5EF4-FFF2-40B4-BE49-F238E27FC236}">
                  <a16:creationId xmlns:a16="http://schemas.microsoft.com/office/drawing/2014/main" id="{054BC51D-2F95-42F1-8DE7-31388569E93B}"/>
                </a:ext>
              </a:extLst>
            </p:cNvPr>
            <p:cNvGraphicFramePr/>
            <p:nvPr>
              <p:extLst/>
            </p:nvPr>
          </p:nvGraphicFramePr>
          <p:xfrm>
            <a:off x="8349930" y="3452283"/>
            <a:ext cx="2587053" cy="2451174"/>
          </p:xfrm>
          <a:graphic>
            <a:graphicData uri="http://schemas.openxmlformats.org/drawingml/2006/chart">
              <c:chart xmlns:c="http://schemas.openxmlformats.org/drawingml/2006/chart" xmlns:r="http://schemas.openxmlformats.org/officeDocument/2006/relationships" r:id="rId11"/>
            </a:graphicData>
          </a:graphic>
        </p:graphicFrame>
        <p:grpSp>
          <p:nvGrpSpPr>
            <p:cNvPr id="70" name="Group 69">
              <a:extLst>
                <a:ext uri="{FF2B5EF4-FFF2-40B4-BE49-F238E27FC236}">
                  <a16:creationId xmlns:a16="http://schemas.microsoft.com/office/drawing/2014/main" id="{DABB6283-FBAE-4786-A359-803DC4EB886A}"/>
                </a:ext>
              </a:extLst>
            </p:cNvPr>
            <p:cNvGrpSpPr/>
            <p:nvPr/>
          </p:nvGrpSpPr>
          <p:grpSpPr>
            <a:xfrm>
              <a:off x="8945669" y="4247456"/>
              <a:ext cx="1314271" cy="700434"/>
              <a:chOff x="13055972" y="2949715"/>
              <a:chExt cx="1314271" cy="700434"/>
            </a:xfrm>
          </p:grpSpPr>
          <p:sp>
            <p:nvSpPr>
              <p:cNvPr id="71" name="TextBox 70">
                <a:extLst>
                  <a:ext uri="{FF2B5EF4-FFF2-40B4-BE49-F238E27FC236}">
                    <a16:creationId xmlns:a16="http://schemas.microsoft.com/office/drawing/2014/main" id="{7D237254-AE86-4D7C-B48B-E48D2831ED44}"/>
                  </a:ext>
                </a:extLst>
              </p:cNvPr>
              <p:cNvSpPr txBox="1"/>
              <p:nvPr/>
            </p:nvSpPr>
            <p:spPr>
              <a:xfrm>
                <a:off x="13254271" y="2949715"/>
                <a:ext cx="952505" cy="461665"/>
              </a:xfrm>
              <a:prstGeom prst="rect">
                <a:avLst/>
              </a:prstGeom>
              <a:noFill/>
            </p:spPr>
            <p:txBody>
              <a:bodyPr wrap="none" rtlCol="0">
                <a:spAutoFit/>
              </a:bodyPr>
              <a:lstStyle/>
              <a:p>
                <a:pPr algn="ctr"/>
                <a:r>
                  <a:rPr lang="en-US" sz="2400">
                    <a:latin typeface="Segoe UI Bold" panose="020B0802040204020203" pitchFamily="34" charset="0"/>
                    <a:cs typeface="Segoe UI Bold" panose="020B0802040204020203" pitchFamily="34" charset="0"/>
                  </a:rPr>
                  <a:t>75.7</a:t>
                </a:r>
                <a:r>
                  <a:rPr lang="en-US" sz="1400">
                    <a:latin typeface="Segoe UI Bold" panose="020B0802040204020203" pitchFamily="34" charset="0"/>
                    <a:cs typeface="Segoe UI Bold" panose="020B0802040204020203" pitchFamily="34" charset="0"/>
                  </a:rPr>
                  <a:t>%</a:t>
                </a:r>
              </a:p>
            </p:txBody>
          </p:sp>
          <p:sp>
            <p:nvSpPr>
              <p:cNvPr id="72" name="TextBox 71">
                <a:extLst>
                  <a:ext uri="{FF2B5EF4-FFF2-40B4-BE49-F238E27FC236}">
                    <a16:creationId xmlns:a16="http://schemas.microsoft.com/office/drawing/2014/main" id="{EEC3310E-D27A-4161-B274-CBE85C399BC3}"/>
                  </a:ext>
                </a:extLst>
              </p:cNvPr>
              <p:cNvSpPr txBox="1"/>
              <p:nvPr/>
            </p:nvSpPr>
            <p:spPr>
              <a:xfrm>
                <a:off x="13055972" y="3311595"/>
                <a:ext cx="1314271" cy="338554"/>
              </a:xfrm>
              <a:prstGeom prst="rect">
                <a:avLst/>
              </a:prstGeom>
              <a:noFill/>
            </p:spPr>
            <p:txBody>
              <a:bodyPr wrap="none" rtlCol="0">
                <a:spAutoFit/>
              </a:bodyPr>
              <a:lstStyle/>
              <a:p>
                <a:pPr algn="ctr"/>
                <a:r>
                  <a:rPr lang="en-US" sz="1600">
                    <a:solidFill>
                      <a:schemeClr val="bg1">
                        <a:lumMod val="50000"/>
                      </a:schemeClr>
                    </a:solidFill>
                    <a:latin typeface="Segoe UI" panose="020B0502040204020203" pitchFamily="34" charset="0"/>
                    <a:cs typeface="Segoe UI" panose="020B0502040204020203" pitchFamily="34" charset="0"/>
                  </a:rPr>
                  <a:t>of 105.6 </a:t>
                </a:r>
                <a:r>
                  <a:rPr lang="en-US" sz="1600" err="1">
                    <a:solidFill>
                      <a:schemeClr val="bg1">
                        <a:lumMod val="50000"/>
                      </a:schemeClr>
                    </a:solidFill>
                    <a:latin typeface="Segoe UI" panose="020B0502040204020203" pitchFamily="34" charset="0"/>
                    <a:cs typeface="Segoe UI" panose="020B0502040204020203" pitchFamily="34" charset="0"/>
                  </a:rPr>
                  <a:t>Ghz</a:t>
                </a:r>
                <a:endParaRPr lang="en-US" sz="1600">
                  <a:solidFill>
                    <a:schemeClr val="bg1">
                      <a:lumMod val="50000"/>
                    </a:schemeClr>
                  </a:solidFill>
                  <a:latin typeface="Segoe UI" panose="020B0502040204020203" pitchFamily="34" charset="0"/>
                  <a:cs typeface="Segoe UI" panose="020B0502040204020203" pitchFamily="34" charset="0"/>
                </a:endParaRPr>
              </a:p>
            </p:txBody>
          </p:sp>
        </p:grpSp>
        <p:sp>
          <p:nvSpPr>
            <p:cNvPr id="78" name="TextBox 77">
              <a:extLst>
                <a:ext uri="{FF2B5EF4-FFF2-40B4-BE49-F238E27FC236}">
                  <a16:creationId xmlns:a16="http://schemas.microsoft.com/office/drawing/2014/main" id="{12EC5B82-5A7B-427A-93FD-63CEEEAE49F3}"/>
                </a:ext>
              </a:extLst>
            </p:cNvPr>
            <p:cNvSpPr txBox="1"/>
            <p:nvPr/>
          </p:nvSpPr>
          <p:spPr>
            <a:xfrm>
              <a:off x="8349930" y="1741915"/>
              <a:ext cx="4641655" cy="338554"/>
            </a:xfrm>
            <a:prstGeom prst="rect">
              <a:avLst/>
            </a:prstGeom>
            <a:noFill/>
          </p:spPr>
          <p:txBody>
            <a:bodyPr wrap="none" rtlCol="0">
              <a:spAutoFit/>
            </a:bodyPr>
            <a:lstStyle/>
            <a:p>
              <a:r>
                <a:rPr lang="en-US" sz="1600">
                  <a:latin typeface="Segoe UI Semibold" panose="020B0702040204020203" pitchFamily="34" charset="0"/>
                  <a:cs typeface="Segoe UI Semibold" panose="020B0702040204020203" pitchFamily="34" charset="0"/>
                </a:rPr>
                <a:t>Capacity chart with legend on top and data grid</a:t>
              </a:r>
            </a:p>
          </p:txBody>
        </p:sp>
        <p:pic>
          <p:nvPicPr>
            <p:cNvPr id="117" name="Picture 116">
              <a:extLst>
                <a:ext uri="{FF2B5EF4-FFF2-40B4-BE49-F238E27FC236}">
                  <a16:creationId xmlns:a16="http://schemas.microsoft.com/office/drawing/2014/main" id="{9246CE99-43D0-41D9-B43E-35517D8E48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10404" y="1829058"/>
              <a:ext cx="192024" cy="192024"/>
            </a:xfrm>
            <a:prstGeom prst="rect">
              <a:avLst/>
            </a:prstGeom>
          </p:spPr>
        </p:pic>
        <p:sp>
          <p:nvSpPr>
            <p:cNvPr id="140" name="Rectangle 139">
              <a:extLst>
                <a:ext uri="{FF2B5EF4-FFF2-40B4-BE49-F238E27FC236}">
                  <a16:creationId xmlns:a16="http://schemas.microsoft.com/office/drawing/2014/main" id="{7FD6254B-C17B-4F2F-B63A-D50232EB0E20}"/>
                </a:ext>
              </a:extLst>
            </p:cNvPr>
            <p:cNvSpPr/>
            <p:nvPr/>
          </p:nvSpPr>
          <p:spPr>
            <a:xfrm>
              <a:off x="8407956" y="2516693"/>
              <a:ext cx="54864" cy="530352"/>
            </a:xfrm>
            <a:prstGeom prst="rect">
              <a:avLst/>
            </a:prstGeom>
            <a:solidFill>
              <a:srgbClr val="00B2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TextBox 148">
              <a:extLst>
                <a:ext uri="{FF2B5EF4-FFF2-40B4-BE49-F238E27FC236}">
                  <a16:creationId xmlns:a16="http://schemas.microsoft.com/office/drawing/2014/main" id="{D8EB3B7C-BC92-41BB-983C-BE3CCEC60F6C}"/>
                </a:ext>
              </a:extLst>
            </p:cNvPr>
            <p:cNvSpPr txBox="1"/>
            <p:nvPr/>
          </p:nvSpPr>
          <p:spPr>
            <a:xfrm>
              <a:off x="8515595" y="2448418"/>
              <a:ext cx="49725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VM</a:t>
              </a:r>
            </a:p>
          </p:txBody>
        </p:sp>
        <p:sp>
          <p:nvSpPr>
            <p:cNvPr id="152" name="TextBox 151">
              <a:extLst>
                <a:ext uri="{FF2B5EF4-FFF2-40B4-BE49-F238E27FC236}">
                  <a16:creationId xmlns:a16="http://schemas.microsoft.com/office/drawing/2014/main" id="{85C7CA3E-FD89-463D-9DC0-B081534F4824}"/>
                </a:ext>
              </a:extLst>
            </p:cNvPr>
            <p:cNvSpPr txBox="1"/>
            <p:nvPr/>
          </p:nvSpPr>
          <p:spPr>
            <a:xfrm>
              <a:off x="8515595" y="2671884"/>
              <a:ext cx="1064715" cy="461665"/>
            </a:xfrm>
            <a:prstGeom prst="rect">
              <a:avLst/>
            </a:prstGeom>
            <a:noFill/>
          </p:spPr>
          <p:txBody>
            <a:bodyPr wrap="none" rtlCol="0">
              <a:spAutoFit/>
            </a:bodyPr>
            <a:lstStyle/>
            <a:p>
              <a:r>
                <a:rPr lang="en-US" sz="2400">
                  <a:solidFill>
                    <a:srgbClr val="333333"/>
                  </a:solidFill>
                  <a:latin typeface="Segoe UI Bold" panose="020B0802040204020203" pitchFamily="34" charset="0"/>
                  <a:cs typeface="Segoe UI Bold" panose="020B0802040204020203" pitchFamily="34" charset="0"/>
                </a:rPr>
                <a:t>57.6%</a:t>
              </a:r>
            </a:p>
          </p:txBody>
        </p:sp>
        <p:sp>
          <p:nvSpPr>
            <p:cNvPr id="153" name="Rectangle 152">
              <a:extLst>
                <a:ext uri="{FF2B5EF4-FFF2-40B4-BE49-F238E27FC236}">
                  <a16:creationId xmlns:a16="http://schemas.microsoft.com/office/drawing/2014/main" id="{44AFBD62-1BAF-4F73-8EA6-6AF1E08A57BB}"/>
                </a:ext>
              </a:extLst>
            </p:cNvPr>
            <p:cNvSpPr/>
            <p:nvPr/>
          </p:nvSpPr>
          <p:spPr>
            <a:xfrm>
              <a:off x="9860809" y="2516693"/>
              <a:ext cx="54864" cy="530352"/>
            </a:xfrm>
            <a:prstGeom prst="rect">
              <a:avLst/>
            </a:prstGeom>
            <a:solidFill>
              <a:srgbClr val="64E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TextBox 153">
              <a:extLst>
                <a:ext uri="{FF2B5EF4-FFF2-40B4-BE49-F238E27FC236}">
                  <a16:creationId xmlns:a16="http://schemas.microsoft.com/office/drawing/2014/main" id="{7888C528-1009-4F4E-897D-CC5B9806DB1A}"/>
                </a:ext>
              </a:extLst>
            </p:cNvPr>
            <p:cNvSpPr txBox="1"/>
            <p:nvPr/>
          </p:nvSpPr>
          <p:spPr>
            <a:xfrm>
              <a:off x="9968448" y="2448418"/>
              <a:ext cx="96853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Non-VM</a:t>
              </a:r>
            </a:p>
          </p:txBody>
        </p:sp>
        <p:sp>
          <p:nvSpPr>
            <p:cNvPr id="161" name="TextBox 160">
              <a:extLst>
                <a:ext uri="{FF2B5EF4-FFF2-40B4-BE49-F238E27FC236}">
                  <a16:creationId xmlns:a16="http://schemas.microsoft.com/office/drawing/2014/main" id="{C02FBCD6-D26E-403F-84D9-30A16C9914DB}"/>
                </a:ext>
              </a:extLst>
            </p:cNvPr>
            <p:cNvSpPr txBox="1"/>
            <p:nvPr/>
          </p:nvSpPr>
          <p:spPr>
            <a:xfrm>
              <a:off x="9968448" y="2671884"/>
              <a:ext cx="1064715" cy="461665"/>
            </a:xfrm>
            <a:prstGeom prst="rect">
              <a:avLst/>
            </a:prstGeom>
            <a:noFill/>
          </p:spPr>
          <p:txBody>
            <a:bodyPr wrap="none" rtlCol="0">
              <a:spAutoFit/>
            </a:bodyPr>
            <a:lstStyle/>
            <a:p>
              <a:r>
                <a:rPr lang="en-US" sz="2400">
                  <a:solidFill>
                    <a:srgbClr val="333333"/>
                  </a:solidFill>
                  <a:latin typeface="Segoe UI Bold" panose="020B0802040204020203" pitchFamily="34" charset="0"/>
                  <a:cs typeface="Segoe UI Bold" panose="020B0802040204020203" pitchFamily="34" charset="0"/>
                </a:rPr>
                <a:t>18.1%</a:t>
              </a:r>
            </a:p>
          </p:txBody>
        </p:sp>
        <p:sp>
          <p:nvSpPr>
            <p:cNvPr id="284" name="TextBox 283">
              <a:extLst>
                <a:ext uri="{FF2B5EF4-FFF2-40B4-BE49-F238E27FC236}">
                  <a16:creationId xmlns:a16="http://schemas.microsoft.com/office/drawing/2014/main" id="{D9034B24-78DB-4720-A1D7-2008558FD889}"/>
                </a:ext>
              </a:extLst>
            </p:cNvPr>
            <p:cNvSpPr txBox="1"/>
            <p:nvPr/>
          </p:nvSpPr>
          <p:spPr>
            <a:xfrm>
              <a:off x="11644804" y="2448418"/>
              <a:ext cx="154048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Top CPU usage</a:t>
              </a:r>
            </a:p>
          </p:txBody>
        </p:sp>
        <p:cxnSp>
          <p:nvCxnSpPr>
            <p:cNvPr id="285" name="Straight Connector 284">
              <a:extLst>
                <a:ext uri="{FF2B5EF4-FFF2-40B4-BE49-F238E27FC236}">
                  <a16:creationId xmlns:a16="http://schemas.microsoft.com/office/drawing/2014/main" id="{8274F3A7-4402-405A-BF39-28691EDA39EB}"/>
                </a:ext>
              </a:extLst>
            </p:cNvPr>
            <p:cNvCxnSpPr/>
            <p:nvPr/>
          </p:nvCxnSpPr>
          <p:spPr>
            <a:xfrm>
              <a:off x="11724710" y="3184099"/>
              <a:ext cx="4572000" cy="0"/>
            </a:xfrm>
            <a:prstGeom prst="line">
              <a:avLst/>
            </a:prstGeom>
            <a:ln>
              <a:solidFill>
                <a:srgbClr val="E5E5E5"/>
              </a:solidFill>
            </a:ln>
          </p:spPr>
          <p:style>
            <a:lnRef idx="1">
              <a:schemeClr val="accent1"/>
            </a:lnRef>
            <a:fillRef idx="0">
              <a:schemeClr val="accent1"/>
            </a:fillRef>
            <a:effectRef idx="0">
              <a:schemeClr val="accent1"/>
            </a:effectRef>
            <a:fontRef idx="minor">
              <a:schemeClr val="tx1"/>
            </a:fontRef>
          </p:style>
        </p:cxnSp>
        <p:sp>
          <p:nvSpPr>
            <p:cNvPr id="286" name="TextBox 285">
              <a:extLst>
                <a:ext uri="{FF2B5EF4-FFF2-40B4-BE49-F238E27FC236}">
                  <a16:creationId xmlns:a16="http://schemas.microsoft.com/office/drawing/2014/main" id="{2BFBB494-0D60-4DA1-AE25-E854698E73C8}"/>
                </a:ext>
              </a:extLst>
            </p:cNvPr>
            <p:cNvSpPr txBox="1"/>
            <p:nvPr/>
          </p:nvSpPr>
          <p:spPr>
            <a:xfrm>
              <a:off x="11897834" y="2892684"/>
              <a:ext cx="591829"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Name</a:t>
              </a:r>
            </a:p>
          </p:txBody>
        </p:sp>
        <p:sp>
          <p:nvSpPr>
            <p:cNvPr id="287" name="TextBox 286">
              <a:extLst>
                <a:ext uri="{FF2B5EF4-FFF2-40B4-BE49-F238E27FC236}">
                  <a16:creationId xmlns:a16="http://schemas.microsoft.com/office/drawing/2014/main" id="{E4668ED2-6173-4316-9664-09239C57BC99}"/>
                </a:ext>
              </a:extLst>
            </p:cNvPr>
            <p:cNvSpPr txBox="1"/>
            <p:nvPr/>
          </p:nvSpPr>
          <p:spPr>
            <a:xfrm>
              <a:off x="14861929" y="2892684"/>
              <a:ext cx="1202317"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Memory usage</a:t>
              </a:r>
            </a:p>
          </p:txBody>
        </p:sp>
        <p:cxnSp>
          <p:nvCxnSpPr>
            <p:cNvPr id="288" name="Straight Connector 287">
              <a:extLst>
                <a:ext uri="{FF2B5EF4-FFF2-40B4-BE49-F238E27FC236}">
                  <a16:creationId xmlns:a16="http://schemas.microsoft.com/office/drawing/2014/main" id="{046E9941-BFC8-4239-A11A-D6A84BE45E2D}"/>
                </a:ext>
              </a:extLst>
            </p:cNvPr>
            <p:cNvCxnSpPr/>
            <p:nvPr/>
          </p:nvCxnSpPr>
          <p:spPr>
            <a:xfrm>
              <a:off x="11724710" y="3586435"/>
              <a:ext cx="4572000" cy="0"/>
            </a:xfrm>
            <a:prstGeom prst="line">
              <a:avLst/>
            </a:prstGeom>
            <a:ln>
              <a:solidFill>
                <a:srgbClr val="E5E5E5"/>
              </a:solidFill>
            </a:ln>
          </p:spPr>
          <p:style>
            <a:lnRef idx="1">
              <a:schemeClr val="accent1"/>
            </a:lnRef>
            <a:fillRef idx="0">
              <a:schemeClr val="accent1"/>
            </a:fillRef>
            <a:effectRef idx="0">
              <a:schemeClr val="accent1"/>
            </a:effectRef>
            <a:fontRef idx="minor">
              <a:schemeClr val="tx1"/>
            </a:fontRef>
          </p:style>
        </p:cxnSp>
        <p:sp>
          <p:nvSpPr>
            <p:cNvPr id="289" name="TextBox 288">
              <a:extLst>
                <a:ext uri="{FF2B5EF4-FFF2-40B4-BE49-F238E27FC236}">
                  <a16:creationId xmlns:a16="http://schemas.microsoft.com/office/drawing/2014/main" id="{2FE3B130-4E85-4C8B-A224-6D5B9C18472B}"/>
                </a:ext>
              </a:extLst>
            </p:cNvPr>
            <p:cNvSpPr txBox="1"/>
            <p:nvPr/>
          </p:nvSpPr>
          <p:spPr>
            <a:xfrm>
              <a:off x="11897834" y="3226605"/>
              <a:ext cx="872355" cy="338554"/>
            </a:xfrm>
            <a:prstGeom prst="rect">
              <a:avLst/>
            </a:prstGeom>
            <a:noFill/>
          </p:spPr>
          <p:txBody>
            <a:bodyPr wrap="none" rtlCol="0">
              <a:spAutoFit/>
            </a:bodyPr>
            <a:lstStyle/>
            <a:p>
              <a:r>
                <a:rPr lang="en-US" sz="1600">
                  <a:solidFill>
                    <a:srgbClr val="0078D7"/>
                  </a:solidFill>
                  <a:latin typeface="Segoe UI" panose="020B0502040204020203" pitchFamily="34" charset="0"/>
                  <a:cs typeface="Segoe UI" panose="020B0502040204020203" pitchFamily="34" charset="0"/>
                </a:rPr>
                <a:t>Metric1</a:t>
              </a:r>
            </a:p>
          </p:txBody>
        </p:sp>
        <p:cxnSp>
          <p:nvCxnSpPr>
            <p:cNvPr id="290" name="Straight Connector 289">
              <a:extLst>
                <a:ext uri="{FF2B5EF4-FFF2-40B4-BE49-F238E27FC236}">
                  <a16:creationId xmlns:a16="http://schemas.microsoft.com/office/drawing/2014/main" id="{DEDAD5C8-E67D-4EBD-B0BD-33C12A97F7A7}"/>
                </a:ext>
              </a:extLst>
            </p:cNvPr>
            <p:cNvCxnSpPr/>
            <p:nvPr/>
          </p:nvCxnSpPr>
          <p:spPr>
            <a:xfrm>
              <a:off x="11724710" y="3988771"/>
              <a:ext cx="4572000" cy="0"/>
            </a:xfrm>
            <a:prstGeom prst="line">
              <a:avLst/>
            </a:prstGeom>
            <a:ln>
              <a:solidFill>
                <a:srgbClr val="E5E5E5"/>
              </a:solidFill>
            </a:ln>
          </p:spPr>
          <p:style>
            <a:lnRef idx="1">
              <a:schemeClr val="accent1"/>
            </a:lnRef>
            <a:fillRef idx="0">
              <a:schemeClr val="accent1"/>
            </a:fillRef>
            <a:effectRef idx="0">
              <a:schemeClr val="accent1"/>
            </a:effectRef>
            <a:fontRef idx="minor">
              <a:schemeClr val="tx1"/>
            </a:fontRef>
          </p:style>
        </p:cxnSp>
        <p:sp>
          <p:nvSpPr>
            <p:cNvPr id="291" name="TextBox 290">
              <a:extLst>
                <a:ext uri="{FF2B5EF4-FFF2-40B4-BE49-F238E27FC236}">
                  <a16:creationId xmlns:a16="http://schemas.microsoft.com/office/drawing/2014/main" id="{B6D68197-DAA6-4EDC-8E44-1859436BFC63}"/>
                </a:ext>
              </a:extLst>
            </p:cNvPr>
            <p:cNvSpPr txBox="1"/>
            <p:nvPr/>
          </p:nvSpPr>
          <p:spPr>
            <a:xfrm>
              <a:off x="11897834" y="3628941"/>
              <a:ext cx="872355" cy="338554"/>
            </a:xfrm>
            <a:prstGeom prst="rect">
              <a:avLst/>
            </a:prstGeom>
            <a:noFill/>
          </p:spPr>
          <p:txBody>
            <a:bodyPr wrap="none" rtlCol="0">
              <a:spAutoFit/>
            </a:bodyPr>
            <a:lstStyle/>
            <a:p>
              <a:r>
                <a:rPr lang="en-US" sz="1600">
                  <a:solidFill>
                    <a:srgbClr val="0078D7"/>
                  </a:solidFill>
                  <a:latin typeface="Segoe UI" panose="020B0502040204020203" pitchFamily="34" charset="0"/>
                  <a:cs typeface="Segoe UI" panose="020B0502040204020203" pitchFamily="34" charset="0"/>
                </a:rPr>
                <a:t>Metric2</a:t>
              </a:r>
            </a:p>
          </p:txBody>
        </p:sp>
        <p:cxnSp>
          <p:nvCxnSpPr>
            <p:cNvPr id="292" name="Straight Connector 291">
              <a:extLst>
                <a:ext uri="{FF2B5EF4-FFF2-40B4-BE49-F238E27FC236}">
                  <a16:creationId xmlns:a16="http://schemas.microsoft.com/office/drawing/2014/main" id="{2367F6B9-F8F0-436D-88DC-06A3093598AB}"/>
                </a:ext>
              </a:extLst>
            </p:cNvPr>
            <p:cNvCxnSpPr/>
            <p:nvPr/>
          </p:nvCxnSpPr>
          <p:spPr>
            <a:xfrm>
              <a:off x="11724710" y="4391106"/>
              <a:ext cx="4572000" cy="0"/>
            </a:xfrm>
            <a:prstGeom prst="line">
              <a:avLst/>
            </a:prstGeom>
            <a:ln>
              <a:solidFill>
                <a:srgbClr val="E5E5E5"/>
              </a:solidFill>
            </a:ln>
          </p:spPr>
          <p:style>
            <a:lnRef idx="1">
              <a:schemeClr val="accent1"/>
            </a:lnRef>
            <a:fillRef idx="0">
              <a:schemeClr val="accent1"/>
            </a:fillRef>
            <a:effectRef idx="0">
              <a:schemeClr val="accent1"/>
            </a:effectRef>
            <a:fontRef idx="minor">
              <a:schemeClr val="tx1"/>
            </a:fontRef>
          </p:style>
        </p:cxnSp>
        <p:sp>
          <p:nvSpPr>
            <p:cNvPr id="293" name="TextBox 292">
              <a:extLst>
                <a:ext uri="{FF2B5EF4-FFF2-40B4-BE49-F238E27FC236}">
                  <a16:creationId xmlns:a16="http://schemas.microsoft.com/office/drawing/2014/main" id="{D9CC1013-0017-4563-8B61-1F668EF04C79}"/>
                </a:ext>
              </a:extLst>
            </p:cNvPr>
            <p:cNvSpPr txBox="1"/>
            <p:nvPr/>
          </p:nvSpPr>
          <p:spPr>
            <a:xfrm>
              <a:off x="11897834" y="4031276"/>
              <a:ext cx="872355" cy="338554"/>
            </a:xfrm>
            <a:prstGeom prst="rect">
              <a:avLst/>
            </a:prstGeom>
            <a:noFill/>
          </p:spPr>
          <p:txBody>
            <a:bodyPr wrap="none" rtlCol="0">
              <a:spAutoFit/>
            </a:bodyPr>
            <a:lstStyle/>
            <a:p>
              <a:r>
                <a:rPr lang="en-US" sz="1600">
                  <a:solidFill>
                    <a:srgbClr val="0078D7"/>
                  </a:solidFill>
                  <a:latin typeface="Segoe UI" panose="020B0502040204020203" pitchFamily="34" charset="0"/>
                  <a:cs typeface="Segoe UI" panose="020B0502040204020203" pitchFamily="34" charset="0"/>
                </a:rPr>
                <a:t>Metric3</a:t>
              </a:r>
            </a:p>
          </p:txBody>
        </p:sp>
        <p:sp>
          <p:nvSpPr>
            <p:cNvPr id="294" name="TextBox 293">
              <a:extLst>
                <a:ext uri="{FF2B5EF4-FFF2-40B4-BE49-F238E27FC236}">
                  <a16:creationId xmlns:a16="http://schemas.microsoft.com/office/drawing/2014/main" id="{F2EFBA20-F0DE-4D78-913A-6CB0BC7B1CEC}"/>
                </a:ext>
              </a:extLst>
            </p:cNvPr>
            <p:cNvSpPr txBox="1"/>
            <p:nvPr/>
          </p:nvSpPr>
          <p:spPr>
            <a:xfrm>
              <a:off x="15398987" y="3226605"/>
              <a:ext cx="729688" cy="338554"/>
            </a:xfrm>
            <a:prstGeom prst="rect">
              <a:avLst/>
            </a:prstGeom>
            <a:noFill/>
          </p:spPr>
          <p:txBody>
            <a:bodyPr wrap="none" rtlCol="0">
              <a:spAutoFit/>
            </a:bodyPr>
            <a:lstStyle/>
            <a:p>
              <a:pPr algn="r"/>
              <a:r>
                <a:rPr lang="en-US" sz="1600">
                  <a:solidFill>
                    <a:srgbClr val="333333"/>
                  </a:solidFill>
                  <a:latin typeface="Segoe UI" panose="020B0502040204020203" pitchFamily="34" charset="0"/>
                  <a:cs typeface="Segoe UI" panose="020B0502040204020203" pitchFamily="34" charset="0"/>
                </a:rPr>
                <a:t>10.3%</a:t>
              </a:r>
            </a:p>
          </p:txBody>
        </p:sp>
        <p:sp>
          <p:nvSpPr>
            <p:cNvPr id="295" name="TextBox 294">
              <a:extLst>
                <a:ext uri="{FF2B5EF4-FFF2-40B4-BE49-F238E27FC236}">
                  <a16:creationId xmlns:a16="http://schemas.microsoft.com/office/drawing/2014/main" id="{55D58A79-555B-4CF1-B977-CE17161AE68C}"/>
                </a:ext>
              </a:extLst>
            </p:cNvPr>
            <p:cNvSpPr txBox="1"/>
            <p:nvPr/>
          </p:nvSpPr>
          <p:spPr>
            <a:xfrm>
              <a:off x="15509595" y="3628941"/>
              <a:ext cx="619080" cy="338554"/>
            </a:xfrm>
            <a:prstGeom prst="rect">
              <a:avLst/>
            </a:prstGeom>
            <a:noFill/>
          </p:spPr>
          <p:txBody>
            <a:bodyPr wrap="none" rtlCol="0">
              <a:spAutoFit/>
            </a:bodyPr>
            <a:lstStyle/>
            <a:p>
              <a:pPr algn="r"/>
              <a:r>
                <a:rPr lang="en-US" sz="1600">
                  <a:solidFill>
                    <a:srgbClr val="333333"/>
                  </a:solidFill>
                  <a:latin typeface="Segoe UI" panose="020B0502040204020203" pitchFamily="34" charset="0"/>
                  <a:cs typeface="Segoe UI" panose="020B0502040204020203" pitchFamily="34" charset="0"/>
                </a:rPr>
                <a:t>7.3%</a:t>
              </a:r>
            </a:p>
          </p:txBody>
        </p:sp>
        <p:sp>
          <p:nvSpPr>
            <p:cNvPr id="296" name="TextBox 295">
              <a:extLst>
                <a:ext uri="{FF2B5EF4-FFF2-40B4-BE49-F238E27FC236}">
                  <a16:creationId xmlns:a16="http://schemas.microsoft.com/office/drawing/2014/main" id="{B07D3BC1-E6EC-4B99-9EA2-CA330A491F7B}"/>
                </a:ext>
              </a:extLst>
            </p:cNvPr>
            <p:cNvSpPr txBox="1"/>
            <p:nvPr/>
          </p:nvSpPr>
          <p:spPr>
            <a:xfrm>
              <a:off x="15509595" y="4031276"/>
              <a:ext cx="619080" cy="338554"/>
            </a:xfrm>
            <a:prstGeom prst="rect">
              <a:avLst/>
            </a:prstGeom>
            <a:noFill/>
          </p:spPr>
          <p:txBody>
            <a:bodyPr wrap="none" rtlCol="0">
              <a:spAutoFit/>
            </a:bodyPr>
            <a:lstStyle/>
            <a:p>
              <a:pPr algn="r"/>
              <a:r>
                <a:rPr lang="en-US" sz="1600">
                  <a:solidFill>
                    <a:srgbClr val="333333"/>
                  </a:solidFill>
                  <a:latin typeface="Segoe UI" panose="020B0502040204020203" pitchFamily="34" charset="0"/>
                  <a:cs typeface="Segoe UI" panose="020B0502040204020203" pitchFamily="34" charset="0"/>
                </a:rPr>
                <a:t>6.3%</a:t>
              </a:r>
            </a:p>
          </p:txBody>
        </p:sp>
        <p:pic>
          <p:nvPicPr>
            <p:cNvPr id="297" name="Picture 296">
              <a:extLst>
                <a:ext uri="{FF2B5EF4-FFF2-40B4-BE49-F238E27FC236}">
                  <a16:creationId xmlns:a16="http://schemas.microsoft.com/office/drawing/2014/main" id="{24B24A22-5F6A-454C-89EC-FA383C1833C7}"/>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6023110" y="2980891"/>
              <a:ext cx="100584" cy="100584"/>
            </a:xfrm>
            <a:prstGeom prst="rect">
              <a:avLst/>
            </a:prstGeom>
          </p:spPr>
        </p:pic>
      </p:grpSp>
      <p:sp>
        <p:nvSpPr>
          <p:cNvPr id="52" name="Text Placeholder 51">
            <a:extLst>
              <a:ext uri="{FF2B5EF4-FFF2-40B4-BE49-F238E27FC236}">
                <a16:creationId xmlns:a16="http://schemas.microsoft.com/office/drawing/2014/main" id="{C2E0C1AD-3598-466C-A0C1-F773142F5474}"/>
              </a:ext>
            </a:extLst>
          </p:cNvPr>
          <p:cNvSpPr>
            <a:spLocks noGrp="1"/>
          </p:cNvSpPr>
          <p:nvPr>
            <p:ph type="body" sz="quarter" idx="11"/>
          </p:nvPr>
        </p:nvSpPr>
        <p:spPr/>
        <p:txBody>
          <a:bodyPr/>
          <a:lstStyle/>
          <a:p>
            <a:r>
              <a:rPr lang="en-US"/>
              <a:t>Data Visualization</a:t>
            </a:r>
          </a:p>
        </p:txBody>
      </p:sp>
      <p:sp>
        <p:nvSpPr>
          <p:cNvPr id="2" name="Text Placeholder 1">
            <a:extLst>
              <a:ext uri="{FF2B5EF4-FFF2-40B4-BE49-F238E27FC236}">
                <a16:creationId xmlns:a16="http://schemas.microsoft.com/office/drawing/2014/main" id="{8FE6999B-5047-4294-9385-DF14B902070A}"/>
              </a:ext>
            </a:extLst>
          </p:cNvPr>
          <p:cNvSpPr>
            <a:spLocks noGrp="1"/>
          </p:cNvSpPr>
          <p:nvPr>
            <p:ph type="body" sz="quarter" idx="13"/>
          </p:nvPr>
        </p:nvSpPr>
        <p:spPr/>
        <p:txBody>
          <a:bodyPr/>
          <a:lstStyle/>
          <a:p>
            <a:r>
              <a:rPr lang="en-US"/>
              <a:t>CONTENT</a:t>
            </a:r>
          </a:p>
        </p:txBody>
      </p:sp>
    </p:spTree>
    <p:extLst>
      <p:ext uri="{BB962C8B-B14F-4D97-AF65-F5344CB8AC3E}">
        <p14:creationId xmlns:p14="http://schemas.microsoft.com/office/powerpoint/2010/main" val="523449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TextBox 258">
            <a:extLst>
              <a:ext uri="{FF2B5EF4-FFF2-40B4-BE49-F238E27FC236}">
                <a16:creationId xmlns:a16="http://schemas.microsoft.com/office/drawing/2014/main" id="{F2E42608-D8BF-41AC-A7AE-DADD3A263B58}"/>
              </a:ext>
            </a:extLst>
          </p:cNvPr>
          <p:cNvSpPr txBox="1"/>
          <p:nvPr/>
        </p:nvSpPr>
        <p:spPr>
          <a:xfrm>
            <a:off x="461854" y="10086524"/>
            <a:ext cx="1125629"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Hyperlink</a:t>
            </a:r>
          </a:p>
        </p:txBody>
      </p:sp>
      <p:sp>
        <p:nvSpPr>
          <p:cNvPr id="263" name="TextBox 262">
            <a:extLst>
              <a:ext uri="{FF2B5EF4-FFF2-40B4-BE49-F238E27FC236}">
                <a16:creationId xmlns:a16="http://schemas.microsoft.com/office/drawing/2014/main" id="{2ED3993B-332E-41B6-96FF-E0F4F8D0A5E9}"/>
              </a:ext>
            </a:extLst>
          </p:cNvPr>
          <p:cNvSpPr txBox="1"/>
          <p:nvPr/>
        </p:nvSpPr>
        <p:spPr>
          <a:xfrm>
            <a:off x="12192000" y="8809426"/>
            <a:ext cx="1807739"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Horizontal Slider</a:t>
            </a:r>
          </a:p>
        </p:txBody>
      </p:sp>
      <p:sp>
        <p:nvSpPr>
          <p:cNvPr id="271" name="TextBox 270">
            <a:extLst>
              <a:ext uri="{FF2B5EF4-FFF2-40B4-BE49-F238E27FC236}">
                <a16:creationId xmlns:a16="http://schemas.microsoft.com/office/drawing/2014/main" id="{22BDDC65-25C8-4B4C-96FA-710A5E766F8D}"/>
              </a:ext>
            </a:extLst>
          </p:cNvPr>
          <p:cNvSpPr txBox="1"/>
          <p:nvPr/>
        </p:nvSpPr>
        <p:spPr>
          <a:xfrm>
            <a:off x="12192000" y="4612872"/>
            <a:ext cx="1524328"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Toggle Switch</a:t>
            </a:r>
          </a:p>
        </p:txBody>
      </p:sp>
      <p:sp>
        <p:nvSpPr>
          <p:cNvPr id="393" name="TextBox 392">
            <a:extLst>
              <a:ext uri="{FF2B5EF4-FFF2-40B4-BE49-F238E27FC236}">
                <a16:creationId xmlns:a16="http://schemas.microsoft.com/office/drawing/2014/main" id="{4963A2EB-20BE-46FE-8D70-2A674408AADF}"/>
              </a:ext>
            </a:extLst>
          </p:cNvPr>
          <p:cNvSpPr txBox="1"/>
          <p:nvPr/>
        </p:nvSpPr>
        <p:spPr>
          <a:xfrm>
            <a:off x="12192000" y="1455743"/>
            <a:ext cx="739305"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Radio</a:t>
            </a:r>
          </a:p>
        </p:txBody>
      </p:sp>
      <p:grpSp>
        <p:nvGrpSpPr>
          <p:cNvPr id="5" name="Group 4">
            <a:extLst>
              <a:ext uri="{FF2B5EF4-FFF2-40B4-BE49-F238E27FC236}">
                <a16:creationId xmlns:a16="http://schemas.microsoft.com/office/drawing/2014/main" id="{DE816E3D-DAAE-4E38-B551-6BBB232E0BB2}"/>
              </a:ext>
            </a:extLst>
          </p:cNvPr>
          <p:cNvGrpSpPr/>
          <p:nvPr/>
        </p:nvGrpSpPr>
        <p:grpSpPr>
          <a:xfrm>
            <a:off x="14223078" y="8809426"/>
            <a:ext cx="8980227" cy="2535041"/>
            <a:chOff x="12192000" y="9199988"/>
            <a:chExt cx="8980227" cy="2535041"/>
          </a:xfrm>
        </p:grpSpPr>
        <p:grpSp>
          <p:nvGrpSpPr>
            <p:cNvPr id="260" name="Group 259">
              <a:extLst>
                <a:ext uri="{FF2B5EF4-FFF2-40B4-BE49-F238E27FC236}">
                  <a16:creationId xmlns:a16="http://schemas.microsoft.com/office/drawing/2014/main" id="{6DF1A141-95AF-4267-A6BE-0E79637B8D50}"/>
                </a:ext>
              </a:extLst>
            </p:cNvPr>
            <p:cNvGrpSpPr/>
            <p:nvPr/>
          </p:nvGrpSpPr>
          <p:grpSpPr>
            <a:xfrm>
              <a:off x="12287250" y="11433277"/>
              <a:ext cx="6117336" cy="301752"/>
              <a:chOff x="536937" y="11072156"/>
              <a:chExt cx="6117336" cy="301752"/>
            </a:xfrm>
          </p:grpSpPr>
          <p:sp>
            <p:nvSpPr>
              <p:cNvPr id="261" name="Rectangle 260">
                <a:extLst>
                  <a:ext uri="{FF2B5EF4-FFF2-40B4-BE49-F238E27FC236}">
                    <a16:creationId xmlns:a16="http://schemas.microsoft.com/office/drawing/2014/main" id="{F79FDABD-FAA9-4FE0-8FC1-26CCED219765}"/>
                  </a:ext>
                </a:extLst>
              </p:cNvPr>
              <p:cNvSpPr/>
              <p:nvPr/>
            </p:nvSpPr>
            <p:spPr>
              <a:xfrm>
                <a:off x="536937" y="11195600"/>
                <a:ext cx="6117336" cy="54864"/>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 name="Rectangle 261">
                <a:extLst>
                  <a:ext uri="{FF2B5EF4-FFF2-40B4-BE49-F238E27FC236}">
                    <a16:creationId xmlns:a16="http://schemas.microsoft.com/office/drawing/2014/main" id="{9D7D103A-C2C0-44BD-A7E6-684473AE8DAB}"/>
                  </a:ext>
                </a:extLst>
              </p:cNvPr>
              <p:cNvSpPr/>
              <p:nvPr/>
            </p:nvSpPr>
            <p:spPr>
              <a:xfrm>
                <a:off x="3545313" y="11072156"/>
                <a:ext cx="100584" cy="301752"/>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1" name="TextBox 410">
              <a:extLst>
                <a:ext uri="{FF2B5EF4-FFF2-40B4-BE49-F238E27FC236}">
                  <a16:creationId xmlns:a16="http://schemas.microsoft.com/office/drawing/2014/main" id="{9347C430-8253-4CAF-8151-BDD706EC4ADB}"/>
                </a:ext>
              </a:extLst>
            </p:cNvPr>
            <p:cNvSpPr txBox="1"/>
            <p:nvPr/>
          </p:nvSpPr>
          <p:spPr>
            <a:xfrm>
              <a:off x="12192000" y="9199988"/>
              <a:ext cx="8980227" cy="1815882"/>
            </a:xfrm>
            <a:prstGeom prst="rect">
              <a:avLst/>
            </a:prstGeom>
            <a:noFill/>
          </p:spPr>
          <p:txBody>
            <a:bodyPr wrap="square" rtlCol="0">
              <a:spAutoFit/>
            </a:bodyPr>
            <a:lstStyle/>
            <a:p>
              <a:r>
                <a:rPr lang="en-US" sz="1600">
                  <a:latin typeface="Segoe UI" panose="020B0502040204020203" pitchFamily="34" charset="0"/>
                  <a:cs typeface="Segoe UI" panose="020B0502040204020203" pitchFamily="34" charset="0"/>
                </a:rPr>
                <a:t>Sliders let the user set a value in a given range by tapping – or scrubbing back and forth – on a track. It provides a visual indication of adjustable content, as well as the current setting in the total range of content (e.g. adjusting brightness).</a:t>
              </a:r>
            </a:p>
            <a:p>
              <a:endParaRPr lang="en-US" sz="1600">
                <a:latin typeface="Segoe UI" panose="020B0502040204020203" pitchFamily="34" charset="0"/>
                <a:cs typeface="Segoe UI" panose="020B0502040204020203" pitchFamily="34" charset="0"/>
              </a:endParaRPr>
            </a:p>
            <a:p>
              <a:r>
                <a:rPr lang="en-US" sz="1600">
                  <a:latin typeface="Segoe UI" panose="020B0502040204020203" pitchFamily="34" charset="0"/>
                  <a:cs typeface="Segoe UI" panose="020B0502040204020203" pitchFamily="34" charset="0"/>
                </a:rPr>
                <a:t>A Slider is a good choice when you know that users think of the value as a relative quantity, not a numeric value. For example, users think about setting their audio volume to low or medium—not about setting the value to two or five.</a:t>
              </a:r>
            </a:p>
          </p:txBody>
        </p:sp>
      </p:grpSp>
      <p:sp>
        <p:nvSpPr>
          <p:cNvPr id="413" name="TextBox 412">
            <a:extLst>
              <a:ext uri="{FF2B5EF4-FFF2-40B4-BE49-F238E27FC236}">
                <a16:creationId xmlns:a16="http://schemas.microsoft.com/office/drawing/2014/main" id="{D2C0901E-7BD8-4FB7-8683-9ECABC67E4BB}"/>
              </a:ext>
            </a:extLst>
          </p:cNvPr>
          <p:cNvSpPr txBox="1"/>
          <p:nvPr/>
        </p:nvSpPr>
        <p:spPr>
          <a:xfrm>
            <a:off x="455676" y="1455743"/>
            <a:ext cx="847476"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Button</a:t>
            </a:r>
          </a:p>
        </p:txBody>
      </p:sp>
      <p:sp>
        <p:nvSpPr>
          <p:cNvPr id="242" name="TextBox 241">
            <a:extLst>
              <a:ext uri="{FF2B5EF4-FFF2-40B4-BE49-F238E27FC236}">
                <a16:creationId xmlns:a16="http://schemas.microsoft.com/office/drawing/2014/main" id="{7BE8E1A7-7C00-4794-9FE7-C434E1E5F91B}"/>
              </a:ext>
            </a:extLst>
          </p:cNvPr>
          <p:cNvSpPr txBox="1"/>
          <p:nvPr/>
        </p:nvSpPr>
        <p:spPr>
          <a:xfrm>
            <a:off x="1867740" y="1977773"/>
            <a:ext cx="311495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Secondary Button (Default Style)</a:t>
            </a:r>
          </a:p>
        </p:txBody>
      </p:sp>
      <p:sp>
        <p:nvSpPr>
          <p:cNvPr id="243" name="Rectangle 242">
            <a:extLst>
              <a:ext uri="{FF2B5EF4-FFF2-40B4-BE49-F238E27FC236}">
                <a16:creationId xmlns:a16="http://schemas.microsoft.com/office/drawing/2014/main" id="{648C0E1F-BFB6-404B-8D8A-0191048732BF}"/>
              </a:ext>
            </a:extLst>
          </p:cNvPr>
          <p:cNvSpPr/>
          <p:nvPr/>
        </p:nvSpPr>
        <p:spPr>
          <a:xfrm>
            <a:off x="1961937" y="2487687"/>
            <a:ext cx="1527048" cy="402336"/>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333333"/>
                </a:solidFill>
                <a:latin typeface="Segoe UI" panose="020B0502040204020203" pitchFamily="34" charset="0"/>
                <a:cs typeface="Segoe UI" panose="020B0502040204020203" pitchFamily="34" charset="0"/>
              </a:rPr>
              <a:t>Button</a:t>
            </a:r>
          </a:p>
        </p:txBody>
      </p:sp>
      <p:sp>
        <p:nvSpPr>
          <p:cNvPr id="244" name="Rectangle 243">
            <a:extLst>
              <a:ext uri="{FF2B5EF4-FFF2-40B4-BE49-F238E27FC236}">
                <a16:creationId xmlns:a16="http://schemas.microsoft.com/office/drawing/2014/main" id="{78FC5BA7-FED5-4F86-B323-2C8224BD4B8E}"/>
              </a:ext>
            </a:extLst>
          </p:cNvPr>
          <p:cNvSpPr/>
          <p:nvPr/>
        </p:nvSpPr>
        <p:spPr>
          <a:xfrm>
            <a:off x="3593280" y="2487687"/>
            <a:ext cx="1527048" cy="402336"/>
          </a:xfrm>
          <a:prstGeom prst="rect">
            <a:avLst/>
          </a:prstGeom>
          <a:solidFill>
            <a:srgbClr val="B3B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333333"/>
                </a:solidFill>
                <a:latin typeface="Segoe UI" panose="020B0502040204020203" pitchFamily="34" charset="0"/>
                <a:cs typeface="Segoe UI" panose="020B0502040204020203" pitchFamily="34" charset="0"/>
              </a:rPr>
              <a:t>Hover</a:t>
            </a:r>
          </a:p>
        </p:txBody>
      </p:sp>
      <p:sp>
        <p:nvSpPr>
          <p:cNvPr id="245" name="Rectangle 244">
            <a:extLst>
              <a:ext uri="{FF2B5EF4-FFF2-40B4-BE49-F238E27FC236}">
                <a16:creationId xmlns:a16="http://schemas.microsoft.com/office/drawing/2014/main" id="{76A6D134-24A4-4FF2-ABA8-AF6329BD5C3A}"/>
              </a:ext>
            </a:extLst>
          </p:cNvPr>
          <p:cNvSpPr/>
          <p:nvPr/>
        </p:nvSpPr>
        <p:spPr>
          <a:xfrm>
            <a:off x="5220912" y="2487687"/>
            <a:ext cx="1527048" cy="402336"/>
          </a:xfrm>
          <a:prstGeom prst="rect">
            <a:avLst/>
          </a:prstGeom>
          <a:solidFill>
            <a:srgbClr val="99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333333"/>
                </a:solidFill>
                <a:latin typeface="Segoe UI" panose="020B0502040204020203" pitchFamily="34" charset="0"/>
                <a:cs typeface="Segoe UI" panose="020B0502040204020203" pitchFamily="34" charset="0"/>
              </a:rPr>
              <a:t>Press</a:t>
            </a:r>
          </a:p>
        </p:txBody>
      </p:sp>
      <p:sp>
        <p:nvSpPr>
          <p:cNvPr id="246" name="Rectangle 245">
            <a:extLst>
              <a:ext uri="{FF2B5EF4-FFF2-40B4-BE49-F238E27FC236}">
                <a16:creationId xmlns:a16="http://schemas.microsoft.com/office/drawing/2014/main" id="{1B239EE6-AC50-4B39-849A-E560F9E6F983}"/>
              </a:ext>
            </a:extLst>
          </p:cNvPr>
          <p:cNvSpPr/>
          <p:nvPr/>
        </p:nvSpPr>
        <p:spPr>
          <a:xfrm>
            <a:off x="6848544" y="2487687"/>
            <a:ext cx="1527048" cy="402336"/>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999999"/>
                </a:solidFill>
                <a:latin typeface="Segoe UI" panose="020B0502040204020203" pitchFamily="34" charset="0"/>
                <a:cs typeface="Segoe UI" panose="020B0502040204020203" pitchFamily="34" charset="0"/>
              </a:rPr>
              <a:t>Disabled</a:t>
            </a:r>
          </a:p>
        </p:txBody>
      </p:sp>
      <p:sp>
        <p:nvSpPr>
          <p:cNvPr id="247" name="TextBox 246">
            <a:extLst>
              <a:ext uri="{FF2B5EF4-FFF2-40B4-BE49-F238E27FC236}">
                <a16:creationId xmlns:a16="http://schemas.microsoft.com/office/drawing/2014/main" id="{995A7668-D837-4A45-9F51-E8AF320A289D}"/>
              </a:ext>
            </a:extLst>
          </p:cNvPr>
          <p:cNvSpPr txBox="1"/>
          <p:nvPr/>
        </p:nvSpPr>
        <p:spPr>
          <a:xfrm>
            <a:off x="1866687" y="3240527"/>
            <a:ext cx="226235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Primary/Submit Button</a:t>
            </a:r>
          </a:p>
        </p:txBody>
      </p:sp>
      <p:sp>
        <p:nvSpPr>
          <p:cNvPr id="248" name="Rectangle 247">
            <a:extLst>
              <a:ext uri="{FF2B5EF4-FFF2-40B4-BE49-F238E27FC236}">
                <a16:creationId xmlns:a16="http://schemas.microsoft.com/office/drawing/2014/main" id="{CB9B8DA4-95E6-457D-B3F8-13A5EFD62180}"/>
              </a:ext>
            </a:extLst>
          </p:cNvPr>
          <p:cNvSpPr/>
          <p:nvPr/>
        </p:nvSpPr>
        <p:spPr>
          <a:xfrm>
            <a:off x="1961937" y="3750441"/>
            <a:ext cx="1527048"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Button</a:t>
            </a:r>
          </a:p>
        </p:txBody>
      </p:sp>
      <p:sp>
        <p:nvSpPr>
          <p:cNvPr id="249" name="Rectangle 248">
            <a:extLst>
              <a:ext uri="{FF2B5EF4-FFF2-40B4-BE49-F238E27FC236}">
                <a16:creationId xmlns:a16="http://schemas.microsoft.com/office/drawing/2014/main" id="{1D2EE844-A156-460E-9901-AEE0F21D566B}"/>
              </a:ext>
            </a:extLst>
          </p:cNvPr>
          <p:cNvSpPr/>
          <p:nvPr/>
        </p:nvSpPr>
        <p:spPr>
          <a:xfrm>
            <a:off x="6849597" y="3750441"/>
            <a:ext cx="1527048" cy="402336"/>
          </a:xfrm>
          <a:prstGeom prst="rect">
            <a:avLst/>
          </a:prstGeom>
          <a:solidFill>
            <a:srgbClr val="D9E8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999999"/>
                </a:solidFill>
                <a:latin typeface="Segoe UI" panose="020B0502040204020203" pitchFamily="34" charset="0"/>
                <a:cs typeface="Segoe UI" panose="020B0502040204020203" pitchFamily="34" charset="0"/>
              </a:rPr>
              <a:t>Disabled</a:t>
            </a:r>
          </a:p>
        </p:txBody>
      </p:sp>
      <p:sp>
        <p:nvSpPr>
          <p:cNvPr id="250" name="Rectangle 249">
            <a:extLst>
              <a:ext uri="{FF2B5EF4-FFF2-40B4-BE49-F238E27FC236}">
                <a16:creationId xmlns:a16="http://schemas.microsoft.com/office/drawing/2014/main" id="{42A8EDAC-6D69-4A33-BFF3-127EFA9CCBC6}"/>
              </a:ext>
            </a:extLst>
          </p:cNvPr>
          <p:cNvSpPr/>
          <p:nvPr/>
        </p:nvSpPr>
        <p:spPr>
          <a:xfrm>
            <a:off x="3594333" y="3750441"/>
            <a:ext cx="1527048" cy="402336"/>
          </a:xfrm>
          <a:prstGeom prst="rect">
            <a:avLst/>
          </a:prstGeom>
          <a:solidFill>
            <a:srgbClr val="66A4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Hover</a:t>
            </a:r>
          </a:p>
        </p:txBody>
      </p:sp>
      <p:sp>
        <p:nvSpPr>
          <p:cNvPr id="251" name="Rectangle 250">
            <a:extLst>
              <a:ext uri="{FF2B5EF4-FFF2-40B4-BE49-F238E27FC236}">
                <a16:creationId xmlns:a16="http://schemas.microsoft.com/office/drawing/2014/main" id="{1EF37211-02B3-486E-976A-0978211FA758}"/>
              </a:ext>
            </a:extLst>
          </p:cNvPr>
          <p:cNvSpPr/>
          <p:nvPr/>
        </p:nvSpPr>
        <p:spPr>
          <a:xfrm>
            <a:off x="5226729" y="3750441"/>
            <a:ext cx="1527048" cy="402336"/>
          </a:xfrm>
          <a:prstGeom prst="rect">
            <a:avLst/>
          </a:prstGeom>
          <a:solidFill>
            <a:srgbClr val="338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Press</a:t>
            </a:r>
          </a:p>
        </p:txBody>
      </p:sp>
      <p:sp>
        <p:nvSpPr>
          <p:cNvPr id="252" name="TextBox 251">
            <a:extLst>
              <a:ext uri="{FF2B5EF4-FFF2-40B4-BE49-F238E27FC236}">
                <a16:creationId xmlns:a16="http://schemas.microsoft.com/office/drawing/2014/main" id="{92ED21D8-B743-41E5-B69A-4380D12E28CC}"/>
              </a:ext>
            </a:extLst>
          </p:cNvPr>
          <p:cNvSpPr txBox="1"/>
          <p:nvPr/>
        </p:nvSpPr>
        <p:spPr>
          <a:xfrm>
            <a:off x="1866687" y="4517081"/>
            <a:ext cx="292702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Button Trigger (Action Trigger)</a:t>
            </a:r>
          </a:p>
        </p:txBody>
      </p:sp>
      <p:sp>
        <p:nvSpPr>
          <p:cNvPr id="253" name="Rectangle 252">
            <a:extLst>
              <a:ext uri="{FF2B5EF4-FFF2-40B4-BE49-F238E27FC236}">
                <a16:creationId xmlns:a16="http://schemas.microsoft.com/office/drawing/2014/main" id="{AF96A822-5F9E-4C7D-BD8C-AE100493B17B}"/>
              </a:ext>
            </a:extLst>
          </p:cNvPr>
          <p:cNvSpPr/>
          <p:nvPr/>
        </p:nvSpPr>
        <p:spPr>
          <a:xfrm>
            <a:off x="1961937" y="5026995"/>
            <a:ext cx="1527048" cy="402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333333"/>
                </a:solidFill>
                <a:latin typeface="Segoe UI" panose="020B0502040204020203" pitchFamily="34" charset="0"/>
                <a:cs typeface="Segoe UI" panose="020B0502040204020203" pitchFamily="34" charset="0"/>
              </a:rPr>
              <a:t>Button</a:t>
            </a:r>
          </a:p>
        </p:txBody>
      </p:sp>
      <p:sp>
        <p:nvSpPr>
          <p:cNvPr id="254" name="Rectangle 253">
            <a:extLst>
              <a:ext uri="{FF2B5EF4-FFF2-40B4-BE49-F238E27FC236}">
                <a16:creationId xmlns:a16="http://schemas.microsoft.com/office/drawing/2014/main" id="{641B3124-25D0-4D40-BF46-2F521467DDD2}"/>
              </a:ext>
            </a:extLst>
          </p:cNvPr>
          <p:cNvSpPr/>
          <p:nvPr/>
        </p:nvSpPr>
        <p:spPr>
          <a:xfrm>
            <a:off x="3593280" y="5026995"/>
            <a:ext cx="1527048" cy="402336"/>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333333"/>
                </a:solidFill>
                <a:latin typeface="Segoe UI" panose="020B0502040204020203" pitchFamily="34" charset="0"/>
                <a:cs typeface="Segoe UI" panose="020B0502040204020203" pitchFamily="34" charset="0"/>
              </a:rPr>
              <a:t>Hover</a:t>
            </a:r>
          </a:p>
        </p:txBody>
      </p:sp>
      <p:sp>
        <p:nvSpPr>
          <p:cNvPr id="255" name="Rectangle 254">
            <a:extLst>
              <a:ext uri="{FF2B5EF4-FFF2-40B4-BE49-F238E27FC236}">
                <a16:creationId xmlns:a16="http://schemas.microsoft.com/office/drawing/2014/main" id="{DD2DD234-2A34-4E94-9E4A-DEC481E46D50}"/>
              </a:ext>
            </a:extLst>
          </p:cNvPr>
          <p:cNvSpPr/>
          <p:nvPr/>
        </p:nvSpPr>
        <p:spPr>
          <a:xfrm>
            <a:off x="5220912" y="5026995"/>
            <a:ext cx="1527048" cy="40233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333333"/>
                </a:solidFill>
                <a:latin typeface="Segoe UI" panose="020B0502040204020203" pitchFamily="34" charset="0"/>
                <a:cs typeface="Segoe UI" panose="020B0502040204020203" pitchFamily="34" charset="0"/>
              </a:rPr>
              <a:t>Press</a:t>
            </a:r>
          </a:p>
        </p:txBody>
      </p:sp>
      <p:sp>
        <p:nvSpPr>
          <p:cNvPr id="258" name="Rectangle 257">
            <a:extLst>
              <a:ext uri="{FF2B5EF4-FFF2-40B4-BE49-F238E27FC236}">
                <a16:creationId xmlns:a16="http://schemas.microsoft.com/office/drawing/2014/main" id="{27C6E101-D3EC-4EDF-AA0E-109F27B48AD4}"/>
              </a:ext>
            </a:extLst>
          </p:cNvPr>
          <p:cNvSpPr/>
          <p:nvPr/>
        </p:nvSpPr>
        <p:spPr>
          <a:xfrm>
            <a:off x="6848544" y="5026995"/>
            <a:ext cx="1527048" cy="402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999999"/>
                </a:solidFill>
                <a:latin typeface="Segoe UI" panose="020B0502040204020203" pitchFamily="34" charset="0"/>
                <a:cs typeface="Segoe UI" panose="020B0502040204020203" pitchFamily="34" charset="0"/>
              </a:rPr>
              <a:t>Disabled</a:t>
            </a:r>
          </a:p>
        </p:txBody>
      </p:sp>
      <p:sp>
        <p:nvSpPr>
          <p:cNvPr id="414" name="TextBox 413">
            <a:extLst>
              <a:ext uri="{FF2B5EF4-FFF2-40B4-BE49-F238E27FC236}">
                <a16:creationId xmlns:a16="http://schemas.microsoft.com/office/drawing/2014/main" id="{1EE91736-C7C2-48B6-8C24-4AF8425A270F}"/>
              </a:ext>
            </a:extLst>
          </p:cNvPr>
          <p:cNvSpPr txBox="1"/>
          <p:nvPr/>
        </p:nvSpPr>
        <p:spPr>
          <a:xfrm>
            <a:off x="1866687" y="1475277"/>
            <a:ext cx="8980227" cy="338554"/>
          </a:xfrm>
          <a:prstGeom prst="rect">
            <a:avLst/>
          </a:prstGeom>
          <a:noFill/>
        </p:spPr>
        <p:txBody>
          <a:bodyPr wrap="square" rtlCol="0">
            <a:spAutoFit/>
          </a:bodyPr>
          <a:lstStyle/>
          <a:p>
            <a:r>
              <a:rPr lang="en-US" sz="1600">
                <a:latin typeface="Segoe UI" panose="020B0502040204020203" pitchFamily="34" charset="0"/>
                <a:cs typeface="Segoe UI" panose="020B0502040204020203" pitchFamily="34" charset="0"/>
              </a:rPr>
              <a:t>Buttons can navigate a user elsewhere but only because they are done with an action or their flow. </a:t>
            </a:r>
          </a:p>
        </p:txBody>
      </p:sp>
      <p:sp>
        <p:nvSpPr>
          <p:cNvPr id="415" name="TextBox 414">
            <a:extLst>
              <a:ext uri="{FF2B5EF4-FFF2-40B4-BE49-F238E27FC236}">
                <a16:creationId xmlns:a16="http://schemas.microsoft.com/office/drawing/2014/main" id="{1C6553C4-3DDF-4661-9B89-A0B361B06F08}"/>
              </a:ext>
            </a:extLst>
          </p:cNvPr>
          <p:cNvSpPr txBox="1"/>
          <p:nvPr/>
        </p:nvSpPr>
        <p:spPr>
          <a:xfrm>
            <a:off x="461854" y="6578311"/>
            <a:ext cx="1121525"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Checkbox</a:t>
            </a:r>
          </a:p>
        </p:txBody>
      </p:sp>
      <p:grpSp>
        <p:nvGrpSpPr>
          <p:cNvPr id="6" name="Group 5">
            <a:extLst>
              <a:ext uri="{FF2B5EF4-FFF2-40B4-BE49-F238E27FC236}">
                <a16:creationId xmlns:a16="http://schemas.microsoft.com/office/drawing/2014/main" id="{F46CDF91-08AE-460A-B8F4-D8D33FDF6F80}"/>
              </a:ext>
            </a:extLst>
          </p:cNvPr>
          <p:cNvGrpSpPr/>
          <p:nvPr/>
        </p:nvGrpSpPr>
        <p:grpSpPr>
          <a:xfrm>
            <a:off x="1957378" y="10100555"/>
            <a:ext cx="9218229" cy="2004272"/>
            <a:chOff x="473209" y="10707275"/>
            <a:chExt cx="9218229" cy="2004272"/>
          </a:xfrm>
        </p:grpSpPr>
        <p:sp>
          <p:nvSpPr>
            <p:cNvPr id="416" name="TextBox 415">
              <a:extLst>
                <a:ext uri="{FF2B5EF4-FFF2-40B4-BE49-F238E27FC236}">
                  <a16:creationId xmlns:a16="http://schemas.microsoft.com/office/drawing/2014/main" id="{B28D6E00-B461-42DB-B846-784C8E600765}"/>
                </a:ext>
              </a:extLst>
            </p:cNvPr>
            <p:cNvSpPr txBox="1"/>
            <p:nvPr/>
          </p:nvSpPr>
          <p:spPr>
            <a:xfrm>
              <a:off x="473209" y="10707275"/>
              <a:ext cx="1680268" cy="338554"/>
            </a:xfrm>
            <a:prstGeom prst="rect">
              <a:avLst/>
            </a:prstGeom>
            <a:noFill/>
          </p:spPr>
          <p:txBody>
            <a:bodyPr wrap="none" rtlCol="0">
              <a:spAutoFit/>
            </a:bodyPr>
            <a:lstStyle/>
            <a:p>
              <a:r>
                <a:rPr lang="en-US" sz="1600" u="sng">
                  <a:solidFill>
                    <a:srgbClr val="0067B8"/>
                  </a:solidFill>
                  <a:latin typeface="Segoe UI" panose="020B0502040204020203" pitchFamily="34" charset="0"/>
                  <a:cs typeface="Segoe UI" panose="020B0502040204020203" pitchFamily="34" charset="0"/>
                </a:rPr>
                <a:t>hyperlink button</a:t>
              </a:r>
            </a:p>
          </p:txBody>
        </p:sp>
        <p:sp>
          <p:nvSpPr>
            <p:cNvPr id="417" name="TextBox 416">
              <a:extLst>
                <a:ext uri="{FF2B5EF4-FFF2-40B4-BE49-F238E27FC236}">
                  <a16:creationId xmlns:a16="http://schemas.microsoft.com/office/drawing/2014/main" id="{7C167515-A13F-408F-ADDD-675A915149A7}"/>
                </a:ext>
              </a:extLst>
            </p:cNvPr>
            <p:cNvSpPr txBox="1"/>
            <p:nvPr/>
          </p:nvSpPr>
          <p:spPr>
            <a:xfrm>
              <a:off x="473209" y="11305034"/>
              <a:ext cx="1680268" cy="338554"/>
            </a:xfrm>
            <a:prstGeom prst="rect">
              <a:avLst/>
            </a:prstGeom>
            <a:noFill/>
          </p:spPr>
          <p:txBody>
            <a:bodyPr wrap="none" rtlCol="0">
              <a:spAutoFit/>
            </a:bodyPr>
            <a:lstStyle/>
            <a:p>
              <a:r>
                <a:rPr lang="en-US" sz="1600" u="sng">
                  <a:solidFill>
                    <a:srgbClr val="666666"/>
                  </a:solidFill>
                  <a:latin typeface="Segoe UI" panose="020B0502040204020203" pitchFamily="34" charset="0"/>
                  <a:cs typeface="Segoe UI" panose="020B0502040204020203" pitchFamily="34" charset="0"/>
                </a:rPr>
                <a:t>hyperlink button</a:t>
              </a:r>
            </a:p>
          </p:txBody>
        </p:sp>
        <p:sp>
          <p:nvSpPr>
            <p:cNvPr id="418" name="TextBox 417">
              <a:extLst>
                <a:ext uri="{FF2B5EF4-FFF2-40B4-BE49-F238E27FC236}">
                  <a16:creationId xmlns:a16="http://schemas.microsoft.com/office/drawing/2014/main" id="{09980EF1-2286-4550-BDD2-2EA0D8266254}"/>
                </a:ext>
              </a:extLst>
            </p:cNvPr>
            <p:cNvSpPr txBox="1"/>
            <p:nvPr/>
          </p:nvSpPr>
          <p:spPr>
            <a:xfrm>
              <a:off x="2270209" y="11305034"/>
              <a:ext cx="1680268" cy="338554"/>
            </a:xfrm>
            <a:prstGeom prst="rect">
              <a:avLst/>
            </a:prstGeom>
            <a:noFill/>
          </p:spPr>
          <p:txBody>
            <a:bodyPr wrap="none" rtlCol="0">
              <a:spAutoFit/>
            </a:bodyPr>
            <a:lstStyle/>
            <a:p>
              <a:r>
                <a:rPr lang="en-US" sz="1600" u="sng">
                  <a:solidFill>
                    <a:srgbClr val="999999"/>
                  </a:solidFill>
                  <a:latin typeface="Segoe UI" panose="020B0502040204020203" pitchFamily="34" charset="0"/>
                  <a:cs typeface="Segoe UI" panose="020B0502040204020203" pitchFamily="34" charset="0"/>
                </a:rPr>
                <a:t>hyperlink button</a:t>
              </a:r>
            </a:p>
          </p:txBody>
        </p:sp>
        <p:sp>
          <p:nvSpPr>
            <p:cNvPr id="419" name="TextBox 418">
              <a:extLst>
                <a:ext uri="{FF2B5EF4-FFF2-40B4-BE49-F238E27FC236}">
                  <a16:creationId xmlns:a16="http://schemas.microsoft.com/office/drawing/2014/main" id="{92B51F6A-D6F6-4457-AE5B-58A5CACA7853}"/>
                </a:ext>
              </a:extLst>
            </p:cNvPr>
            <p:cNvSpPr txBox="1"/>
            <p:nvPr/>
          </p:nvSpPr>
          <p:spPr>
            <a:xfrm>
              <a:off x="2237573" y="10707275"/>
              <a:ext cx="178446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This is a </a:t>
              </a:r>
              <a:r>
                <a:rPr lang="en-US" sz="1600" u="sng">
                  <a:solidFill>
                    <a:srgbClr val="0067B8"/>
                  </a:solidFill>
                  <a:latin typeface="Segoe UI" panose="020B0502040204020203" pitchFamily="34" charset="0"/>
                  <a:cs typeface="Segoe UI" panose="020B0502040204020203" pitchFamily="34" charset="0"/>
                </a:rPr>
                <a:t>hyperlink</a:t>
              </a:r>
            </a:p>
          </p:txBody>
        </p:sp>
        <p:grpSp>
          <p:nvGrpSpPr>
            <p:cNvPr id="420" name="Group 419">
              <a:extLst>
                <a:ext uri="{FF2B5EF4-FFF2-40B4-BE49-F238E27FC236}">
                  <a16:creationId xmlns:a16="http://schemas.microsoft.com/office/drawing/2014/main" id="{8E1425DB-D20B-4BBF-837D-16197655A151}"/>
                </a:ext>
              </a:extLst>
            </p:cNvPr>
            <p:cNvGrpSpPr/>
            <p:nvPr/>
          </p:nvGrpSpPr>
          <p:grpSpPr>
            <a:xfrm>
              <a:off x="491795" y="12372993"/>
              <a:ext cx="4406789" cy="338554"/>
              <a:chOff x="454623" y="2923818"/>
              <a:chExt cx="4406789" cy="338554"/>
            </a:xfrm>
          </p:grpSpPr>
          <p:sp>
            <p:nvSpPr>
              <p:cNvPr id="421" name="TextBox 420">
                <a:extLst>
                  <a:ext uri="{FF2B5EF4-FFF2-40B4-BE49-F238E27FC236}">
                    <a16:creationId xmlns:a16="http://schemas.microsoft.com/office/drawing/2014/main" id="{67C5E2FB-20DC-482E-B950-626A208481B9}"/>
                  </a:ext>
                </a:extLst>
              </p:cNvPr>
              <p:cNvSpPr txBox="1"/>
              <p:nvPr/>
            </p:nvSpPr>
            <p:spPr>
              <a:xfrm>
                <a:off x="454623" y="2923818"/>
                <a:ext cx="4214615" cy="338554"/>
              </a:xfrm>
              <a:prstGeom prst="rect">
                <a:avLst/>
              </a:prstGeom>
              <a:noFill/>
            </p:spPr>
            <p:txBody>
              <a:bodyPr wrap="none" rtlCol="0">
                <a:spAutoFit/>
              </a:bodyPr>
              <a:lstStyle/>
              <a:p>
                <a:r>
                  <a:rPr lang="en-US" sz="1600" u="sng">
                    <a:solidFill>
                      <a:srgbClr val="0067B8"/>
                    </a:solidFill>
                    <a:latin typeface="Segoe UI" panose="020B0502040204020203" pitchFamily="34" charset="0"/>
                    <a:cs typeface="Segoe UI" panose="020B0502040204020203" pitchFamily="34" charset="0"/>
                  </a:rPr>
                  <a:t>hyperlink button which opens a new window</a:t>
                </a:r>
              </a:p>
            </p:txBody>
          </p:sp>
          <p:pic>
            <p:nvPicPr>
              <p:cNvPr id="422" name="Picture 421">
                <a:extLst>
                  <a:ext uri="{FF2B5EF4-FFF2-40B4-BE49-F238E27FC236}">
                    <a16:creationId xmlns:a16="http://schemas.microsoft.com/office/drawing/2014/main" id="{7F4A748C-45AE-41DF-BBC0-512AE10D7A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9388" y="2995620"/>
                <a:ext cx="192024" cy="192024"/>
              </a:xfrm>
              <a:prstGeom prst="rect">
                <a:avLst/>
              </a:prstGeom>
            </p:spPr>
          </p:pic>
        </p:grpSp>
        <p:sp>
          <p:nvSpPr>
            <p:cNvPr id="423" name="Rectangle 422">
              <a:extLst>
                <a:ext uri="{FF2B5EF4-FFF2-40B4-BE49-F238E27FC236}">
                  <a16:creationId xmlns:a16="http://schemas.microsoft.com/office/drawing/2014/main" id="{20600679-6375-4C5C-994C-88A138DF48F9}"/>
                </a:ext>
              </a:extLst>
            </p:cNvPr>
            <p:cNvSpPr/>
            <p:nvPr/>
          </p:nvSpPr>
          <p:spPr>
            <a:xfrm>
              <a:off x="473209" y="12011921"/>
              <a:ext cx="9218229" cy="338554"/>
            </a:xfrm>
            <a:prstGeom prst="rect">
              <a:avLst/>
            </a:prstGeom>
          </p:spPr>
          <p:txBody>
            <a:bodyPr wrap="none">
              <a:spAutoFit/>
            </a:bodyPr>
            <a:lstStyle/>
            <a:p>
              <a:r>
                <a:rPr lang="en-US" sz="1600">
                  <a:solidFill>
                    <a:srgbClr val="000000"/>
                  </a:solidFill>
                  <a:latin typeface="Segoe UI" panose="020B0502040204020203" pitchFamily="34" charset="0"/>
                </a:rPr>
                <a:t>The external icon should be appended at the end when the link will navigate away from the product.</a:t>
              </a:r>
              <a:endParaRPr lang="en-US" sz="1600"/>
            </a:p>
          </p:txBody>
        </p:sp>
      </p:grpSp>
      <p:grpSp>
        <p:nvGrpSpPr>
          <p:cNvPr id="7" name="Group 6">
            <a:extLst>
              <a:ext uri="{FF2B5EF4-FFF2-40B4-BE49-F238E27FC236}">
                <a16:creationId xmlns:a16="http://schemas.microsoft.com/office/drawing/2014/main" id="{6ED4199E-B49B-46DA-BB27-E41624C484F9}"/>
              </a:ext>
            </a:extLst>
          </p:cNvPr>
          <p:cNvGrpSpPr/>
          <p:nvPr/>
        </p:nvGrpSpPr>
        <p:grpSpPr>
          <a:xfrm>
            <a:off x="1872865" y="6611255"/>
            <a:ext cx="8980227" cy="2328041"/>
            <a:chOff x="454623" y="7334320"/>
            <a:chExt cx="8980227" cy="2328041"/>
          </a:xfrm>
        </p:grpSpPr>
        <p:sp>
          <p:nvSpPr>
            <p:cNvPr id="392" name="TextBox 391">
              <a:extLst>
                <a:ext uri="{FF2B5EF4-FFF2-40B4-BE49-F238E27FC236}">
                  <a16:creationId xmlns:a16="http://schemas.microsoft.com/office/drawing/2014/main" id="{2D78CAD3-DF05-4C9C-8391-58D91DFEA664}"/>
                </a:ext>
              </a:extLst>
            </p:cNvPr>
            <p:cNvSpPr txBox="1"/>
            <p:nvPr/>
          </p:nvSpPr>
          <p:spPr>
            <a:xfrm>
              <a:off x="454623" y="7334320"/>
              <a:ext cx="8980227" cy="584775"/>
            </a:xfrm>
            <a:prstGeom prst="rect">
              <a:avLst/>
            </a:prstGeom>
            <a:noFill/>
          </p:spPr>
          <p:txBody>
            <a:bodyPr wrap="square" rtlCol="0">
              <a:spAutoFit/>
            </a:bodyPr>
            <a:lstStyle/>
            <a:p>
              <a:r>
                <a:rPr lang="en-US" sz="1600">
                  <a:latin typeface="Segoe UI" panose="020B0502040204020203" pitchFamily="34" charset="0"/>
                  <a:cs typeface="Segoe UI" panose="020B0502040204020203" pitchFamily="34" charset="0"/>
                </a:rPr>
                <a:t>Use within a group for multi-select scenarios, where a user chooses one or more items from a group of choices that are NOT mutually exclusive.</a:t>
              </a:r>
            </a:p>
          </p:txBody>
        </p:sp>
        <p:grpSp>
          <p:nvGrpSpPr>
            <p:cNvPr id="424" name="Group 423">
              <a:extLst>
                <a:ext uri="{FF2B5EF4-FFF2-40B4-BE49-F238E27FC236}">
                  <a16:creationId xmlns:a16="http://schemas.microsoft.com/office/drawing/2014/main" id="{7B3B60AB-6835-4D55-B575-DC6C81BA5594}"/>
                </a:ext>
              </a:extLst>
            </p:cNvPr>
            <p:cNvGrpSpPr/>
            <p:nvPr/>
          </p:nvGrpSpPr>
          <p:grpSpPr>
            <a:xfrm>
              <a:off x="571644" y="8398424"/>
              <a:ext cx="1603604" cy="338554"/>
              <a:chOff x="549873" y="10891911"/>
              <a:chExt cx="1603604" cy="338554"/>
            </a:xfrm>
          </p:grpSpPr>
          <p:sp>
            <p:nvSpPr>
              <p:cNvPr id="425" name="Rectangle 424">
                <a:extLst>
                  <a:ext uri="{FF2B5EF4-FFF2-40B4-BE49-F238E27FC236}">
                    <a16:creationId xmlns:a16="http://schemas.microsoft.com/office/drawing/2014/main" id="{021A5100-802F-4F63-84E9-B189C13C44F2}"/>
                  </a:ext>
                </a:extLst>
              </p:cNvPr>
              <p:cNvSpPr/>
              <p:nvPr/>
            </p:nvSpPr>
            <p:spPr>
              <a:xfrm>
                <a:off x="549873" y="10916201"/>
                <a:ext cx="256032" cy="2560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ull MDL2 Assets" panose="050A0102010101010101" pitchFamily="18" charset="0"/>
                </a:endParaRPr>
              </a:p>
            </p:txBody>
          </p:sp>
          <p:sp>
            <p:nvSpPr>
              <p:cNvPr id="426" name="TextBox 425">
                <a:extLst>
                  <a:ext uri="{FF2B5EF4-FFF2-40B4-BE49-F238E27FC236}">
                    <a16:creationId xmlns:a16="http://schemas.microsoft.com/office/drawing/2014/main" id="{1EC7168B-3F60-4F38-8734-FB587519B892}"/>
                  </a:ext>
                </a:extLst>
              </p:cNvPr>
              <p:cNvSpPr txBox="1"/>
              <p:nvPr/>
            </p:nvSpPr>
            <p:spPr>
              <a:xfrm>
                <a:off x="810930" y="10891911"/>
                <a:ext cx="134254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label</a:t>
                </a:r>
              </a:p>
            </p:txBody>
          </p:sp>
        </p:grpSp>
        <p:grpSp>
          <p:nvGrpSpPr>
            <p:cNvPr id="427" name="Group 426">
              <a:extLst>
                <a:ext uri="{FF2B5EF4-FFF2-40B4-BE49-F238E27FC236}">
                  <a16:creationId xmlns:a16="http://schemas.microsoft.com/office/drawing/2014/main" id="{EA8828CA-16CE-404D-9657-7E50D271BCA7}"/>
                </a:ext>
              </a:extLst>
            </p:cNvPr>
            <p:cNvGrpSpPr/>
            <p:nvPr/>
          </p:nvGrpSpPr>
          <p:grpSpPr>
            <a:xfrm>
              <a:off x="571644" y="9323807"/>
              <a:ext cx="1603604" cy="338554"/>
              <a:chOff x="549873" y="11817294"/>
              <a:chExt cx="1603604" cy="338554"/>
            </a:xfrm>
          </p:grpSpPr>
          <p:sp>
            <p:nvSpPr>
              <p:cNvPr id="428" name="TextBox 427">
                <a:extLst>
                  <a:ext uri="{FF2B5EF4-FFF2-40B4-BE49-F238E27FC236}">
                    <a16:creationId xmlns:a16="http://schemas.microsoft.com/office/drawing/2014/main" id="{9D45C556-9ED6-4F82-846A-7FCE141B7091}"/>
                  </a:ext>
                </a:extLst>
              </p:cNvPr>
              <p:cNvSpPr txBox="1"/>
              <p:nvPr/>
            </p:nvSpPr>
            <p:spPr>
              <a:xfrm>
                <a:off x="810930" y="11817294"/>
                <a:ext cx="134254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label</a:t>
                </a:r>
              </a:p>
            </p:txBody>
          </p:sp>
          <p:grpSp>
            <p:nvGrpSpPr>
              <p:cNvPr id="429" name="Group 428">
                <a:extLst>
                  <a:ext uri="{FF2B5EF4-FFF2-40B4-BE49-F238E27FC236}">
                    <a16:creationId xmlns:a16="http://schemas.microsoft.com/office/drawing/2014/main" id="{4E65FAE5-AD2F-4B41-8181-5ECF9C629086}"/>
                  </a:ext>
                </a:extLst>
              </p:cNvPr>
              <p:cNvGrpSpPr/>
              <p:nvPr/>
            </p:nvGrpSpPr>
            <p:grpSpPr>
              <a:xfrm>
                <a:off x="549873" y="11841584"/>
                <a:ext cx="256032" cy="256032"/>
                <a:chOff x="604877" y="7083713"/>
                <a:chExt cx="256032" cy="256032"/>
              </a:xfrm>
            </p:grpSpPr>
            <p:sp>
              <p:nvSpPr>
                <p:cNvPr id="430" name="Rectangle 429">
                  <a:extLst>
                    <a:ext uri="{FF2B5EF4-FFF2-40B4-BE49-F238E27FC236}">
                      <a16:creationId xmlns:a16="http://schemas.microsoft.com/office/drawing/2014/main" id="{1BEE89B7-2279-4FB3-9752-4E8A4225A5FA}"/>
                    </a:ext>
                  </a:extLst>
                </p:cNvPr>
                <p:cNvSpPr/>
                <p:nvPr/>
              </p:nvSpPr>
              <p:spPr>
                <a:xfrm>
                  <a:off x="604877" y="7083713"/>
                  <a:ext cx="256032" cy="256032"/>
                </a:xfrm>
                <a:prstGeom prst="rect">
                  <a:avLst/>
                </a:prstGeom>
                <a:noFill/>
                <a:ln>
                  <a:solidFill>
                    <a:srgbClr val="0067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ull MDL2 Assets" panose="050A0102010101010101" pitchFamily="18" charset="0"/>
                  </a:endParaRPr>
                </a:p>
              </p:txBody>
            </p:sp>
            <p:sp>
              <p:nvSpPr>
                <p:cNvPr id="431" name="Rectangle 430">
                  <a:extLst>
                    <a:ext uri="{FF2B5EF4-FFF2-40B4-BE49-F238E27FC236}">
                      <a16:creationId xmlns:a16="http://schemas.microsoft.com/office/drawing/2014/main" id="{6988CD2C-07A5-4461-97EB-CA2C99FF8654}"/>
                    </a:ext>
                  </a:extLst>
                </p:cNvPr>
                <p:cNvSpPr/>
                <p:nvPr/>
              </p:nvSpPr>
              <p:spPr>
                <a:xfrm>
                  <a:off x="668885" y="7147721"/>
                  <a:ext cx="128016" cy="128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ull MDL2 Assets" panose="050A0102010101010101" pitchFamily="18" charset="0"/>
                  </a:endParaRPr>
                </a:p>
              </p:txBody>
            </p:sp>
          </p:grpSp>
        </p:grpSp>
        <p:grpSp>
          <p:nvGrpSpPr>
            <p:cNvPr id="432" name="Group 431">
              <a:extLst>
                <a:ext uri="{FF2B5EF4-FFF2-40B4-BE49-F238E27FC236}">
                  <a16:creationId xmlns:a16="http://schemas.microsoft.com/office/drawing/2014/main" id="{F9F988D7-55AE-4D1F-B47E-D9FD8EB4D497}"/>
                </a:ext>
              </a:extLst>
            </p:cNvPr>
            <p:cNvGrpSpPr/>
            <p:nvPr/>
          </p:nvGrpSpPr>
          <p:grpSpPr>
            <a:xfrm>
              <a:off x="2476673" y="8397800"/>
              <a:ext cx="1603604" cy="338554"/>
              <a:chOff x="2454902" y="10891287"/>
              <a:chExt cx="1603604" cy="338554"/>
            </a:xfrm>
          </p:grpSpPr>
          <p:sp>
            <p:nvSpPr>
              <p:cNvPr id="433" name="Rectangle 432">
                <a:extLst>
                  <a:ext uri="{FF2B5EF4-FFF2-40B4-BE49-F238E27FC236}">
                    <a16:creationId xmlns:a16="http://schemas.microsoft.com/office/drawing/2014/main" id="{EC02EB05-1855-462A-88F1-1DCD9D75C639}"/>
                  </a:ext>
                </a:extLst>
              </p:cNvPr>
              <p:cNvSpPr/>
              <p:nvPr/>
            </p:nvSpPr>
            <p:spPr>
              <a:xfrm>
                <a:off x="2454902" y="10915577"/>
                <a:ext cx="256032" cy="256032"/>
              </a:xfrm>
              <a:prstGeom prst="rect">
                <a:avLst/>
              </a:prstGeom>
              <a:noFill/>
              <a:ln>
                <a:solidFill>
                  <a:srgbClr val="CC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ull MDL2 Assets" panose="050A0102010101010101" pitchFamily="18" charset="0"/>
                </a:endParaRPr>
              </a:p>
            </p:txBody>
          </p:sp>
          <p:sp>
            <p:nvSpPr>
              <p:cNvPr id="434" name="TextBox 433">
                <a:extLst>
                  <a:ext uri="{FF2B5EF4-FFF2-40B4-BE49-F238E27FC236}">
                    <a16:creationId xmlns:a16="http://schemas.microsoft.com/office/drawing/2014/main" id="{5A6BDF70-7F23-432A-819E-AC130816A47C}"/>
                  </a:ext>
                </a:extLst>
              </p:cNvPr>
              <p:cNvSpPr txBox="1"/>
              <p:nvPr/>
            </p:nvSpPr>
            <p:spPr>
              <a:xfrm>
                <a:off x="2715959" y="10891287"/>
                <a:ext cx="1342547" cy="338554"/>
              </a:xfrm>
              <a:prstGeom prst="rect">
                <a:avLst/>
              </a:prstGeom>
              <a:noFill/>
            </p:spPr>
            <p:txBody>
              <a:bodyPr wrap="none" rtlCol="0">
                <a:spAutoFit/>
              </a:bodyPr>
              <a:lstStyle/>
              <a:p>
                <a:r>
                  <a:rPr lang="en-US" sz="1600">
                    <a:solidFill>
                      <a:srgbClr val="CCCCCC"/>
                    </a:solidFill>
                    <a:latin typeface="Segoe UI" panose="020B0502040204020203" pitchFamily="34" charset="0"/>
                    <a:cs typeface="Segoe UI" panose="020B0502040204020203" pitchFamily="34" charset="0"/>
                  </a:rPr>
                  <a:t>Control label</a:t>
                </a:r>
              </a:p>
            </p:txBody>
          </p:sp>
        </p:grpSp>
        <p:grpSp>
          <p:nvGrpSpPr>
            <p:cNvPr id="435" name="Group 434">
              <a:extLst>
                <a:ext uri="{FF2B5EF4-FFF2-40B4-BE49-F238E27FC236}">
                  <a16:creationId xmlns:a16="http://schemas.microsoft.com/office/drawing/2014/main" id="{D50EC3A8-7909-480B-931C-C31A59A6808B}"/>
                </a:ext>
              </a:extLst>
            </p:cNvPr>
            <p:cNvGrpSpPr/>
            <p:nvPr/>
          </p:nvGrpSpPr>
          <p:grpSpPr>
            <a:xfrm>
              <a:off x="2476673" y="9323807"/>
              <a:ext cx="1603604" cy="338554"/>
              <a:chOff x="2454902" y="11817294"/>
              <a:chExt cx="1603604" cy="338554"/>
            </a:xfrm>
          </p:grpSpPr>
          <p:sp>
            <p:nvSpPr>
              <p:cNvPr id="436" name="TextBox 435">
                <a:extLst>
                  <a:ext uri="{FF2B5EF4-FFF2-40B4-BE49-F238E27FC236}">
                    <a16:creationId xmlns:a16="http://schemas.microsoft.com/office/drawing/2014/main" id="{E161025F-C3DF-474F-B73F-723F9817C562}"/>
                  </a:ext>
                </a:extLst>
              </p:cNvPr>
              <p:cNvSpPr txBox="1"/>
              <p:nvPr/>
            </p:nvSpPr>
            <p:spPr>
              <a:xfrm>
                <a:off x="2715959" y="11817294"/>
                <a:ext cx="1342547" cy="338554"/>
              </a:xfrm>
              <a:prstGeom prst="rect">
                <a:avLst/>
              </a:prstGeom>
              <a:noFill/>
            </p:spPr>
            <p:txBody>
              <a:bodyPr wrap="none" rtlCol="0">
                <a:spAutoFit/>
              </a:bodyPr>
              <a:lstStyle/>
              <a:p>
                <a:r>
                  <a:rPr lang="en-US" sz="1600">
                    <a:solidFill>
                      <a:srgbClr val="CCCCCC"/>
                    </a:solidFill>
                    <a:latin typeface="Segoe UI" panose="020B0502040204020203" pitchFamily="34" charset="0"/>
                    <a:cs typeface="Segoe UI" panose="020B0502040204020203" pitchFamily="34" charset="0"/>
                  </a:rPr>
                  <a:t>Control label</a:t>
                </a:r>
              </a:p>
            </p:txBody>
          </p:sp>
          <p:grpSp>
            <p:nvGrpSpPr>
              <p:cNvPr id="437" name="Group 436">
                <a:extLst>
                  <a:ext uri="{FF2B5EF4-FFF2-40B4-BE49-F238E27FC236}">
                    <a16:creationId xmlns:a16="http://schemas.microsoft.com/office/drawing/2014/main" id="{CBA5D68E-61FC-4CCE-8A02-73765A2435F9}"/>
                  </a:ext>
                </a:extLst>
              </p:cNvPr>
              <p:cNvGrpSpPr/>
              <p:nvPr/>
            </p:nvGrpSpPr>
            <p:grpSpPr>
              <a:xfrm>
                <a:off x="2454902" y="11841584"/>
                <a:ext cx="256032" cy="256032"/>
                <a:chOff x="2336296" y="7102510"/>
                <a:chExt cx="256032" cy="256032"/>
              </a:xfrm>
            </p:grpSpPr>
            <p:sp>
              <p:nvSpPr>
                <p:cNvPr id="438" name="Rectangle 437">
                  <a:extLst>
                    <a:ext uri="{FF2B5EF4-FFF2-40B4-BE49-F238E27FC236}">
                      <a16:creationId xmlns:a16="http://schemas.microsoft.com/office/drawing/2014/main" id="{BEF3EAEE-9B86-42A5-B365-29B99CC608E3}"/>
                    </a:ext>
                  </a:extLst>
                </p:cNvPr>
                <p:cNvSpPr/>
                <p:nvPr/>
              </p:nvSpPr>
              <p:spPr>
                <a:xfrm>
                  <a:off x="2336296" y="7102510"/>
                  <a:ext cx="256032" cy="256032"/>
                </a:xfrm>
                <a:prstGeom prst="rect">
                  <a:avLst/>
                </a:prstGeom>
                <a:noFill/>
                <a:ln>
                  <a:solidFill>
                    <a:srgbClr val="CC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ull MDL2 Assets" panose="050A0102010101010101" pitchFamily="18" charset="0"/>
                  </a:endParaRPr>
                </a:p>
              </p:txBody>
            </p:sp>
            <p:sp>
              <p:nvSpPr>
                <p:cNvPr id="439" name="Rectangle 438">
                  <a:extLst>
                    <a:ext uri="{FF2B5EF4-FFF2-40B4-BE49-F238E27FC236}">
                      <a16:creationId xmlns:a16="http://schemas.microsoft.com/office/drawing/2014/main" id="{5CF6AC5E-E955-4878-92BE-6ECD6E454037}"/>
                    </a:ext>
                  </a:extLst>
                </p:cNvPr>
                <p:cNvSpPr/>
                <p:nvPr/>
              </p:nvSpPr>
              <p:spPr>
                <a:xfrm>
                  <a:off x="2400304" y="7166518"/>
                  <a:ext cx="128016" cy="128016"/>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ull MDL2 Assets" panose="050A0102010101010101" pitchFamily="18" charset="0"/>
                  </a:endParaRPr>
                </a:p>
              </p:txBody>
            </p:sp>
          </p:grpSp>
        </p:grpSp>
        <p:grpSp>
          <p:nvGrpSpPr>
            <p:cNvPr id="440" name="Group 439">
              <a:extLst>
                <a:ext uri="{FF2B5EF4-FFF2-40B4-BE49-F238E27FC236}">
                  <a16:creationId xmlns:a16="http://schemas.microsoft.com/office/drawing/2014/main" id="{EBB1C5DD-F330-4EE4-A91C-9DD3EDEE0CBC}"/>
                </a:ext>
              </a:extLst>
            </p:cNvPr>
            <p:cNvGrpSpPr/>
            <p:nvPr/>
          </p:nvGrpSpPr>
          <p:grpSpPr>
            <a:xfrm>
              <a:off x="571644" y="8863413"/>
              <a:ext cx="1603604" cy="338554"/>
              <a:chOff x="549873" y="11356900"/>
              <a:chExt cx="1603604" cy="338554"/>
            </a:xfrm>
          </p:grpSpPr>
          <p:sp>
            <p:nvSpPr>
              <p:cNvPr id="441" name="TextBox 440">
                <a:extLst>
                  <a:ext uri="{FF2B5EF4-FFF2-40B4-BE49-F238E27FC236}">
                    <a16:creationId xmlns:a16="http://schemas.microsoft.com/office/drawing/2014/main" id="{A32B53CF-F5EB-4B1A-A577-0E63D41F6FE0}"/>
                  </a:ext>
                </a:extLst>
              </p:cNvPr>
              <p:cNvSpPr txBox="1"/>
              <p:nvPr/>
            </p:nvSpPr>
            <p:spPr>
              <a:xfrm>
                <a:off x="810930" y="11356900"/>
                <a:ext cx="134254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label</a:t>
                </a:r>
              </a:p>
            </p:txBody>
          </p:sp>
          <p:grpSp>
            <p:nvGrpSpPr>
              <p:cNvPr id="442" name="Group 441">
                <a:extLst>
                  <a:ext uri="{FF2B5EF4-FFF2-40B4-BE49-F238E27FC236}">
                    <a16:creationId xmlns:a16="http://schemas.microsoft.com/office/drawing/2014/main" id="{15C3F8A9-495B-46AC-B0F0-0D862CAB766D}"/>
                  </a:ext>
                </a:extLst>
              </p:cNvPr>
              <p:cNvGrpSpPr/>
              <p:nvPr/>
            </p:nvGrpSpPr>
            <p:grpSpPr>
              <a:xfrm>
                <a:off x="549873" y="11381190"/>
                <a:ext cx="256032" cy="256032"/>
                <a:chOff x="604877" y="6642116"/>
                <a:chExt cx="256032" cy="256032"/>
              </a:xfrm>
            </p:grpSpPr>
            <p:sp>
              <p:nvSpPr>
                <p:cNvPr id="443" name="Rectangle 442">
                  <a:extLst>
                    <a:ext uri="{FF2B5EF4-FFF2-40B4-BE49-F238E27FC236}">
                      <a16:creationId xmlns:a16="http://schemas.microsoft.com/office/drawing/2014/main" id="{B1716A1B-2F2F-42E8-9BF8-5ACC9929FA1B}"/>
                    </a:ext>
                  </a:extLst>
                </p:cNvPr>
                <p:cNvSpPr/>
                <p:nvPr/>
              </p:nvSpPr>
              <p:spPr>
                <a:xfrm>
                  <a:off x="604877" y="6642116"/>
                  <a:ext cx="256032" cy="256032"/>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ull MDL2 Assets" panose="050A0102010101010101" pitchFamily="18" charset="0"/>
                  </a:endParaRPr>
                </a:p>
              </p:txBody>
            </p:sp>
            <p:pic>
              <p:nvPicPr>
                <p:cNvPr id="444" name="Picture 443">
                  <a:extLst>
                    <a:ext uri="{FF2B5EF4-FFF2-40B4-BE49-F238E27FC236}">
                      <a16:creationId xmlns:a16="http://schemas.microsoft.com/office/drawing/2014/main" id="{1C22D1EA-B707-4FA9-87D3-52284DE53D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881" y="6674120"/>
                  <a:ext cx="192024" cy="192024"/>
                </a:xfrm>
                <a:prstGeom prst="rect">
                  <a:avLst/>
                </a:prstGeom>
              </p:spPr>
            </p:pic>
          </p:grpSp>
        </p:grpSp>
        <p:grpSp>
          <p:nvGrpSpPr>
            <p:cNvPr id="445" name="Group 444">
              <a:extLst>
                <a:ext uri="{FF2B5EF4-FFF2-40B4-BE49-F238E27FC236}">
                  <a16:creationId xmlns:a16="http://schemas.microsoft.com/office/drawing/2014/main" id="{45C7425D-4D0B-4ACA-B700-722373D26D4A}"/>
                </a:ext>
              </a:extLst>
            </p:cNvPr>
            <p:cNvGrpSpPr/>
            <p:nvPr/>
          </p:nvGrpSpPr>
          <p:grpSpPr>
            <a:xfrm>
              <a:off x="2476673" y="8863078"/>
              <a:ext cx="1603604" cy="338554"/>
              <a:chOff x="2454902" y="11356565"/>
              <a:chExt cx="1603604" cy="338554"/>
            </a:xfrm>
          </p:grpSpPr>
          <p:sp>
            <p:nvSpPr>
              <p:cNvPr id="446" name="TextBox 445">
                <a:extLst>
                  <a:ext uri="{FF2B5EF4-FFF2-40B4-BE49-F238E27FC236}">
                    <a16:creationId xmlns:a16="http://schemas.microsoft.com/office/drawing/2014/main" id="{35014497-C19F-4AA0-80C3-38F37E032697}"/>
                  </a:ext>
                </a:extLst>
              </p:cNvPr>
              <p:cNvSpPr txBox="1"/>
              <p:nvPr/>
            </p:nvSpPr>
            <p:spPr>
              <a:xfrm>
                <a:off x="2715959" y="11356565"/>
                <a:ext cx="1342547" cy="338554"/>
              </a:xfrm>
              <a:prstGeom prst="rect">
                <a:avLst/>
              </a:prstGeom>
              <a:noFill/>
            </p:spPr>
            <p:txBody>
              <a:bodyPr wrap="none" rtlCol="0">
                <a:spAutoFit/>
              </a:bodyPr>
              <a:lstStyle/>
              <a:p>
                <a:r>
                  <a:rPr lang="en-US" sz="1600">
                    <a:solidFill>
                      <a:srgbClr val="CCCCCC"/>
                    </a:solidFill>
                    <a:latin typeface="Segoe UI" panose="020B0502040204020203" pitchFamily="34" charset="0"/>
                    <a:cs typeface="Segoe UI" panose="020B0502040204020203" pitchFamily="34" charset="0"/>
                  </a:rPr>
                  <a:t>Control label</a:t>
                </a:r>
              </a:p>
            </p:txBody>
          </p:sp>
          <p:grpSp>
            <p:nvGrpSpPr>
              <p:cNvPr id="447" name="Group 446">
                <a:extLst>
                  <a:ext uri="{FF2B5EF4-FFF2-40B4-BE49-F238E27FC236}">
                    <a16:creationId xmlns:a16="http://schemas.microsoft.com/office/drawing/2014/main" id="{0FA741E9-CAA4-477A-891C-12EE267D9B20}"/>
                  </a:ext>
                </a:extLst>
              </p:cNvPr>
              <p:cNvGrpSpPr/>
              <p:nvPr/>
            </p:nvGrpSpPr>
            <p:grpSpPr>
              <a:xfrm>
                <a:off x="2454902" y="11380855"/>
                <a:ext cx="256032" cy="256032"/>
                <a:chOff x="2336296" y="6641781"/>
                <a:chExt cx="256032" cy="256032"/>
              </a:xfrm>
            </p:grpSpPr>
            <p:sp>
              <p:nvSpPr>
                <p:cNvPr id="448" name="Rectangle 447">
                  <a:extLst>
                    <a:ext uri="{FF2B5EF4-FFF2-40B4-BE49-F238E27FC236}">
                      <a16:creationId xmlns:a16="http://schemas.microsoft.com/office/drawing/2014/main" id="{84EF9009-6754-4C55-8A03-CB29C35580BA}"/>
                    </a:ext>
                  </a:extLst>
                </p:cNvPr>
                <p:cNvSpPr/>
                <p:nvPr/>
              </p:nvSpPr>
              <p:spPr>
                <a:xfrm>
                  <a:off x="2336296" y="6641781"/>
                  <a:ext cx="256032" cy="256032"/>
                </a:xfrm>
                <a:prstGeom prst="rect">
                  <a:avLst/>
                </a:prstGeom>
                <a:solidFill>
                  <a:srgbClr val="CCE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ull MDL2 Assets" panose="050A0102010101010101" pitchFamily="18" charset="0"/>
                  </a:endParaRPr>
                </a:p>
              </p:txBody>
            </p:sp>
            <p:pic>
              <p:nvPicPr>
                <p:cNvPr id="449" name="Picture 448">
                  <a:extLst>
                    <a:ext uri="{FF2B5EF4-FFF2-40B4-BE49-F238E27FC236}">
                      <a16:creationId xmlns:a16="http://schemas.microsoft.com/office/drawing/2014/main" id="{2D217742-41AF-47D0-81E9-AEB6A70017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8300" y="6673785"/>
                  <a:ext cx="192024" cy="192024"/>
                </a:xfrm>
                <a:prstGeom prst="rect">
                  <a:avLst/>
                </a:prstGeom>
              </p:spPr>
            </p:pic>
          </p:grpSp>
        </p:grpSp>
      </p:grpSp>
      <p:sp>
        <p:nvSpPr>
          <p:cNvPr id="412" name="TextBox 411">
            <a:extLst>
              <a:ext uri="{FF2B5EF4-FFF2-40B4-BE49-F238E27FC236}">
                <a16:creationId xmlns:a16="http://schemas.microsoft.com/office/drawing/2014/main" id="{6DC5E1E3-6BB9-4536-859C-950DB071D390}"/>
              </a:ext>
            </a:extLst>
          </p:cNvPr>
          <p:cNvSpPr txBox="1"/>
          <p:nvPr/>
        </p:nvSpPr>
        <p:spPr>
          <a:xfrm>
            <a:off x="14223078" y="4578799"/>
            <a:ext cx="8980227" cy="830997"/>
          </a:xfrm>
          <a:prstGeom prst="rect">
            <a:avLst/>
          </a:prstGeom>
          <a:noFill/>
        </p:spPr>
        <p:txBody>
          <a:bodyPr wrap="square" rtlCol="0">
            <a:spAutoFit/>
          </a:bodyPr>
          <a:lstStyle/>
          <a:p>
            <a:r>
              <a:rPr lang="en-US" sz="1600">
                <a:latin typeface="Segoe UI" panose="020B0502040204020203" pitchFamily="34" charset="0"/>
                <a:cs typeface="Segoe UI" panose="020B0502040204020203" pitchFamily="34" charset="0"/>
              </a:rPr>
              <a:t>Toggles represent a physical switch that allows users to turn things on or off. Use Toggles to present users with two mutually exclusive options (like on/off), where choosing an option results in an immediate action without having to commit.</a:t>
            </a:r>
          </a:p>
        </p:txBody>
      </p:sp>
      <p:grpSp>
        <p:nvGrpSpPr>
          <p:cNvPr id="450" name="Group 449">
            <a:extLst>
              <a:ext uri="{FF2B5EF4-FFF2-40B4-BE49-F238E27FC236}">
                <a16:creationId xmlns:a16="http://schemas.microsoft.com/office/drawing/2014/main" id="{5D9E5BE5-9447-4C0F-9156-1A22CF01AFD2}"/>
              </a:ext>
            </a:extLst>
          </p:cNvPr>
          <p:cNvGrpSpPr/>
          <p:nvPr/>
        </p:nvGrpSpPr>
        <p:grpSpPr>
          <a:xfrm>
            <a:off x="14318328" y="6545259"/>
            <a:ext cx="1859636" cy="338554"/>
            <a:chOff x="12287250" y="6732587"/>
            <a:chExt cx="1859636" cy="338554"/>
          </a:xfrm>
        </p:grpSpPr>
        <p:grpSp>
          <p:nvGrpSpPr>
            <p:cNvPr id="451" name="Group 450">
              <a:extLst>
                <a:ext uri="{FF2B5EF4-FFF2-40B4-BE49-F238E27FC236}">
                  <a16:creationId xmlns:a16="http://schemas.microsoft.com/office/drawing/2014/main" id="{2EC9CC32-5544-4F55-B42E-F08924CBB867}"/>
                </a:ext>
              </a:extLst>
            </p:cNvPr>
            <p:cNvGrpSpPr/>
            <p:nvPr/>
          </p:nvGrpSpPr>
          <p:grpSpPr>
            <a:xfrm>
              <a:off x="12287250" y="6769903"/>
              <a:ext cx="512064" cy="256032"/>
              <a:chOff x="12192000" y="2160036"/>
              <a:chExt cx="512064" cy="256032"/>
            </a:xfrm>
          </p:grpSpPr>
          <p:sp>
            <p:nvSpPr>
              <p:cNvPr id="453" name="Rectangle 452">
                <a:extLst>
                  <a:ext uri="{FF2B5EF4-FFF2-40B4-BE49-F238E27FC236}">
                    <a16:creationId xmlns:a16="http://schemas.microsoft.com/office/drawing/2014/main" id="{D2D61BF4-C2A6-4688-9FC2-B09A2EBACE8B}"/>
                  </a:ext>
                </a:extLst>
              </p:cNvPr>
              <p:cNvSpPr/>
              <p:nvPr/>
            </p:nvSpPr>
            <p:spPr>
              <a:xfrm>
                <a:off x="12313977" y="2160036"/>
                <a:ext cx="256032" cy="256032"/>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4" name="Oval 453">
                <a:extLst>
                  <a:ext uri="{FF2B5EF4-FFF2-40B4-BE49-F238E27FC236}">
                    <a16:creationId xmlns:a16="http://schemas.microsoft.com/office/drawing/2014/main" id="{40619CBB-0BEA-4361-BD00-B5BC550AF3EF}"/>
                  </a:ext>
                </a:extLst>
              </p:cNvPr>
              <p:cNvSpPr/>
              <p:nvPr/>
            </p:nvSpPr>
            <p:spPr>
              <a:xfrm>
                <a:off x="12192000" y="2160036"/>
                <a:ext cx="256032" cy="256032"/>
              </a:xfrm>
              <a:prstGeom prst="ellipse">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5" name="Oval 454">
                <a:extLst>
                  <a:ext uri="{FF2B5EF4-FFF2-40B4-BE49-F238E27FC236}">
                    <a16:creationId xmlns:a16="http://schemas.microsoft.com/office/drawing/2014/main" id="{38696267-6210-4E7B-BF53-3B30EDC45881}"/>
                  </a:ext>
                </a:extLst>
              </p:cNvPr>
              <p:cNvSpPr/>
              <p:nvPr/>
            </p:nvSpPr>
            <p:spPr>
              <a:xfrm>
                <a:off x="12448032" y="2160036"/>
                <a:ext cx="256032" cy="256032"/>
              </a:xfrm>
              <a:prstGeom prst="ellipse">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6" name="Oval 455">
                <a:extLst>
                  <a:ext uri="{FF2B5EF4-FFF2-40B4-BE49-F238E27FC236}">
                    <a16:creationId xmlns:a16="http://schemas.microsoft.com/office/drawing/2014/main" id="{2638D14B-A280-4426-B73E-201DEC44B026}"/>
                  </a:ext>
                </a:extLst>
              </p:cNvPr>
              <p:cNvSpPr/>
              <p:nvPr/>
            </p:nvSpPr>
            <p:spPr>
              <a:xfrm>
                <a:off x="12512040" y="2224044"/>
                <a:ext cx="128016" cy="128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2" name="TextBox 451">
              <a:extLst>
                <a:ext uri="{FF2B5EF4-FFF2-40B4-BE49-F238E27FC236}">
                  <a16:creationId xmlns:a16="http://schemas.microsoft.com/office/drawing/2014/main" id="{57DFB380-B7DE-4FF0-A67F-B5D2DCDB31C3}"/>
                </a:ext>
              </a:extLst>
            </p:cNvPr>
            <p:cNvSpPr txBox="1"/>
            <p:nvPr/>
          </p:nvSpPr>
          <p:spPr>
            <a:xfrm>
              <a:off x="12804339" y="6732587"/>
              <a:ext cx="134254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label</a:t>
              </a:r>
            </a:p>
          </p:txBody>
        </p:sp>
      </p:grpSp>
      <p:grpSp>
        <p:nvGrpSpPr>
          <p:cNvPr id="457" name="Group 456">
            <a:extLst>
              <a:ext uri="{FF2B5EF4-FFF2-40B4-BE49-F238E27FC236}">
                <a16:creationId xmlns:a16="http://schemas.microsoft.com/office/drawing/2014/main" id="{140A13F4-7E03-4563-B5D2-44133D3BB9C9}"/>
              </a:ext>
            </a:extLst>
          </p:cNvPr>
          <p:cNvGrpSpPr/>
          <p:nvPr/>
        </p:nvGrpSpPr>
        <p:grpSpPr>
          <a:xfrm>
            <a:off x="14318328" y="6090952"/>
            <a:ext cx="1859636" cy="338554"/>
            <a:chOff x="12287250" y="6278280"/>
            <a:chExt cx="1859636" cy="338554"/>
          </a:xfrm>
        </p:grpSpPr>
        <p:sp>
          <p:nvSpPr>
            <p:cNvPr id="458" name="Rectangle 457">
              <a:extLst>
                <a:ext uri="{FF2B5EF4-FFF2-40B4-BE49-F238E27FC236}">
                  <a16:creationId xmlns:a16="http://schemas.microsoft.com/office/drawing/2014/main" id="{534F0C6E-C073-479F-8346-187377A858CF}"/>
                </a:ext>
              </a:extLst>
            </p:cNvPr>
            <p:cNvSpPr/>
            <p:nvPr/>
          </p:nvSpPr>
          <p:spPr>
            <a:xfrm>
              <a:off x="12409227" y="6315596"/>
              <a:ext cx="256032" cy="2560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9" name="Oval 458">
              <a:extLst>
                <a:ext uri="{FF2B5EF4-FFF2-40B4-BE49-F238E27FC236}">
                  <a16:creationId xmlns:a16="http://schemas.microsoft.com/office/drawing/2014/main" id="{04A7A0C7-3C99-43DF-919A-A30DD0BA76B2}"/>
                </a:ext>
              </a:extLst>
            </p:cNvPr>
            <p:cNvSpPr/>
            <p:nvPr/>
          </p:nvSpPr>
          <p:spPr>
            <a:xfrm>
              <a:off x="12287250" y="6315596"/>
              <a:ext cx="256032" cy="25603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0" name="Oval 459">
              <a:extLst>
                <a:ext uri="{FF2B5EF4-FFF2-40B4-BE49-F238E27FC236}">
                  <a16:creationId xmlns:a16="http://schemas.microsoft.com/office/drawing/2014/main" id="{0063C9C5-B0E0-492E-8617-73B88A0E620A}"/>
                </a:ext>
              </a:extLst>
            </p:cNvPr>
            <p:cNvSpPr/>
            <p:nvPr/>
          </p:nvSpPr>
          <p:spPr>
            <a:xfrm>
              <a:off x="12543282" y="6315596"/>
              <a:ext cx="256032" cy="25603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1" name="TextBox 460">
              <a:extLst>
                <a:ext uri="{FF2B5EF4-FFF2-40B4-BE49-F238E27FC236}">
                  <a16:creationId xmlns:a16="http://schemas.microsoft.com/office/drawing/2014/main" id="{F2A10672-6FD6-4251-9565-EFCFF9E95468}"/>
                </a:ext>
              </a:extLst>
            </p:cNvPr>
            <p:cNvSpPr txBox="1"/>
            <p:nvPr/>
          </p:nvSpPr>
          <p:spPr>
            <a:xfrm>
              <a:off x="12804339" y="6278280"/>
              <a:ext cx="134254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label</a:t>
              </a:r>
            </a:p>
          </p:txBody>
        </p:sp>
        <p:grpSp>
          <p:nvGrpSpPr>
            <p:cNvPr id="462" name="Group 461">
              <a:extLst>
                <a:ext uri="{FF2B5EF4-FFF2-40B4-BE49-F238E27FC236}">
                  <a16:creationId xmlns:a16="http://schemas.microsoft.com/office/drawing/2014/main" id="{8F13ECBC-3340-4C2C-86FD-535A7D2F5C90}"/>
                </a:ext>
              </a:extLst>
            </p:cNvPr>
            <p:cNvGrpSpPr/>
            <p:nvPr/>
          </p:nvGrpSpPr>
          <p:grpSpPr>
            <a:xfrm>
              <a:off x="12300966" y="6329312"/>
              <a:ext cx="484632" cy="228600"/>
              <a:chOff x="12203064" y="1723017"/>
              <a:chExt cx="512064" cy="256032"/>
            </a:xfrm>
          </p:grpSpPr>
          <p:sp>
            <p:nvSpPr>
              <p:cNvPr id="464" name="Rectangle 463">
                <a:extLst>
                  <a:ext uri="{FF2B5EF4-FFF2-40B4-BE49-F238E27FC236}">
                    <a16:creationId xmlns:a16="http://schemas.microsoft.com/office/drawing/2014/main" id="{4612B9A6-75CD-4394-84CA-872965A17AB3}"/>
                  </a:ext>
                </a:extLst>
              </p:cNvPr>
              <p:cNvSpPr/>
              <p:nvPr/>
            </p:nvSpPr>
            <p:spPr>
              <a:xfrm>
                <a:off x="12325041" y="1723017"/>
                <a:ext cx="256032" cy="256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5" name="Oval 464">
                <a:extLst>
                  <a:ext uri="{FF2B5EF4-FFF2-40B4-BE49-F238E27FC236}">
                    <a16:creationId xmlns:a16="http://schemas.microsoft.com/office/drawing/2014/main" id="{6E4765CB-1F78-4BB4-BE1F-B97E621D1B23}"/>
                  </a:ext>
                </a:extLst>
              </p:cNvPr>
              <p:cNvSpPr/>
              <p:nvPr/>
            </p:nvSpPr>
            <p:spPr>
              <a:xfrm>
                <a:off x="12203064" y="1723017"/>
                <a:ext cx="256032" cy="2560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6" name="Oval 465">
                <a:extLst>
                  <a:ext uri="{FF2B5EF4-FFF2-40B4-BE49-F238E27FC236}">
                    <a16:creationId xmlns:a16="http://schemas.microsoft.com/office/drawing/2014/main" id="{5C4ECFEF-3B12-4FBB-A4D1-094D12F81941}"/>
                  </a:ext>
                </a:extLst>
              </p:cNvPr>
              <p:cNvSpPr/>
              <p:nvPr/>
            </p:nvSpPr>
            <p:spPr>
              <a:xfrm>
                <a:off x="12459096" y="1723017"/>
                <a:ext cx="256032" cy="2560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3" name="Oval 462">
              <a:extLst>
                <a:ext uri="{FF2B5EF4-FFF2-40B4-BE49-F238E27FC236}">
                  <a16:creationId xmlns:a16="http://schemas.microsoft.com/office/drawing/2014/main" id="{34447556-1556-4565-9790-D25ABDDE31CD}"/>
                </a:ext>
              </a:extLst>
            </p:cNvPr>
            <p:cNvSpPr/>
            <p:nvPr/>
          </p:nvSpPr>
          <p:spPr>
            <a:xfrm>
              <a:off x="12351258" y="6379604"/>
              <a:ext cx="128016" cy="128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7" name="Group 466">
            <a:extLst>
              <a:ext uri="{FF2B5EF4-FFF2-40B4-BE49-F238E27FC236}">
                <a16:creationId xmlns:a16="http://schemas.microsoft.com/office/drawing/2014/main" id="{067972CB-475D-4AA0-8803-80A9C3CF5C88}"/>
              </a:ext>
            </a:extLst>
          </p:cNvPr>
          <p:cNvGrpSpPr/>
          <p:nvPr/>
        </p:nvGrpSpPr>
        <p:grpSpPr>
          <a:xfrm>
            <a:off x="14318328" y="6999566"/>
            <a:ext cx="1859636" cy="338554"/>
            <a:chOff x="12287250" y="7186894"/>
            <a:chExt cx="1859636" cy="338554"/>
          </a:xfrm>
        </p:grpSpPr>
        <p:grpSp>
          <p:nvGrpSpPr>
            <p:cNvPr id="468" name="Group 467">
              <a:extLst>
                <a:ext uri="{FF2B5EF4-FFF2-40B4-BE49-F238E27FC236}">
                  <a16:creationId xmlns:a16="http://schemas.microsoft.com/office/drawing/2014/main" id="{5CC42034-067B-4E32-91AB-FA33D4024C9C}"/>
                </a:ext>
              </a:extLst>
            </p:cNvPr>
            <p:cNvGrpSpPr/>
            <p:nvPr/>
          </p:nvGrpSpPr>
          <p:grpSpPr>
            <a:xfrm>
              <a:off x="12287250" y="7224210"/>
              <a:ext cx="512064" cy="256032"/>
              <a:chOff x="12192000" y="2614343"/>
              <a:chExt cx="512064" cy="256032"/>
            </a:xfrm>
          </p:grpSpPr>
          <p:grpSp>
            <p:nvGrpSpPr>
              <p:cNvPr id="470" name="Group 469">
                <a:extLst>
                  <a:ext uri="{FF2B5EF4-FFF2-40B4-BE49-F238E27FC236}">
                    <a16:creationId xmlns:a16="http://schemas.microsoft.com/office/drawing/2014/main" id="{3D5451DC-0501-4E3E-A9CC-A4AB8F7B19DC}"/>
                  </a:ext>
                </a:extLst>
              </p:cNvPr>
              <p:cNvGrpSpPr/>
              <p:nvPr/>
            </p:nvGrpSpPr>
            <p:grpSpPr>
              <a:xfrm>
                <a:off x="12192000" y="2614343"/>
                <a:ext cx="512064" cy="256032"/>
                <a:chOff x="12192000" y="2614343"/>
                <a:chExt cx="512064" cy="256032"/>
              </a:xfrm>
              <a:solidFill>
                <a:schemeClr val="tx1"/>
              </a:solidFill>
            </p:grpSpPr>
            <p:sp>
              <p:nvSpPr>
                <p:cNvPr id="475" name="Rectangle 474">
                  <a:extLst>
                    <a:ext uri="{FF2B5EF4-FFF2-40B4-BE49-F238E27FC236}">
                      <a16:creationId xmlns:a16="http://schemas.microsoft.com/office/drawing/2014/main" id="{B6C50818-7F3A-4428-8F8F-DD7695D79FDC}"/>
                    </a:ext>
                  </a:extLst>
                </p:cNvPr>
                <p:cNvSpPr/>
                <p:nvPr/>
              </p:nvSpPr>
              <p:spPr>
                <a:xfrm>
                  <a:off x="12313977" y="2614343"/>
                  <a:ext cx="256032" cy="2560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6" name="Oval 475">
                  <a:extLst>
                    <a:ext uri="{FF2B5EF4-FFF2-40B4-BE49-F238E27FC236}">
                      <a16:creationId xmlns:a16="http://schemas.microsoft.com/office/drawing/2014/main" id="{A8C6132A-BD90-47B0-BC6E-E9F76EB9647B}"/>
                    </a:ext>
                  </a:extLst>
                </p:cNvPr>
                <p:cNvSpPr/>
                <p:nvPr/>
              </p:nvSpPr>
              <p:spPr>
                <a:xfrm>
                  <a:off x="12192000" y="2614343"/>
                  <a:ext cx="256032" cy="25603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7" name="Oval 476">
                  <a:extLst>
                    <a:ext uri="{FF2B5EF4-FFF2-40B4-BE49-F238E27FC236}">
                      <a16:creationId xmlns:a16="http://schemas.microsoft.com/office/drawing/2014/main" id="{A02C042C-9E0D-40E3-900C-13195ADA501D}"/>
                    </a:ext>
                  </a:extLst>
                </p:cNvPr>
                <p:cNvSpPr/>
                <p:nvPr/>
              </p:nvSpPr>
              <p:spPr>
                <a:xfrm>
                  <a:off x="12448032" y="2614343"/>
                  <a:ext cx="256032" cy="25603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1" name="Rectangle 470">
                <a:extLst>
                  <a:ext uri="{FF2B5EF4-FFF2-40B4-BE49-F238E27FC236}">
                    <a16:creationId xmlns:a16="http://schemas.microsoft.com/office/drawing/2014/main" id="{8F181499-935B-49DD-8DDB-6BF4DF726389}"/>
                  </a:ext>
                </a:extLst>
              </p:cNvPr>
              <p:cNvSpPr/>
              <p:nvPr/>
            </p:nvSpPr>
            <p:spPr>
              <a:xfrm>
                <a:off x="12321159" y="2628059"/>
                <a:ext cx="242316" cy="228600"/>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2" name="Oval 471">
                <a:extLst>
                  <a:ext uri="{FF2B5EF4-FFF2-40B4-BE49-F238E27FC236}">
                    <a16:creationId xmlns:a16="http://schemas.microsoft.com/office/drawing/2014/main" id="{90F46671-6772-40A8-B7B0-7407775F9FC0}"/>
                  </a:ext>
                </a:extLst>
              </p:cNvPr>
              <p:cNvSpPr/>
              <p:nvPr/>
            </p:nvSpPr>
            <p:spPr>
              <a:xfrm>
                <a:off x="12205716" y="2628059"/>
                <a:ext cx="242316" cy="228600"/>
              </a:xfrm>
              <a:prstGeom prst="ellipse">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3" name="Oval 472">
                <a:extLst>
                  <a:ext uri="{FF2B5EF4-FFF2-40B4-BE49-F238E27FC236}">
                    <a16:creationId xmlns:a16="http://schemas.microsoft.com/office/drawing/2014/main" id="{E4A3E980-7432-4771-AA75-166F030615A8}"/>
                  </a:ext>
                </a:extLst>
              </p:cNvPr>
              <p:cNvSpPr/>
              <p:nvPr/>
            </p:nvSpPr>
            <p:spPr>
              <a:xfrm>
                <a:off x="12448032" y="2628059"/>
                <a:ext cx="242316" cy="228600"/>
              </a:xfrm>
              <a:prstGeom prst="ellipse">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4" name="Oval 473">
                <a:extLst>
                  <a:ext uri="{FF2B5EF4-FFF2-40B4-BE49-F238E27FC236}">
                    <a16:creationId xmlns:a16="http://schemas.microsoft.com/office/drawing/2014/main" id="{333897BF-DB4A-4B71-B0E7-895EFB9DB9FF}"/>
                  </a:ext>
                </a:extLst>
              </p:cNvPr>
              <p:cNvSpPr/>
              <p:nvPr/>
            </p:nvSpPr>
            <p:spPr>
              <a:xfrm>
                <a:off x="12512040" y="2678351"/>
                <a:ext cx="128016" cy="128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9" name="TextBox 468">
              <a:extLst>
                <a:ext uri="{FF2B5EF4-FFF2-40B4-BE49-F238E27FC236}">
                  <a16:creationId xmlns:a16="http://schemas.microsoft.com/office/drawing/2014/main" id="{EA9A1239-76C5-4309-A32B-6C0F60E931A3}"/>
                </a:ext>
              </a:extLst>
            </p:cNvPr>
            <p:cNvSpPr txBox="1"/>
            <p:nvPr/>
          </p:nvSpPr>
          <p:spPr>
            <a:xfrm>
              <a:off x="12804339" y="7186894"/>
              <a:ext cx="134254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label</a:t>
              </a:r>
            </a:p>
          </p:txBody>
        </p:sp>
      </p:grpSp>
      <p:grpSp>
        <p:nvGrpSpPr>
          <p:cNvPr id="478" name="Group 477">
            <a:extLst>
              <a:ext uri="{FF2B5EF4-FFF2-40B4-BE49-F238E27FC236}">
                <a16:creationId xmlns:a16="http://schemas.microsoft.com/office/drawing/2014/main" id="{57DE8A24-B31C-4959-9A63-CA8B5A971AEE}"/>
              </a:ext>
            </a:extLst>
          </p:cNvPr>
          <p:cNvGrpSpPr/>
          <p:nvPr/>
        </p:nvGrpSpPr>
        <p:grpSpPr>
          <a:xfrm>
            <a:off x="16714603" y="6545259"/>
            <a:ext cx="1859636" cy="338554"/>
            <a:chOff x="14683525" y="6732587"/>
            <a:chExt cx="1859636" cy="338554"/>
          </a:xfrm>
        </p:grpSpPr>
        <p:grpSp>
          <p:nvGrpSpPr>
            <p:cNvPr id="479" name="Group 478">
              <a:extLst>
                <a:ext uri="{FF2B5EF4-FFF2-40B4-BE49-F238E27FC236}">
                  <a16:creationId xmlns:a16="http://schemas.microsoft.com/office/drawing/2014/main" id="{7F378622-8E68-45A7-9336-9ED2FD6EEDC8}"/>
                </a:ext>
              </a:extLst>
            </p:cNvPr>
            <p:cNvGrpSpPr/>
            <p:nvPr/>
          </p:nvGrpSpPr>
          <p:grpSpPr>
            <a:xfrm>
              <a:off x="14683525" y="6769903"/>
              <a:ext cx="512064" cy="256032"/>
              <a:chOff x="14588275" y="2160036"/>
              <a:chExt cx="512064" cy="256032"/>
            </a:xfrm>
          </p:grpSpPr>
          <p:sp>
            <p:nvSpPr>
              <p:cNvPr id="481" name="Rectangle 480">
                <a:extLst>
                  <a:ext uri="{FF2B5EF4-FFF2-40B4-BE49-F238E27FC236}">
                    <a16:creationId xmlns:a16="http://schemas.microsoft.com/office/drawing/2014/main" id="{0C4AAFFE-3AC3-4623-A834-C34F605F5AE9}"/>
                  </a:ext>
                </a:extLst>
              </p:cNvPr>
              <p:cNvSpPr/>
              <p:nvPr/>
            </p:nvSpPr>
            <p:spPr>
              <a:xfrm>
                <a:off x="14710252" y="2160036"/>
                <a:ext cx="256032" cy="256032"/>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2" name="Oval 481">
                <a:extLst>
                  <a:ext uri="{FF2B5EF4-FFF2-40B4-BE49-F238E27FC236}">
                    <a16:creationId xmlns:a16="http://schemas.microsoft.com/office/drawing/2014/main" id="{EFA821A1-A105-4AB7-9C1A-FA606674CF6F}"/>
                  </a:ext>
                </a:extLst>
              </p:cNvPr>
              <p:cNvSpPr/>
              <p:nvPr/>
            </p:nvSpPr>
            <p:spPr>
              <a:xfrm>
                <a:off x="14588275" y="2160036"/>
                <a:ext cx="256032" cy="256032"/>
              </a:xfrm>
              <a:prstGeom prst="ellipse">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3" name="Oval 482">
                <a:extLst>
                  <a:ext uri="{FF2B5EF4-FFF2-40B4-BE49-F238E27FC236}">
                    <a16:creationId xmlns:a16="http://schemas.microsoft.com/office/drawing/2014/main" id="{A2FB52D7-E36B-4ADA-99D8-EB7530AC0F43}"/>
                  </a:ext>
                </a:extLst>
              </p:cNvPr>
              <p:cNvSpPr/>
              <p:nvPr/>
            </p:nvSpPr>
            <p:spPr>
              <a:xfrm>
                <a:off x="14844307" y="2160036"/>
                <a:ext cx="256032" cy="256032"/>
              </a:xfrm>
              <a:prstGeom prst="ellipse">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4" name="Oval 483">
                <a:extLst>
                  <a:ext uri="{FF2B5EF4-FFF2-40B4-BE49-F238E27FC236}">
                    <a16:creationId xmlns:a16="http://schemas.microsoft.com/office/drawing/2014/main" id="{4CBCCAFD-1F05-4AED-B559-9F9AA2CDC60C}"/>
                  </a:ext>
                </a:extLst>
              </p:cNvPr>
              <p:cNvSpPr/>
              <p:nvPr/>
            </p:nvSpPr>
            <p:spPr>
              <a:xfrm>
                <a:off x="14908315" y="2224044"/>
                <a:ext cx="128016" cy="128016"/>
              </a:xfrm>
              <a:prstGeom prst="ellipse">
                <a:avLst/>
              </a:prstGeom>
              <a:solidFill>
                <a:srgbClr val="99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80" name="TextBox 479">
              <a:extLst>
                <a:ext uri="{FF2B5EF4-FFF2-40B4-BE49-F238E27FC236}">
                  <a16:creationId xmlns:a16="http://schemas.microsoft.com/office/drawing/2014/main" id="{2381C74A-6B07-4C5F-B136-7079A66468BC}"/>
                </a:ext>
              </a:extLst>
            </p:cNvPr>
            <p:cNvSpPr txBox="1"/>
            <p:nvPr/>
          </p:nvSpPr>
          <p:spPr>
            <a:xfrm>
              <a:off x="15200614" y="6732587"/>
              <a:ext cx="1342547" cy="338554"/>
            </a:xfrm>
            <a:prstGeom prst="rect">
              <a:avLst/>
            </a:prstGeom>
            <a:noFill/>
          </p:spPr>
          <p:txBody>
            <a:bodyPr wrap="none" rtlCol="0">
              <a:spAutoFit/>
            </a:bodyPr>
            <a:lstStyle/>
            <a:p>
              <a:r>
                <a:rPr lang="en-US" sz="1600">
                  <a:solidFill>
                    <a:srgbClr val="CCCCCC"/>
                  </a:solidFill>
                  <a:latin typeface="Segoe UI" panose="020B0502040204020203" pitchFamily="34" charset="0"/>
                  <a:cs typeface="Segoe UI" panose="020B0502040204020203" pitchFamily="34" charset="0"/>
                </a:rPr>
                <a:t>Control label</a:t>
              </a:r>
            </a:p>
          </p:txBody>
        </p:sp>
      </p:grpSp>
      <p:grpSp>
        <p:nvGrpSpPr>
          <p:cNvPr id="485" name="Group 484">
            <a:extLst>
              <a:ext uri="{FF2B5EF4-FFF2-40B4-BE49-F238E27FC236}">
                <a16:creationId xmlns:a16="http://schemas.microsoft.com/office/drawing/2014/main" id="{A217EFFF-A28C-4EDD-B5BB-1F181EFF35D1}"/>
              </a:ext>
            </a:extLst>
          </p:cNvPr>
          <p:cNvGrpSpPr/>
          <p:nvPr/>
        </p:nvGrpSpPr>
        <p:grpSpPr>
          <a:xfrm>
            <a:off x="16714603" y="6090952"/>
            <a:ext cx="1859636" cy="338554"/>
            <a:chOff x="14683525" y="6278280"/>
            <a:chExt cx="1859636" cy="338554"/>
          </a:xfrm>
        </p:grpSpPr>
        <p:sp>
          <p:nvSpPr>
            <p:cNvPr id="486" name="Rectangle 485">
              <a:extLst>
                <a:ext uri="{FF2B5EF4-FFF2-40B4-BE49-F238E27FC236}">
                  <a16:creationId xmlns:a16="http://schemas.microsoft.com/office/drawing/2014/main" id="{728B7EBB-CD5F-44A3-BD4A-FAF4726AFE8B}"/>
                </a:ext>
              </a:extLst>
            </p:cNvPr>
            <p:cNvSpPr/>
            <p:nvPr/>
          </p:nvSpPr>
          <p:spPr>
            <a:xfrm>
              <a:off x="14805502" y="6315596"/>
              <a:ext cx="256032" cy="256032"/>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7" name="Oval 486">
              <a:extLst>
                <a:ext uri="{FF2B5EF4-FFF2-40B4-BE49-F238E27FC236}">
                  <a16:creationId xmlns:a16="http://schemas.microsoft.com/office/drawing/2014/main" id="{D052C759-5F3E-43F2-9DB8-854B43F33353}"/>
                </a:ext>
              </a:extLst>
            </p:cNvPr>
            <p:cNvSpPr/>
            <p:nvPr/>
          </p:nvSpPr>
          <p:spPr>
            <a:xfrm>
              <a:off x="14683525" y="6315596"/>
              <a:ext cx="256032" cy="256032"/>
            </a:xfrm>
            <a:prstGeom prst="ellipse">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8" name="Oval 487">
              <a:extLst>
                <a:ext uri="{FF2B5EF4-FFF2-40B4-BE49-F238E27FC236}">
                  <a16:creationId xmlns:a16="http://schemas.microsoft.com/office/drawing/2014/main" id="{FDAFF61F-9DD7-440C-B7E8-FC1246345A2D}"/>
                </a:ext>
              </a:extLst>
            </p:cNvPr>
            <p:cNvSpPr/>
            <p:nvPr/>
          </p:nvSpPr>
          <p:spPr>
            <a:xfrm>
              <a:off x="14939557" y="6315596"/>
              <a:ext cx="256032" cy="256032"/>
            </a:xfrm>
            <a:prstGeom prst="ellipse">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9" name="TextBox 488">
              <a:extLst>
                <a:ext uri="{FF2B5EF4-FFF2-40B4-BE49-F238E27FC236}">
                  <a16:creationId xmlns:a16="http://schemas.microsoft.com/office/drawing/2014/main" id="{73CF655B-A240-41E9-ACF4-750BA9868A2C}"/>
                </a:ext>
              </a:extLst>
            </p:cNvPr>
            <p:cNvSpPr txBox="1"/>
            <p:nvPr/>
          </p:nvSpPr>
          <p:spPr>
            <a:xfrm>
              <a:off x="15200614" y="6278280"/>
              <a:ext cx="1342547" cy="338554"/>
            </a:xfrm>
            <a:prstGeom prst="rect">
              <a:avLst/>
            </a:prstGeom>
            <a:noFill/>
          </p:spPr>
          <p:txBody>
            <a:bodyPr wrap="none" rtlCol="0">
              <a:spAutoFit/>
            </a:bodyPr>
            <a:lstStyle/>
            <a:p>
              <a:r>
                <a:rPr lang="en-US" sz="1600">
                  <a:solidFill>
                    <a:srgbClr val="CCCCCC"/>
                  </a:solidFill>
                  <a:latin typeface="Segoe UI" panose="020B0502040204020203" pitchFamily="34" charset="0"/>
                  <a:cs typeface="Segoe UI" panose="020B0502040204020203" pitchFamily="34" charset="0"/>
                </a:rPr>
                <a:t>Control label</a:t>
              </a:r>
            </a:p>
          </p:txBody>
        </p:sp>
        <p:grpSp>
          <p:nvGrpSpPr>
            <p:cNvPr id="490" name="Group 489">
              <a:extLst>
                <a:ext uri="{FF2B5EF4-FFF2-40B4-BE49-F238E27FC236}">
                  <a16:creationId xmlns:a16="http://schemas.microsoft.com/office/drawing/2014/main" id="{A7C0A683-A117-454B-85F2-90374E0AF661}"/>
                </a:ext>
              </a:extLst>
            </p:cNvPr>
            <p:cNvGrpSpPr/>
            <p:nvPr/>
          </p:nvGrpSpPr>
          <p:grpSpPr>
            <a:xfrm>
              <a:off x="14697241" y="6329312"/>
              <a:ext cx="484632" cy="228600"/>
              <a:chOff x="12203064" y="1723017"/>
              <a:chExt cx="512064" cy="256032"/>
            </a:xfrm>
          </p:grpSpPr>
          <p:sp>
            <p:nvSpPr>
              <p:cNvPr id="492" name="Rectangle 491">
                <a:extLst>
                  <a:ext uri="{FF2B5EF4-FFF2-40B4-BE49-F238E27FC236}">
                    <a16:creationId xmlns:a16="http://schemas.microsoft.com/office/drawing/2014/main" id="{29CFF6B4-9D55-48E5-B420-EBB091AEF893}"/>
                  </a:ext>
                </a:extLst>
              </p:cNvPr>
              <p:cNvSpPr/>
              <p:nvPr/>
            </p:nvSpPr>
            <p:spPr>
              <a:xfrm>
                <a:off x="12325041" y="1723017"/>
                <a:ext cx="256032" cy="256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3" name="Oval 492">
                <a:extLst>
                  <a:ext uri="{FF2B5EF4-FFF2-40B4-BE49-F238E27FC236}">
                    <a16:creationId xmlns:a16="http://schemas.microsoft.com/office/drawing/2014/main" id="{516DD418-564B-4959-9D74-209662AFDEE6}"/>
                  </a:ext>
                </a:extLst>
              </p:cNvPr>
              <p:cNvSpPr/>
              <p:nvPr/>
            </p:nvSpPr>
            <p:spPr>
              <a:xfrm>
                <a:off x="12203064" y="1723017"/>
                <a:ext cx="256032" cy="2560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4" name="Oval 493">
                <a:extLst>
                  <a:ext uri="{FF2B5EF4-FFF2-40B4-BE49-F238E27FC236}">
                    <a16:creationId xmlns:a16="http://schemas.microsoft.com/office/drawing/2014/main" id="{DB8388A4-C4D5-46DE-BBFD-C0D4CBA354A5}"/>
                  </a:ext>
                </a:extLst>
              </p:cNvPr>
              <p:cNvSpPr/>
              <p:nvPr/>
            </p:nvSpPr>
            <p:spPr>
              <a:xfrm>
                <a:off x="12459096" y="1723017"/>
                <a:ext cx="256032" cy="2560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91" name="Oval 490">
              <a:extLst>
                <a:ext uri="{FF2B5EF4-FFF2-40B4-BE49-F238E27FC236}">
                  <a16:creationId xmlns:a16="http://schemas.microsoft.com/office/drawing/2014/main" id="{3B3E4EEE-FCBF-4F21-8E11-CA87935090E3}"/>
                </a:ext>
              </a:extLst>
            </p:cNvPr>
            <p:cNvSpPr/>
            <p:nvPr/>
          </p:nvSpPr>
          <p:spPr>
            <a:xfrm>
              <a:off x="14747533" y="6379604"/>
              <a:ext cx="128016" cy="128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a:extLst>
              <a:ext uri="{FF2B5EF4-FFF2-40B4-BE49-F238E27FC236}">
                <a16:creationId xmlns:a16="http://schemas.microsoft.com/office/drawing/2014/main" id="{EDA2F6DC-34E1-4FB8-904B-01FE32DBA755}"/>
              </a:ext>
            </a:extLst>
          </p:cNvPr>
          <p:cNvGrpSpPr/>
          <p:nvPr/>
        </p:nvGrpSpPr>
        <p:grpSpPr>
          <a:xfrm>
            <a:off x="14223078" y="1403194"/>
            <a:ext cx="8980227" cy="1764293"/>
            <a:chOff x="12192000" y="1631496"/>
            <a:chExt cx="8980227" cy="1764293"/>
          </a:xfrm>
        </p:grpSpPr>
        <p:sp>
          <p:nvSpPr>
            <p:cNvPr id="410" name="TextBox 409">
              <a:extLst>
                <a:ext uri="{FF2B5EF4-FFF2-40B4-BE49-F238E27FC236}">
                  <a16:creationId xmlns:a16="http://schemas.microsoft.com/office/drawing/2014/main" id="{061D6844-002F-4C90-BFB3-044F518C0FE2}"/>
                </a:ext>
              </a:extLst>
            </p:cNvPr>
            <p:cNvSpPr txBox="1"/>
            <p:nvPr/>
          </p:nvSpPr>
          <p:spPr>
            <a:xfrm>
              <a:off x="12192000" y="1631496"/>
              <a:ext cx="8980227" cy="584775"/>
            </a:xfrm>
            <a:prstGeom prst="rect">
              <a:avLst/>
            </a:prstGeom>
            <a:noFill/>
          </p:spPr>
          <p:txBody>
            <a:bodyPr wrap="square" rtlCol="0">
              <a:spAutoFit/>
            </a:bodyPr>
            <a:lstStyle/>
            <a:p>
              <a:r>
                <a:rPr lang="en-US" sz="1600">
                  <a:latin typeface="Segoe UI" panose="020B0502040204020203" pitchFamily="34" charset="0"/>
                  <a:cs typeface="Segoe UI" panose="020B0502040204020203" pitchFamily="34" charset="0"/>
                </a:rPr>
                <a:t>Use radio to present users with two or more mutually exclusive options where the user is best served by seeing all available options side-by-side.</a:t>
              </a:r>
            </a:p>
          </p:txBody>
        </p:sp>
        <p:grpSp>
          <p:nvGrpSpPr>
            <p:cNvPr id="495" name="Group 494">
              <a:extLst>
                <a:ext uri="{FF2B5EF4-FFF2-40B4-BE49-F238E27FC236}">
                  <a16:creationId xmlns:a16="http://schemas.microsoft.com/office/drawing/2014/main" id="{EDD6C879-6917-4C07-9003-776EFA039B77}"/>
                </a:ext>
              </a:extLst>
            </p:cNvPr>
            <p:cNvGrpSpPr/>
            <p:nvPr/>
          </p:nvGrpSpPr>
          <p:grpSpPr>
            <a:xfrm>
              <a:off x="12287250" y="3057235"/>
              <a:ext cx="1603604" cy="338554"/>
              <a:chOff x="12287250" y="3269782"/>
              <a:chExt cx="1603604" cy="338554"/>
            </a:xfrm>
          </p:grpSpPr>
          <p:grpSp>
            <p:nvGrpSpPr>
              <p:cNvPr id="496" name="Group 495">
                <a:extLst>
                  <a:ext uri="{FF2B5EF4-FFF2-40B4-BE49-F238E27FC236}">
                    <a16:creationId xmlns:a16="http://schemas.microsoft.com/office/drawing/2014/main" id="{21F9C539-07C5-4AE9-9E83-1B20E4D1C588}"/>
                  </a:ext>
                </a:extLst>
              </p:cNvPr>
              <p:cNvGrpSpPr/>
              <p:nvPr/>
            </p:nvGrpSpPr>
            <p:grpSpPr>
              <a:xfrm>
                <a:off x="12287250" y="3299458"/>
                <a:ext cx="256032" cy="256032"/>
                <a:chOff x="604877" y="9151250"/>
                <a:chExt cx="256032" cy="256032"/>
              </a:xfrm>
            </p:grpSpPr>
            <p:sp>
              <p:nvSpPr>
                <p:cNvPr id="498" name="Oval 497">
                  <a:extLst>
                    <a:ext uri="{FF2B5EF4-FFF2-40B4-BE49-F238E27FC236}">
                      <a16:creationId xmlns:a16="http://schemas.microsoft.com/office/drawing/2014/main" id="{6988DD25-F763-400E-9E5D-5C49B12880AE}"/>
                    </a:ext>
                  </a:extLst>
                </p:cNvPr>
                <p:cNvSpPr/>
                <p:nvPr/>
              </p:nvSpPr>
              <p:spPr>
                <a:xfrm>
                  <a:off x="604877" y="9151250"/>
                  <a:ext cx="256032" cy="256032"/>
                </a:xfrm>
                <a:prstGeom prst="ellipse">
                  <a:avLst/>
                </a:prstGeom>
                <a:noFill/>
                <a:ln>
                  <a:solidFill>
                    <a:srgbClr val="0067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9" name="Oval 498">
                  <a:extLst>
                    <a:ext uri="{FF2B5EF4-FFF2-40B4-BE49-F238E27FC236}">
                      <a16:creationId xmlns:a16="http://schemas.microsoft.com/office/drawing/2014/main" id="{17C52D4E-A21A-428B-A8E4-BA7030EB8671}"/>
                    </a:ext>
                  </a:extLst>
                </p:cNvPr>
                <p:cNvSpPr/>
                <p:nvPr/>
              </p:nvSpPr>
              <p:spPr>
                <a:xfrm>
                  <a:off x="668885" y="9215258"/>
                  <a:ext cx="128016" cy="128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97" name="TextBox 496">
                <a:extLst>
                  <a:ext uri="{FF2B5EF4-FFF2-40B4-BE49-F238E27FC236}">
                    <a16:creationId xmlns:a16="http://schemas.microsoft.com/office/drawing/2014/main" id="{761B98D0-B6EB-4637-8FAB-E3306239034D}"/>
                  </a:ext>
                </a:extLst>
              </p:cNvPr>
              <p:cNvSpPr txBox="1"/>
              <p:nvPr/>
            </p:nvSpPr>
            <p:spPr>
              <a:xfrm>
                <a:off x="12548307" y="3269782"/>
                <a:ext cx="134254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label</a:t>
                </a:r>
              </a:p>
            </p:txBody>
          </p:sp>
        </p:grpSp>
        <p:grpSp>
          <p:nvGrpSpPr>
            <p:cNvPr id="500" name="Group 499">
              <a:extLst>
                <a:ext uri="{FF2B5EF4-FFF2-40B4-BE49-F238E27FC236}">
                  <a16:creationId xmlns:a16="http://schemas.microsoft.com/office/drawing/2014/main" id="{BC00FEB7-998C-4B57-9B68-DB8E50642FB5}"/>
                </a:ext>
              </a:extLst>
            </p:cNvPr>
            <p:cNvGrpSpPr/>
            <p:nvPr/>
          </p:nvGrpSpPr>
          <p:grpSpPr>
            <a:xfrm>
              <a:off x="12287250" y="2593069"/>
              <a:ext cx="1603604" cy="338554"/>
              <a:chOff x="12287250" y="2805616"/>
              <a:chExt cx="1603604" cy="338554"/>
            </a:xfrm>
          </p:grpSpPr>
          <p:sp>
            <p:nvSpPr>
              <p:cNvPr id="501" name="Oval 500">
                <a:extLst>
                  <a:ext uri="{FF2B5EF4-FFF2-40B4-BE49-F238E27FC236}">
                    <a16:creationId xmlns:a16="http://schemas.microsoft.com/office/drawing/2014/main" id="{32CD9953-9013-4AE7-961A-F7D528D61B4E}"/>
                  </a:ext>
                </a:extLst>
              </p:cNvPr>
              <p:cNvSpPr/>
              <p:nvPr/>
            </p:nvSpPr>
            <p:spPr>
              <a:xfrm>
                <a:off x="12287250" y="2835292"/>
                <a:ext cx="256032" cy="256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2" name="TextBox 501">
                <a:extLst>
                  <a:ext uri="{FF2B5EF4-FFF2-40B4-BE49-F238E27FC236}">
                    <a16:creationId xmlns:a16="http://schemas.microsoft.com/office/drawing/2014/main" id="{BA9483D8-021C-48FA-A103-0012C8F9AE57}"/>
                  </a:ext>
                </a:extLst>
              </p:cNvPr>
              <p:cNvSpPr txBox="1"/>
              <p:nvPr/>
            </p:nvSpPr>
            <p:spPr>
              <a:xfrm>
                <a:off x="12548307" y="2805616"/>
                <a:ext cx="134254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label</a:t>
                </a:r>
              </a:p>
            </p:txBody>
          </p:sp>
        </p:grpSp>
        <p:grpSp>
          <p:nvGrpSpPr>
            <p:cNvPr id="503" name="Group 502">
              <a:extLst>
                <a:ext uri="{FF2B5EF4-FFF2-40B4-BE49-F238E27FC236}">
                  <a16:creationId xmlns:a16="http://schemas.microsoft.com/office/drawing/2014/main" id="{984A60AD-9CD6-410B-AF8B-82D38CBB4658}"/>
                </a:ext>
              </a:extLst>
            </p:cNvPr>
            <p:cNvGrpSpPr/>
            <p:nvPr/>
          </p:nvGrpSpPr>
          <p:grpSpPr>
            <a:xfrm>
              <a:off x="14192279" y="2593069"/>
              <a:ext cx="1603604" cy="338554"/>
              <a:chOff x="14192279" y="2805616"/>
              <a:chExt cx="1603604" cy="338554"/>
            </a:xfrm>
          </p:grpSpPr>
          <p:sp>
            <p:nvSpPr>
              <p:cNvPr id="504" name="Oval 503">
                <a:extLst>
                  <a:ext uri="{FF2B5EF4-FFF2-40B4-BE49-F238E27FC236}">
                    <a16:creationId xmlns:a16="http://schemas.microsoft.com/office/drawing/2014/main" id="{CF2F4977-889B-4E0E-8A41-74829AE74BB3}"/>
                  </a:ext>
                </a:extLst>
              </p:cNvPr>
              <p:cNvSpPr/>
              <p:nvPr/>
            </p:nvSpPr>
            <p:spPr>
              <a:xfrm>
                <a:off x="14192279" y="2835292"/>
                <a:ext cx="256032" cy="256032"/>
              </a:xfrm>
              <a:prstGeom prst="ellipse">
                <a:avLst/>
              </a:prstGeom>
              <a:noFill/>
              <a:ln>
                <a:solidFill>
                  <a:srgbClr val="CC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5" name="TextBox 504">
                <a:extLst>
                  <a:ext uri="{FF2B5EF4-FFF2-40B4-BE49-F238E27FC236}">
                    <a16:creationId xmlns:a16="http://schemas.microsoft.com/office/drawing/2014/main" id="{4FB13F43-C1D4-4620-9A5B-234F6B6E4529}"/>
                  </a:ext>
                </a:extLst>
              </p:cNvPr>
              <p:cNvSpPr txBox="1"/>
              <p:nvPr/>
            </p:nvSpPr>
            <p:spPr>
              <a:xfrm>
                <a:off x="14453336" y="2805616"/>
                <a:ext cx="1342547" cy="338554"/>
              </a:xfrm>
              <a:prstGeom prst="rect">
                <a:avLst/>
              </a:prstGeom>
              <a:noFill/>
            </p:spPr>
            <p:txBody>
              <a:bodyPr wrap="none" rtlCol="0">
                <a:spAutoFit/>
              </a:bodyPr>
              <a:lstStyle/>
              <a:p>
                <a:r>
                  <a:rPr lang="en-US" sz="1600">
                    <a:solidFill>
                      <a:srgbClr val="CCCCCC"/>
                    </a:solidFill>
                    <a:latin typeface="Segoe UI" panose="020B0502040204020203" pitchFamily="34" charset="0"/>
                    <a:cs typeface="Segoe UI" panose="020B0502040204020203" pitchFamily="34" charset="0"/>
                  </a:rPr>
                  <a:t>Control label</a:t>
                </a:r>
              </a:p>
            </p:txBody>
          </p:sp>
        </p:grpSp>
        <p:grpSp>
          <p:nvGrpSpPr>
            <p:cNvPr id="506" name="Group 505">
              <a:extLst>
                <a:ext uri="{FF2B5EF4-FFF2-40B4-BE49-F238E27FC236}">
                  <a16:creationId xmlns:a16="http://schemas.microsoft.com/office/drawing/2014/main" id="{1319AE2D-3B61-4C08-A7E1-9317E485049B}"/>
                </a:ext>
              </a:extLst>
            </p:cNvPr>
            <p:cNvGrpSpPr/>
            <p:nvPr/>
          </p:nvGrpSpPr>
          <p:grpSpPr>
            <a:xfrm>
              <a:off x="14192279" y="3057235"/>
              <a:ext cx="1603604" cy="338554"/>
              <a:chOff x="14192279" y="3269782"/>
              <a:chExt cx="1603604" cy="338554"/>
            </a:xfrm>
          </p:grpSpPr>
          <p:sp>
            <p:nvSpPr>
              <p:cNvPr id="507" name="TextBox 506">
                <a:extLst>
                  <a:ext uri="{FF2B5EF4-FFF2-40B4-BE49-F238E27FC236}">
                    <a16:creationId xmlns:a16="http://schemas.microsoft.com/office/drawing/2014/main" id="{2AB99105-DD4E-4144-BA3B-92D28D159664}"/>
                  </a:ext>
                </a:extLst>
              </p:cNvPr>
              <p:cNvSpPr txBox="1"/>
              <p:nvPr/>
            </p:nvSpPr>
            <p:spPr>
              <a:xfrm>
                <a:off x="14453336" y="3269782"/>
                <a:ext cx="1342547" cy="338554"/>
              </a:xfrm>
              <a:prstGeom prst="rect">
                <a:avLst/>
              </a:prstGeom>
              <a:noFill/>
            </p:spPr>
            <p:txBody>
              <a:bodyPr wrap="none" rtlCol="0">
                <a:spAutoFit/>
              </a:bodyPr>
              <a:lstStyle/>
              <a:p>
                <a:r>
                  <a:rPr lang="en-US" sz="1600">
                    <a:solidFill>
                      <a:srgbClr val="CCCCCC"/>
                    </a:solidFill>
                    <a:latin typeface="Segoe UI" panose="020B0502040204020203" pitchFamily="34" charset="0"/>
                    <a:cs typeface="Segoe UI" panose="020B0502040204020203" pitchFamily="34" charset="0"/>
                  </a:rPr>
                  <a:t>Control label</a:t>
                </a:r>
              </a:p>
            </p:txBody>
          </p:sp>
          <p:grpSp>
            <p:nvGrpSpPr>
              <p:cNvPr id="508" name="Group 507">
                <a:extLst>
                  <a:ext uri="{FF2B5EF4-FFF2-40B4-BE49-F238E27FC236}">
                    <a16:creationId xmlns:a16="http://schemas.microsoft.com/office/drawing/2014/main" id="{8D398BBA-70B8-4CE4-A377-CF5B09B74352}"/>
                  </a:ext>
                </a:extLst>
              </p:cNvPr>
              <p:cNvGrpSpPr/>
              <p:nvPr/>
            </p:nvGrpSpPr>
            <p:grpSpPr>
              <a:xfrm>
                <a:off x="14192279" y="3299458"/>
                <a:ext cx="256032" cy="256032"/>
                <a:chOff x="2336296" y="9151250"/>
                <a:chExt cx="256032" cy="256032"/>
              </a:xfrm>
            </p:grpSpPr>
            <p:sp>
              <p:nvSpPr>
                <p:cNvPr id="509" name="Oval 508">
                  <a:extLst>
                    <a:ext uri="{FF2B5EF4-FFF2-40B4-BE49-F238E27FC236}">
                      <a16:creationId xmlns:a16="http://schemas.microsoft.com/office/drawing/2014/main" id="{4949FD3E-EB31-43B1-B0B9-C18A1A003D47}"/>
                    </a:ext>
                  </a:extLst>
                </p:cNvPr>
                <p:cNvSpPr/>
                <p:nvPr/>
              </p:nvSpPr>
              <p:spPr>
                <a:xfrm>
                  <a:off x="2336296" y="9151250"/>
                  <a:ext cx="256032" cy="256032"/>
                </a:xfrm>
                <a:prstGeom prst="ellipse">
                  <a:avLst/>
                </a:prstGeom>
                <a:solidFill>
                  <a:srgbClr val="E6E6E6"/>
                </a:solidFill>
                <a:ln>
                  <a:solidFill>
                    <a:srgbClr val="CC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0" name="Oval 509">
                  <a:extLst>
                    <a:ext uri="{FF2B5EF4-FFF2-40B4-BE49-F238E27FC236}">
                      <a16:creationId xmlns:a16="http://schemas.microsoft.com/office/drawing/2014/main" id="{D12F90D4-2157-44E8-B146-2AA34C47076E}"/>
                    </a:ext>
                  </a:extLst>
                </p:cNvPr>
                <p:cNvSpPr/>
                <p:nvPr/>
              </p:nvSpPr>
              <p:spPr>
                <a:xfrm>
                  <a:off x="2400304" y="9215258"/>
                  <a:ext cx="128016" cy="128016"/>
                </a:xfrm>
                <a:prstGeom prst="ellipse">
                  <a:avLst/>
                </a:prstGeom>
                <a:solidFill>
                  <a:srgbClr val="99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
        <p:nvSpPr>
          <p:cNvPr id="33" name="Text Placeholder 32">
            <a:extLst>
              <a:ext uri="{FF2B5EF4-FFF2-40B4-BE49-F238E27FC236}">
                <a16:creationId xmlns:a16="http://schemas.microsoft.com/office/drawing/2014/main" id="{F622932C-C427-43B9-AD2D-34CBBA9C279A}"/>
              </a:ext>
            </a:extLst>
          </p:cNvPr>
          <p:cNvSpPr>
            <a:spLocks noGrp="1"/>
          </p:cNvSpPr>
          <p:nvPr>
            <p:ph type="body" sz="quarter" idx="11"/>
          </p:nvPr>
        </p:nvSpPr>
        <p:spPr/>
        <p:txBody>
          <a:bodyPr/>
          <a:lstStyle/>
          <a:p>
            <a:r>
              <a:rPr lang="en-US"/>
              <a:t>Controls</a:t>
            </a:r>
          </a:p>
        </p:txBody>
      </p:sp>
      <p:sp>
        <p:nvSpPr>
          <p:cNvPr id="8" name="Text Placeholder 7">
            <a:extLst>
              <a:ext uri="{FF2B5EF4-FFF2-40B4-BE49-F238E27FC236}">
                <a16:creationId xmlns:a16="http://schemas.microsoft.com/office/drawing/2014/main" id="{E5442548-5788-4C43-BBC2-CB65631A9E81}"/>
              </a:ext>
            </a:extLst>
          </p:cNvPr>
          <p:cNvSpPr>
            <a:spLocks noGrp="1"/>
          </p:cNvSpPr>
          <p:nvPr>
            <p:ph type="body" sz="quarter" idx="13"/>
          </p:nvPr>
        </p:nvSpPr>
        <p:spPr/>
        <p:txBody>
          <a:bodyPr/>
          <a:lstStyle/>
          <a:p>
            <a:r>
              <a:rPr lang="en-US"/>
              <a:t>FORM ELEMENTS</a:t>
            </a:r>
          </a:p>
        </p:txBody>
      </p:sp>
    </p:spTree>
    <p:extLst>
      <p:ext uri="{BB962C8B-B14F-4D97-AF65-F5344CB8AC3E}">
        <p14:creationId xmlns:p14="http://schemas.microsoft.com/office/powerpoint/2010/main" val="10894215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1ACB6532-25D0-41B4-A22A-9327929BDA68}"/>
              </a:ext>
            </a:extLst>
          </p:cNvPr>
          <p:cNvGrpSpPr/>
          <p:nvPr/>
        </p:nvGrpSpPr>
        <p:grpSpPr>
          <a:xfrm>
            <a:off x="2161785" y="1395875"/>
            <a:ext cx="3850577" cy="4233176"/>
            <a:chOff x="386406" y="1537438"/>
            <a:chExt cx="3850577" cy="4233176"/>
          </a:xfrm>
        </p:grpSpPr>
        <p:grpSp>
          <p:nvGrpSpPr>
            <p:cNvPr id="113" name="Group 112">
              <a:extLst>
                <a:ext uri="{FF2B5EF4-FFF2-40B4-BE49-F238E27FC236}">
                  <a16:creationId xmlns:a16="http://schemas.microsoft.com/office/drawing/2014/main" id="{F1548211-F200-4340-9F86-C763F2F7CD8C}"/>
                </a:ext>
              </a:extLst>
            </p:cNvPr>
            <p:cNvGrpSpPr/>
            <p:nvPr/>
          </p:nvGrpSpPr>
          <p:grpSpPr>
            <a:xfrm>
              <a:off x="386406" y="1537438"/>
              <a:ext cx="3850577" cy="821117"/>
              <a:chOff x="987823" y="9970294"/>
              <a:chExt cx="3850577" cy="821117"/>
            </a:xfrm>
          </p:grpSpPr>
          <p:sp>
            <p:nvSpPr>
              <p:cNvPr id="115" name="Rectangle 114">
                <a:extLst>
                  <a:ext uri="{FF2B5EF4-FFF2-40B4-BE49-F238E27FC236}">
                    <a16:creationId xmlns:a16="http://schemas.microsoft.com/office/drawing/2014/main" id="{A102A87B-C9D4-47CA-83E8-41BA89D5C3C6}"/>
                  </a:ext>
                </a:extLst>
              </p:cNvPr>
              <p:cNvSpPr/>
              <p:nvPr/>
            </p:nvSpPr>
            <p:spPr>
              <a:xfrm>
                <a:off x="1080216" y="10389075"/>
                <a:ext cx="3758184"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118" name="TextBox 117">
                <a:extLst>
                  <a:ext uri="{FF2B5EF4-FFF2-40B4-BE49-F238E27FC236}">
                    <a16:creationId xmlns:a16="http://schemas.microsoft.com/office/drawing/2014/main" id="{8631E361-66CD-43AB-A676-82A7A6DE011B}"/>
                  </a:ext>
                </a:extLst>
              </p:cNvPr>
              <p:cNvSpPr txBox="1"/>
              <p:nvPr/>
            </p:nvSpPr>
            <p:spPr>
              <a:xfrm>
                <a:off x="1124535" y="10430188"/>
                <a:ext cx="958917" cy="338554"/>
              </a:xfrm>
              <a:prstGeom prst="rect">
                <a:avLst/>
              </a:prstGeom>
              <a:noFill/>
            </p:spPr>
            <p:txBody>
              <a:bodyPr wrap="none" rtlCol="0">
                <a:spAutoFit/>
              </a:bodyPr>
              <a:lstStyle/>
              <a:p>
                <a:r>
                  <a:rPr lang="en-US" sz="1600">
                    <a:solidFill>
                      <a:srgbClr val="666666"/>
                    </a:solidFill>
                    <a:latin typeface="Segoe UI" panose="020B0502040204020203" pitchFamily="34" charset="0"/>
                    <a:cs typeface="Segoe UI" panose="020B0502040204020203" pitchFamily="34" charset="0"/>
                  </a:rPr>
                  <a:t>Hint text</a:t>
                </a:r>
              </a:p>
            </p:txBody>
          </p:sp>
          <p:sp>
            <p:nvSpPr>
              <p:cNvPr id="122" name="TextBox 121">
                <a:extLst>
                  <a:ext uri="{FF2B5EF4-FFF2-40B4-BE49-F238E27FC236}">
                    <a16:creationId xmlns:a16="http://schemas.microsoft.com/office/drawing/2014/main" id="{F349EAC8-4658-400A-8AAE-12D5F5024A34}"/>
                  </a:ext>
                </a:extLst>
              </p:cNvPr>
              <p:cNvSpPr txBox="1"/>
              <p:nvPr/>
            </p:nvSpPr>
            <p:spPr>
              <a:xfrm>
                <a:off x="987823" y="9970294"/>
                <a:ext cx="662361"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Label</a:t>
                </a:r>
              </a:p>
            </p:txBody>
          </p:sp>
          <p:grpSp>
            <p:nvGrpSpPr>
              <p:cNvPr id="123" name="Group 122">
                <a:extLst>
                  <a:ext uri="{FF2B5EF4-FFF2-40B4-BE49-F238E27FC236}">
                    <a16:creationId xmlns:a16="http://schemas.microsoft.com/office/drawing/2014/main" id="{E776354D-D13E-4815-920E-801B147C899B}"/>
                  </a:ext>
                </a:extLst>
              </p:cNvPr>
              <p:cNvGrpSpPr/>
              <p:nvPr/>
            </p:nvGrpSpPr>
            <p:grpSpPr>
              <a:xfrm>
                <a:off x="4436064" y="10389075"/>
                <a:ext cx="402336" cy="402336"/>
                <a:chOff x="3631191" y="1368093"/>
                <a:chExt cx="402336" cy="402336"/>
              </a:xfrm>
            </p:grpSpPr>
            <p:sp>
              <p:nvSpPr>
                <p:cNvPr id="124" name="Rectangle 123">
                  <a:extLst>
                    <a:ext uri="{FF2B5EF4-FFF2-40B4-BE49-F238E27FC236}">
                      <a16:creationId xmlns:a16="http://schemas.microsoft.com/office/drawing/2014/main" id="{17CE6FED-6208-4B72-982A-F379947505B7}"/>
                    </a:ext>
                  </a:extLst>
                </p:cNvPr>
                <p:cNvSpPr/>
                <p:nvPr/>
              </p:nvSpPr>
              <p:spPr>
                <a:xfrm>
                  <a:off x="3631191" y="1368093"/>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5" name="Picture 124">
                  <a:extLst>
                    <a:ext uri="{FF2B5EF4-FFF2-40B4-BE49-F238E27FC236}">
                      <a16:creationId xmlns:a16="http://schemas.microsoft.com/office/drawing/2014/main" id="{826DEDF6-FF6B-4B96-A3A9-A8D80D325D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6347" y="1473249"/>
                  <a:ext cx="192024" cy="192024"/>
                </a:xfrm>
                <a:prstGeom prst="rect">
                  <a:avLst/>
                </a:prstGeom>
              </p:spPr>
            </p:pic>
          </p:grpSp>
        </p:grpSp>
        <p:grpSp>
          <p:nvGrpSpPr>
            <p:cNvPr id="126" name="Group 125">
              <a:extLst>
                <a:ext uri="{FF2B5EF4-FFF2-40B4-BE49-F238E27FC236}">
                  <a16:creationId xmlns:a16="http://schemas.microsoft.com/office/drawing/2014/main" id="{25B5A9D6-1741-4814-B4A9-D39463CBA3D5}"/>
                </a:ext>
              </a:extLst>
            </p:cNvPr>
            <p:cNvGrpSpPr/>
            <p:nvPr/>
          </p:nvGrpSpPr>
          <p:grpSpPr>
            <a:xfrm>
              <a:off x="386406" y="2701971"/>
              <a:ext cx="3850577" cy="3068643"/>
              <a:chOff x="5914205" y="9970294"/>
              <a:chExt cx="3850577" cy="3068643"/>
            </a:xfrm>
          </p:grpSpPr>
          <p:sp>
            <p:nvSpPr>
              <p:cNvPr id="127" name="Rectangle 126">
                <a:extLst>
                  <a:ext uri="{FF2B5EF4-FFF2-40B4-BE49-F238E27FC236}">
                    <a16:creationId xmlns:a16="http://schemas.microsoft.com/office/drawing/2014/main" id="{D0A9B192-28C7-4E4C-AF37-CB2A8B8CE55D}"/>
                  </a:ext>
                </a:extLst>
              </p:cNvPr>
              <p:cNvSpPr/>
              <p:nvPr/>
            </p:nvSpPr>
            <p:spPr>
              <a:xfrm>
                <a:off x="6006598" y="10807801"/>
                <a:ext cx="3758184" cy="2231136"/>
              </a:xfrm>
              <a:prstGeom prst="rect">
                <a:avLst/>
              </a:prstGeom>
              <a:solidFill>
                <a:schemeClr val="bg1"/>
              </a:solidFill>
              <a:ln w="12700">
                <a:solidFill>
                  <a:srgbClr val="CC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28" name="Rectangle 127">
                <a:extLst>
                  <a:ext uri="{FF2B5EF4-FFF2-40B4-BE49-F238E27FC236}">
                    <a16:creationId xmlns:a16="http://schemas.microsoft.com/office/drawing/2014/main" id="{C357F671-DD0E-4B50-AA63-E063602B999B}"/>
                  </a:ext>
                </a:extLst>
              </p:cNvPr>
              <p:cNvSpPr/>
              <p:nvPr/>
            </p:nvSpPr>
            <p:spPr>
              <a:xfrm>
                <a:off x="6006598" y="10389075"/>
                <a:ext cx="3758184" cy="402336"/>
              </a:xfrm>
              <a:prstGeom prst="rect">
                <a:avLst/>
              </a:prstGeom>
              <a:solidFill>
                <a:schemeClr val="bg1"/>
              </a:solidFill>
              <a:ln w="12700">
                <a:solidFill>
                  <a:srgbClr val="005D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29" name="TextBox 128">
                <a:extLst>
                  <a:ext uri="{FF2B5EF4-FFF2-40B4-BE49-F238E27FC236}">
                    <a16:creationId xmlns:a16="http://schemas.microsoft.com/office/drawing/2014/main" id="{E64BB521-335F-4350-A65C-0937E02DA7AD}"/>
                  </a:ext>
                </a:extLst>
              </p:cNvPr>
              <p:cNvSpPr txBox="1"/>
              <p:nvPr/>
            </p:nvSpPr>
            <p:spPr>
              <a:xfrm>
                <a:off x="6050917" y="10430188"/>
                <a:ext cx="620683" cy="338554"/>
              </a:xfrm>
              <a:prstGeom prst="rect">
                <a:avLst/>
              </a:prstGeom>
              <a:noFill/>
            </p:spPr>
            <p:txBody>
              <a:bodyPr wrap="none" rtlCol="0">
                <a:spAutoFit/>
              </a:bodyPr>
              <a:lstStyle/>
              <a:p>
                <a:r>
                  <a:rPr lang="en-US" sz="1600" err="1">
                    <a:solidFill>
                      <a:srgbClr val="666666"/>
                    </a:solidFill>
                    <a:latin typeface="Segoe UI" panose="020B0502040204020203" pitchFamily="34" charset="0"/>
                    <a:cs typeface="Segoe UI" panose="020B0502040204020203" pitchFamily="34" charset="0"/>
                  </a:rPr>
                  <a:t>seatt</a:t>
                </a:r>
                <a:endParaRPr lang="en-US" sz="1600">
                  <a:solidFill>
                    <a:srgbClr val="666666"/>
                  </a:solidFill>
                  <a:latin typeface="Segoe UI" panose="020B0502040204020203" pitchFamily="34" charset="0"/>
                  <a:cs typeface="Segoe UI" panose="020B0502040204020203" pitchFamily="34" charset="0"/>
                </a:endParaRPr>
              </a:p>
            </p:txBody>
          </p:sp>
          <p:sp>
            <p:nvSpPr>
              <p:cNvPr id="130" name="TextBox 129">
                <a:extLst>
                  <a:ext uri="{FF2B5EF4-FFF2-40B4-BE49-F238E27FC236}">
                    <a16:creationId xmlns:a16="http://schemas.microsoft.com/office/drawing/2014/main" id="{CDCE9290-6409-4A4B-BAFF-877B7E7A110A}"/>
                  </a:ext>
                </a:extLst>
              </p:cNvPr>
              <p:cNvSpPr txBox="1"/>
              <p:nvPr/>
            </p:nvSpPr>
            <p:spPr>
              <a:xfrm>
                <a:off x="5914205" y="9970294"/>
                <a:ext cx="662361"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Label</a:t>
                </a:r>
              </a:p>
            </p:txBody>
          </p:sp>
          <p:cxnSp>
            <p:nvCxnSpPr>
              <p:cNvPr id="131" name="Straight Connector 130">
                <a:extLst>
                  <a:ext uri="{FF2B5EF4-FFF2-40B4-BE49-F238E27FC236}">
                    <a16:creationId xmlns:a16="http://schemas.microsoft.com/office/drawing/2014/main" id="{CD57A2CD-CC89-49FC-B141-EA1E4BDDA4C1}"/>
                  </a:ext>
                </a:extLst>
              </p:cNvPr>
              <p:cNvCxnSpPr/>
              <p:nvPr/>
            </p:nvCxnSpPr>
            <p:spPr>
              <a:xfrm>
                <a:off x="6591291" y="10494231"/>
                <a:ext cx="0" cy="1920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2" name="TextBox 131">
                <a:extLst>
                  <a:ext uri="{FF2B5EF4-FFF2-40B4-BE49-F238E27FC236}">
                    <a16:creationId xmlns:a16="http://schemas.microsoft.com/office/drawing/2014/main" id="{9E12CC29-DB9B-4DEC-935F-50EF834B0168}"/>
                  </a:ext>
                </a:extLst>
              </p:cNvPr>
              <p:cNvSpPr txBox="1"/>
              <p:nvPr/>
            </p:nvSpPr>
            <p:spPr>
              <a:xfrm>
                <a:off x="6050917" y="10925111"/>
                <a:ext cx="174278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Seattle Aquarium</a:t>
                </a:r>
              </a:p>
            </p:txBody>
          </p:sp>
          <p:sp>
            <p:nvSpPr>
              <p:cNvPr id="133" name="TextBox 132">
                <a:extLst>
                  <a:ext uri="{FF2B5EF4-FFF2-40B4-BE49-F238E27FC236}">
                    <a16:creationId xmlns:a16="http://schemas.microsoft.com/office/drawing/2014/main" id="{40EC4912-45C5-4984-A2C6-0C8AF975C34C}"/>
                  </a:ext>
                </a:extLst>
              </p:cNvPr>
              <p:cNvSpPr txBox="1"/>
              <p:nvPr/>
            </p:nvSpPr>
            <p:spPr>
              <a:xfrm>
                <a:off x="6050917" y="11477767"/>
                <a:ext cx="3106556"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Seattle Great Wheel ticket prices</a:t>
                </a:r>
              </a:p>
            </p:txBody>
          </p:sp>
          <p:sp>
            <p:nvSpPr>
              <p:cNvPr id="134" name="TextBox 133">
                <a:extLst>
                  <a:ext uri="{FF2B5EF4-FFF2-40B4-BE49-F238E27FC236}">
                    <a16:creationId xmlns:a16="http://schemas.microsoft.com/office/drawing/2014/main" id="{D3458801-313F-4C97-86D3-2058486704BC}"/>
                  </a:ext>
                </a:extLst>
              </p:cNvPr>
              <p:cNvSpPr txBox="1"/>
              <p:nvPr/>
            </p:nvSpPr>
            <p:spPr>
              <a:xfrm>
                <a:off x="6050917" y="12035551"/>
                <a:ext cx="366318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Seattle Seahawks 2014 away game sch</a:t>
                </a:r>
              </a:p>
            </p:txBody>
          </p:sp>
          <p:sp>
            <p:nvSpPr>
              <p:cNvPr id="135" name="TextBox 134">
                <a:extLst>
                  <a:ext uri="{FF2B5EF4-FFF2-40B4-BE49-F238E27FC236}">
                    <a16:creationId xmlns:a16="http://schemas.microsoft.com/office/drawing/2014/main" id="{7087B1C4-ACF2-4234-BBAF-B0FC7357B1B0}"/>
                  </a:ext>
                </a:extLst>
              </p:cNvPr>
              <p:cNvSpPr txBox="1"/>
              <p:nvPr/>
            </p:nvSpPr>
            <p:spPr>
              <a:xfrm>
                <a:off x="6050917" y="12595899"/>
                <a:ext cx="1374094"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Seattle traffic</a:t>
                </a:r>
              </a:p>
            </p:txBody>
          </p:sp>
          <p:grpSp>
            <p:nvGrpSpPr>
              <p:cNvPr id="136" name="Group 135">
                <a:extLst>
                  <a:ext uri="{FF2B5EF4-FFF2-40B4-BE49-F238E27FC236}">
                    <a16:creationId xmlns:a16="http://schemas.microsoft.com/office/drawing/2014/main" id="{CC5371E2-88E4-4A9A-A810-63AE47327FF8}"/>
                  </a:ext>
                </a:extLst>
              </p:cNvPr>
              <p:cNvGrpSpPr/>
              <p:nvPr/>
            </p:nvGrpSpPr>
            <p:grpSpPr>
              <a:xfrm>
                <a:off x="9362446" y="10389075"/>
                <a:ext cx="402336" cy="402336"/>
                <a:chOff x="8269462" y="928977"/>
                <a:chExt cx="402336" cy="402336"/>
              </a:xfrm>
            </p:grpSpPr>
            <p:sp>
              <p:nvSpPr>
                <p:cNvPr id="137" name="Rectangle 136">
                  <a:extLst>
                    <a:ext uri="{FF2B5EF4-FFF2-40B4-BE49-F238E27FC236}">
                      <a16:creationId xmlns:a16="http://schemas.microsoft.com/office/drawing/2014/main" id="{74B40723-2542-40C4-BA42-B0C0A2744BEA}"/>
                    </a:ext>
                  </a:extLst>
                </p:cNvPr>
                <p:cNvSpPr/>
                <p:nvPr/>
              </p:nvSpPr>
              <p:spPr>
                <a:xfrm>
                  <a:off x="8269462" y="928977"/>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8" name="Picture 137">
                  <a:extLst>
                    <a:ext uri="{FF2B5EF4-FFF2-40B4-BE49-F238E27FC236}">
                      <a16:creationId xmlns:a16="http://schemas.microsoft.com/office/drawing/2014/main" id="{A57E3D84-A940-4CC3-9F82-AB609679E1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4618" y="1034133"/>
                  <a:ext cx="192024" cy="192024"/>
                </a:xfrm>
                <a:prstGeom prst="rect">
                  <a:avLst/>
                </a:prstGeom>
              </p:spPr>
            </p:pic>
          </p:grpSp>
        </p:grpSp>
      </p:grpSp>
      <p:grpSp>
        <p:nvGrpSpPr>
          <p:cNvPr id="15" name="Group 14">
            <a:extLst>
              <a:ext uri="{FF2B5EF4-FFF2-40B4-BE49-F238E27FC236}">
                <a16:creationId xmlns:a16="http://schemas.microsoft.com/office/drawing/2014/main" id="{5CB4210F-474A-43F1-83E9-9AC3F08B410E}"/>
              </a:ext>
            </a:extLst>
          </p:cNvPr>
          <p:cNvGrpSpPr/>
          <p:nvPr/>
        </p:nvGrpSpPr>
        <p:grpSpPr>
          <a:xfrm>
            <a:off x="2161785" y="6839592"/>
            <a:ext cx="3850577" cy="1844911"/>
            <a:chOff x="478799" y="8282205"/>
            <a:chExt cx="3850577" cy="1844911"/>
          </a:xfrm>
        </p:grpSpPr>
        <p:grpSp>
          <p:nvGrpSpPr>
            <p:cNvPr id="7" name="Group 6">
              <a:extLst>
                <a:ext uri="{FF2B5EF4-FFF2-40B4-BE49-F238E27FC236}">
                  <a16:creationId xmlns:a16="http://schemas.microsoft.com/office/drawing/2014/main" id="{3DB41A42-C167-42B6-A0C2-9E3BF0A4DD26}"/>
                </a:ext>
              </a:extLst>
            </p:cNvPr>
            <p:cNvGrpSpPr/>
            <p:nvPr/>
          </p:nvGrpSpPr>
          <p:grpSpPr>
            <a:xfrm>
              <a:off x="478799" y="9305999"/>
              <a:ext cx="3850577" cy="821117"/>
              <a:chOff x="13137857" y="1537438"/>
              <a:chExt cx="3850577" cy="821117"/>
            </a:xfrm>
          </p:grpSpPr>
          <p:sp>
            <p:nvSpPr>
              <p:cNvPr id="140" name="Rectangle 139">
                <a:extLst>
                  <a:ext uri="{FF2B5EF4-FFF2-40B4-BE49-F238E27FC236}">
                    <a16:creationId xmlns:a16="http://schemas.microsoft.com/office/drawing/2014/main" id="{6961A3CF-27E0-4297-A05D-D885DA1A98FC}"/>
                  </a:ext>
                </a:extLst>
              </p:cNvPr>
              <p:cNvSpPr/>
              <p:nvPr/>
            </p:nvSpPr>
            <p:spPr>
              <a:xfrm>
                <a:off x="13230250" y="1956219"/>
                <a:ext cx="3758184" cy="402336"/>
              </a:xfrm>
              <a:prstGeom prst="rect">
                <a:avLst/>
              </a:prstGeom>
              <a:solidFill>
                <a:schemeClr val="bg1"/>
              </a:solidFill>
              <a:ln w="12700">
                <a:solidFill>
                  <a:srgbClr val="005D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41" name="TextBox 140">
                <a:extLst>
                  <a:ext uri="{FF2B5EF4-FFF2-40B4-BE49-F238E27FC236}">
                    <a16:creationId xmlns:a16="http://schemas.microsoft.com/office/drawing/2014/main" id="{E0D3A808-754C-4ED2-8B95-B4F2F1CFFD3C}"/>
                  </a:ext>
                </a:extLst>
              </p:cNvPr>
              <p:cNvSpPr txBox="1"/>
              <p:nvPr/>
            </p:nvSpPr>
            <p:spPr>
              <a:xfrm>
                <a:off x="13274569" y="1997332"/>
                <a:ext cx="934871"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a:t>
                </a:r>
                <a:endParaRPr lang="en-US" sz="1600">
                  <a:solidFill>
                    <a:srgbClr val="666666"/>
                  </a:solidFill>
                  <a:latin typeface="Segoe UI" panose="020B0502040204020203" pitchFamily="34" charset="0"/>
                  <a:cs typeface="Segoe UI" panose="020B0502040204020203" pitchFamily="34" charset="0"/>
                </a:endParaRPr>
              </a:p>
            </p:txBody>
          </p:sp>
          <p:sp>
            <p:nvSpPr>
              <p:cNvPr id="142" name="TextBox 141">
                <a:extLst>
                  <a:ext uri="{FF2B5EF4-FFF2-40B4-BE49-F238E27FC236}">
                    <a16:creationId xmlns:a16="http://schemas.microsoft.com/office/drawing/2014/main" id="{566C3ACC-3395-4BFE-8FDB-3A8607397B30}"/>
                  </a:ext>
                </a:extLst>
              </p:cNvPr>
              <p:cNvSpPr txBox="1"/>
              <p:nvPr/>
            </p:nvSpPr>
            <p:spPr>
              <a:xfrm>
                <a:off x="13137857" y="1537438"/>
                <a:ext cx="102919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Password</a:t>
                </a:r>
              </a:p>
            </p:txBody>
          </p:sp>
          <p:cxnSp>
            <p:nvCxnSpPr>
              <p:cNvPr id="143" name="Straight Connector 142">
                <a:extLst>
                  <a:ext uri="{FF2B5EF4-FFF2-40B4-BE49-F238E27FC236}">
                    <a16:creationId xmlns:a16="http://schemas.microsoft.com/office/drawing/2014/main" id="{2017FA15-5570-464E-8D0E-3523668BB633}"/>
                  </a:ext>
                </a:extLst>
              </p:cNvPr>
              <p:cNvCxnSpPr/>
              <p:nvPr/>
            </p:nvCxnSpPr>
            <p:spPr>
              <a:xfrm>
                <a:off x="14114663" y="2061375"/>
                <a:ext cx="0" cy="1920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8" name="Group 147">
                <a:extLst>
                  <a:ext uri="{FF2B5EF4-FFF2-40B4-BE49-F238E27FC236}">
                    <a16:creationId xmlns:a16="http://schemas.microsoft.com/office/drawing/2014/main" id="{F40ED037-3D01-4476-B339-A0FC15365B2E}"/>
                  </a:ext>
                </a:extLst>
              </p:cNvPr>
              <p:cNvGrpSpPr/>
              <p:nvPr/>
            </p:nvGrpSpPr>
            <p:grpSpPr>
              <a:xfrm>
                <a:off x="16586098" y="1956219"/>
                <a:ext cx="402336" cy="402336"/>
                <a:chOff x="17759553" y="1387354"/>
                <a:chExt cx="402336" cy="402336"/>
              </a:xfrm>
            </p:grpSpPr>
            <p:pic>
              <p:nvPicPr>
                <p:cNvPr id="149" name="Picture 148">
                  <a:extLst>
                    <a:ext uri="{FF2B5EF4-FFF2-40B4-BE49-F238E27FC236}">
                      <a16:creationId xmlns:a16="http://schemas.microsoft.com/office/drawing/2014/main" id="{1388F8F2-7F41-4A2A-9D35-982176A7B3C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864709" y="1492510"/>
                  <a:ext cx="192024" cy="192024"/>
                </a:xfrm>
                <a:prstGeom prst="rect">
                  <a:avLst/>
                </a:prstGeom>
              </p:spPr>
            </p:pic>
            <p:sp>
              <p:nvSpPr>
                <p:cNvPr id="150" name="Rectangle 149">
                  <a:extLst>
                    <a:ext uri="{FF2B5EF4-FFF2-40B4-BE49-F238E27FC236}">
                      <a16:creationId xmlns:a16="http://schemas.microsoft.com/office/drawing/2014/main" id="{C82342B7-AFDB-4F3A-8031-3CC9D9410842}"/>
                    </a:ext>
                  </a:extLst>
                </p:cNvPr>
                <p:cNvSpPr/>
                <p:nvPr/>
              </p:nvSpPr>
              <p:spPr>
                <a:xfrm>
                  <a:off x="17759553" y="1387354"/>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 name="Group 1">
              <a:extLst>
                <a:ext uri="{FF2B5EF4-FFF2-40B4-BE49-F238E27FC236}">
                  <a16:creationId xmlns:a16="http://schemas.microsoft.com/office/drawing/2014/main" id="{D45E6A1E-C1F6-4405-A27E-948405076470}"/>
                </a:ext>
              </a:extLst>
            </p:cNvPr>
            <p:cNvGrpSpPr/>
            <p:nvPr/>
          </p:nvGrpSpPr>
          <p:grpSpPr>
            <a:xfrm>
              <a:off x="478799" y="8282205"/>
              <a:ext cx="3850577" cy="821117"/>
              <a:chOff x="8884022" y="1537438"/>
              <a:chExt cx="3850577" cy="821117"/>
            </a:xfrm>
          </p:grpSpPr>
          <p:sp>
            <p:nvSpPr>
              <p:cNvPr id="154" name="Rectangle 153">
                <a:extLst>
                  <a:ext uri="{FF2B5EF4-FFF2-40B4-BE49-F238E27FC236}">
                    <a16:creationId xmlns:a16="http://schemas.microsoft.com/office/drawing/2014/main" id="{8981EDB7-317B-43DB-8789-DF662C52637A}"/>
                  </a:ext>
                </a:extLst>
              </p:cNvPr>
              <p:cNvSpPr/>
              <p:nvPr/>
            </p:nvSpPr>
            <p:spPr>
              <a:xfrm>
                <a:off x="8976415" y="1956219"/>
                <a:ext cx="3758184"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155" name="TextBox 154">
                <a:extLst>
                  <a:ext uri="{FF2B5EF4-FFF2-40B4-BE49-F238E27FC236}">
                    <a16:creationId xmlns:a16="http://schemas.microsoft.com/office/drawing/2014/main" id="{812B42F9-3FB3-4DD4-8243-4B1CD914C670}"/>
                  </a:ext>
                </a:extLst>
              </p:cNvPr>
              <p:cNvSpPr txBox="1"/>
              <p:nvPr/>
            </p:nvSpPr>
            <p:spPr>
              <a:xfrm>
                <a:off x="9020734" y="1997332"/>
                <a:ext cx="1560492" cy="338554"/>
              </a:xfrm>
              <a:prstGeom prst="rect">
                <a:avLst/>
              </a:prstGeom>
              <a:noFill/>
            </p:spPr>
            <p:txBody>
              <a:bodyPr wrap="none" rtlCol="0">
                <a:spAutoFit/>
              </a:bodyPr>
              <a:lstStyle/>
              <a:p>
                <a:r>
                  <a:rPr lang="en-US" sz="1600">
                    <a:solidFill>
                      <a:srgbClr val="666666"/>
                    </a:solidFill>
                    <a:latin typeface="Segoe UI" panose="020B0502040204020203" pitchFamily="34" charset="0"/>
                    <a:cs typeface="Segoe UI" panose="020B0502040204020203" pitchFamily="34" charset="0"/>
                  </a:rPr>
                  <a:t>Enter password</a:t>
                </a:r>
              </a:p>
            </p:txBody>
          </p:sp>
          <p:sp>
            <p:nvSpPr>
              <p:cNvPr id="156" name="TextBox 155">
                <a:extLst>
                  <a:ext uri="{FF2B5EF4-FFF2-40B4-BE49-F238E27FC236}">
                    <a16:creationId xmlns:a16="http://schemas.microsoft.com/office/drawing/2014/main" id="{09376BBD-EE3F-48A7-8245-9FE6A9AAC488}"/>
                  </a:ext>
                </a:extLst>
              </p:cNvPr>
              <p:cNvSpPr txBox="1"/>
              <p:nvPr/>
            </p:nvSpPr>
            <p:spPr>
              <a:xfrm>
                <a:off x="8884022" y="1537438"/>
                <a:ext cx="102919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Password</a:t>
                </a:r>
              </a:p>
            </p:txBody>
          </p:sp>
        </p:grpSp>
      </p:grpSp>
      <p:grpSp>
        <p:nvGrpSpPr>
          <p:cNvPr id="10" name="Group 9">
            <a:extLst>
              <a:ext uri="{FF2B5EF4-FFF2-40B4-BE49-F238E27FC236}">
                <a16:creationId xmlns:a16="http://schemas.microsoft.com/office/drawing/2014/main" id="{49566D63-95AB-4DEB-8D75-D89E013D59A3}"/>
              </a:ext>
            </a:extLst>
          </p:cNvPr>
          <p:cNvGrpSpPr/>
          <p:nvPr/>
        </p:nvGrpSpPr>
        <p:grpSpPr>
          <a:xfrm>
            <a:off x="2161785" y="9721695"/>
            <a:ext cx="4240432" cy="830339"/>
            <a:chOff x="17391692" y="3869056"/>
            <a:chExt cx="4240432" cy="830339"/>
          </a:xfrm>
        </p:grpSpPr>
        <p:grpSp>
          <p:nvGrpSpPr>
            <p:cNvPr id="9" name="Group 8">
              <a:extLst>
                <a:ext uri="{FF2B5EF4-FFF2-40B4-BE49-F238E27FC236}">
                  <a16:creationId xmlns:a16="http://schemas.microsoft.com/office/drawing/2014/main" id="{01121F01-786C-4918-8E0A-7F0F582C5D06}"/>
                </a:ext>
              </a:extLst>
            </p:cNvPr>
            <p:cNvGrpSpPr/>
            <p:nvPr/>
          </p:nvGrpSpPr>
          <p:grpSpPr>
            <a:xfrm>
              <a:off x="17391692" y="3869056"/>
              <a:ext cx="1095685" cy="715961"/>
              <a:chOff x="17391692" y="3869056"/>
              <a:chExt cx="1095685" cy="715961"/>
            </a:xfrm>
          </p:grpSpPr>
          <p:sp>
            <p:nvSpPr>
              <p:cNvPr id="73" name="TextBox 72">
                <a:extLst>
                  <a:ext uri="{FF2B5EF4-FFF2-40B4-BE49-F238E27FC236}">
                    <a16:creationId xmlns:a16="http://schemas.microsoft.com/office/drawing/2014/main" id="{27A33E33-493A-45F8-90BE-648D52AC9C31}"/>
                  </a:ext>
                </a:extLst>
              </p:cNvPr>
              <p:cNvSpPr txBox="1"/>
              <p:nvPr/>
            </p:nvSpPr>
            <p:spPr>
              <a:xfrm>
                <a:off x="17391692" y="3869056"/>
                <a:ext cx="109568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File path </a:t>
                </a:r>
                <a:r>
                  <a:rPr lang="en-US" sz="1600" b="1">
                    <a:solidFill>
                      <a:srgbClr val="FF0000"/>
                    </a:solidFill>
                    <a:latin typeface="Segoe UI" panose="020B0502040204020203" pitchFamily="34" charset="0"/>
                    <a:cs typeface="Segoe UI" panose="020B0502040204020203" pitchFamily="34" charset="0"/>
                  </a:rPr>
                  <a:t>*</a:t>
                </a:r>
              </a:p>
            </p:txBody>
          </p:sp>
          <p:cxnSp>
            <p:nvCxnSpPr>
              <p:cNvPr id="75" name="Straight Connector 74">
                <a:extLst>
                  <a:ext uri="{FF2B5EF4-FFF2-40B4-BE49-F238E27FC236}">
                    <a16:creationId xmlns:a16="http://schemas.microsoft.com/office/drawing/2014/main" id="{486913A4-3D44-40F3-98B0-221B2F2FDF43}"/>
                  </a:ext>
                </a:extLst>
              </p:cNvPr>
              <p:cNvCxnSpPr/>
              <p:nvPr/>
            </p:nvCxnSpPr>
            <p:spPr>
              <a:xfrm>
                <a:off x="17569821" y="4392993"/>
                <a:ext cx="0" cy="1920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2" name="Rectangle 71">
              <a:extLst>
                <a:ext uri="{FF2B5EF4-FFF2-40B4-BE49-F238E27FC236}">
                  <a16:creationId xmlns:a16="http://schemas.microsoft.com/office/drawing/2014/main" id="{C1BDC60A-ED76-4FFE-8BD5-52147477FBE8}"/>
                </a:ext>
              </a:extLst>
            </p:cNvPr>
            <p:cNvSpPr/>
            <p:nvPr/>
          </p:nvSpPr>
          <p:spPr>
            <a:xfrm>
              <a:off x="20307188" y="4297059"/>
              <a:ext cx="1324936"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Browse</a:t>
              </a:r>
            </a:p>
          </p:txBody>
        </p:sp>
        <p:sp>
          <p:nvSpPr>
            <p:cNvPr id="77" name="Rectangle 76">
              <a:extLst>
                <a:ext uri="{FF2B5EF4-FFF2-40B4-BE49-F238E27FC236}">
                  <a16:creationId xmlns:a16="http://schemas.microsoft.com/office/drawing/2014/main" id="{7006B2BD-52FE-4B38-9B35-037C9469C390}"/>
                </a:ext>
              </a:extLst>
            </p:cNvPr>
            <p:cNvSpPr/>
            <p:nvPr/>
          </p:nvSpPr>
          <p:spPr>
            <a:xfrm>
              <a:off x="17484085" y="4297059"/>
              <a:ext cx="2746447" cy="402336"/>
            </a:xfrm>
            <a:prstGeom prst="rect">
              <a:avLst/>
            </a:prstGeom>
            <a:noFill/>
            <a:ln w="12700">
              <a:solidFill>
                <a:srgbClr val="99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76</a:t>
              </a:r>
            </a:p>
          </p:txBody>
        </p:sp>
      </p:grpSp>
      <p:sp>
        <p:nvSpPr>
          <p:cNvPr id="93" name="TextBox 92">
            <a:extLst>
              <a:ext uri="{FF2B5EF4-FFF2-40B4-BE49-F238E27FC236}">
                <a16:creationId xmlns:a16="http://schemas.microsoft.com/office/drawing/2014/main" id="{2F60AA60-57E1-48FF-95D0-BEB675BA80E1}"/>
              </a:ext>
            </a:extLst>
          </p:cNvPr>
          <p:cNvSpPr txBox="1"/>
          <p:nvPr/>
        </p:nvSpPr>
        <p:spPr>
          <a:xfrm>
            <a:off x="443960" y="1410392"/>
            <a:ext cx="1538113" cy="338554"/>
          </a:xfrm>
          <a:prstGeom prst="rect">
            <a:avLst/>
          </a:prstGeom>
          <a:noFill/>
        </p:spPr>
        <p:txBody>
          <a:bodyPr wrap="square" rtlCol="0">
            <a:spAutoFit/>
          </a:bodyPr>
          <a:lstStyle/>
          <a:p>
            <a:r>
              <a:rPr lang="en-US" sz="1600">
                <a:solidFill>
                  <a:srgbClr val="333333"/>
                </a:solidFill>
                <a:latin typeface="Segoe UI Bold" panose="020B0802040204020203" pitchFamily="34" charset="0"/>
                <a:cs typeface="Segoe UI Bold" panose="020B0802040204020203" pitchFamily="34" charset="0"/>
              </a:rPr>
              <a:t>Search box</a:t>
            </a:r>
          </a:p>
        </p:txBody>
      </p:sp>
      <p:sp>
        <p:nvSpPr>
          <p:cNvPr id="11" name="Text Placeholder 10">
            <a:extLst>
              <a:ext uri="{FF2B5EF4-FFF2-40B4-BE49-F238E27FC236}">
                <a16:creationId xmlns:a16="http://schemas.microsoft.com/office/drawing/2014/main" id="{9D1C3750-F14E-4513-BBA1-3C0C7E607D45}"/>
              </a:ext>
            </a:extLst>
          </p:cNvPr>
          <p:cNvSpPr>
            <a:spLocks noGrp="1"/>
          </p:cNvSpPr>
          <p:nvPr>
            <p:ph type="body" sz="quarter" idx="11"/>
          </p:nvPr>
        </p:nvSpPr>
        <p:spPr/>
        <p:txBody>
          <a:bodyPr/>
          <a:lstStyle/>
          <a:p>
            <a:r>
              <a:rPr lang="en-US"/>
              <a:t>Controls</a:t>
            </a:r>
          </a:p>
        </p:txBody>
      </p:sp>
      <p:sp>
        <p:nvSpPr>
          <p:cNvPr id="13" name="Text Placeholder 12">
            <a:extLst>
              <a:ext uri="{FF2B5EF4-FFF2-40B4-BE49-F238E27FC236}">
                <a16:creationId xmlns:a16="http://schemas.microsoft.com/office/drawing/2014/main" id="{1B9AC80B-B888-4789-8B36-3FF268A0393A}"/>
              </a:ext>
            </a:extLst>
          </p:cNvPr>
          <p:cNvSpPr>
            <a:spLocks noGrp="1"/>
          </p:cNvSpPr>
          <p:nvPr>
            <p:ph type="body" sz="quarter" idx="13"/>
          </p:nvPr>
        </p:nvSpPr>
        <p:spPr/>
        <p:txBody>
          <a:bodyPr/>
          <a:lstStyle/>
          <a:p>
            <a:r>
              <a:rPr lang="en-US"/>
              <a:t>FORM ELEMENTS</a:t>
            </a:r>
          </a:p>
        </p:txBody>
      </p:sp>
      <p:sp>
        <p:nvSpPr>
          <p:cNvPr id="98" name="TextBox 97">
            <a:extLst>
              <a:ext uri="{FF2B5EF4-FFF2-40B4-BE49-F238E27FC236}">
                <a16:creationId xmlns:a16="http://schemas.microsoft.com/office/drawing/2014/main" id="{48D96241-BE85-4E1C-A5A7-C7586C16208F}"/>
              </a:ext>
            </a:extLst>
          </p:cNvPr>
          <p:cNvSpPr txBox="1"/>
          <p:nvPr/>
        </p:nvSpPr>
        <p:spPr>
          <a:xfrm>
            <a:off x="16636099" y="6888618"/>
            <a:ext cx="1312555" cy="338554"/>
          </a:xfrm>
          <a:prstGeom prst="rect">
            <a:avLst/>
          </a:prstGeom>
          <a:noFill/>
        </p:spPr>
        <p:txBody>
          <a:bodyPr wrap="square" rtlCol="0">
            <a:spAutoFit/>
          </a:bodyPr>
          <a:lstStyle/>
          <a:p>
            <a:r>
              <a:rPr lang="en-US" sz="1600">
                <a:solidFill>
                  <a:srgbClr val="333333"/>
                </a:solidFill>
                <a:latin typeface="Segoe UI Bold" panose="020B0802040204020203" pitchFamily="34" charset="0"/>
                <a:cs typeface="Segoe UI Bold" panose="020B0802040204020203" pitchFamily="34" charset="0"/>
              </a:rPr>
              <a:t>Tooltip</a:t>
            </a:r>
          </a:p>
        </p:txBody>
      </p:sp>
      <p:sp>
        <p:nvSpPr>
          <p:cNvPr id="99" name="TextBox 98">
            <a:extLst>
              <a:ext uri="{FF2B5EF4-FFF2-40B4-BE49-F238E27FC236}">
                <a16:creationId xmlns:a16="http://schemas.microsoft.com/office/drawing/2014/main" id="{BFDAA70E-DB5F-476B-A406-E8CF7DFE0C1A}"/>
              </a:ext>
            </a:extLst>
          </p:cNvPr>
          <p:cNvSpPr txBox="1"/>
          <p:nvPr/>
        </p:nvSpPr>
        <p:spPr>
          <a:xfrm>
            <a:off x="8748518" y="1410392"/>
            <a:ext cx="1562994" cy="338554"/>
          </a:xfrm>
          <a:prstGeom prst="rect">
            <a:avLst/>
          </a:prstGeom>
          <a:noFill/>
        </p:spPr>
        <p:txBody>
          <a:bodyPr wrap="square" rtlCol="0">
            <a:spAutoFit/>
          </a:bodyPr>
          <a:lstStyle/>
          <a:p>
            <a:r>
              <a:rPr lang="en-US" sz="1600">
                <a:solidFill>
                  <a:srgbClr val="333333"/>
                </a:solidFill>
                <a:latin typeface="Segoe UI Bold" panose="020B0802040204020203" pitchFamily="34" charset="0"/>
                <a:cs typeface="Segoe UI Bold" panose="020B0802040204020203" pitchFamily="34" charset="0"/>
              </a:rPr>
              <a:t>Text box</a:t>
            </a:r>
          </a:p>
        </p:txBody>
      </p:sp>
      <p:sp>
        <p:nvSpPr>
          <p:cNvPr id="100" name="TextBox 99">
            <a:extLst>
              <a:ext uri="{FF2B5EF4-FFF2-40B4-BE49-F238E27FC236}">
                <a16:creationId xmlns:a16="http://schemas.microsoft.com/office/drawing/2014/main" id="{85A26FE3-F7FE-4189-9372-894E86FD57E8}"/>
              </a:ext>
            </a:extLst>
          </p:cNvPr>
          <p:cNvSpPr txBox="1"/>
          <p:nvPr/>
        </p:nvSpPr>
        <p:spPr>
          <a:xfrm>
            <a:off x="443960" y="6839592"/>
            <a:ext cx="1562994" cy="338554"/>
          </a:xfrm>
          <a:prstGeom prst="rect">
            <a:avLst/>
          </a:prstGeom>
          <a:noFill/>
        </p:spPr>
        <p:txBody>
          <a:bodyPr wrap="square" rtlCol="0">
            <a:spAutoFit/>
          </a:bodyPr>
          <a:lstStyle/>
          <a:p>
            <a:r>
              <a:rPr lang="en-US" sz="1600">
                <a:solidFill>
                  <a:srgbClr val="333333"/>
                </a:solidFill>
                <a:latin typeface="Segoe UI Bold" panose="020B0802040204020203" pitchFamily="34" charset="0"/>
                <a:cs typeface="Segoe UI Bold" panose="020B0802040204020203" pitchFamily="34" charset="0"/>
              </a:rPr>
              <a:t>Password</a:t>
            </a:r>
          </a:p>
        </p:txBody>
      </p:sp>
      <p:sp>
        <p:nvSpPr>
          <p:cNvPr id="101" name="TextBox 100">
            <a:extLst>
              <a:ext uri="{FF2B5EF4-FFF2-40B4-BE49-F238E27FC236}">
                <a16:creationId xmlns:a16="http://schemas.microsoft.com/office/drawing/2014/main" id="{F7EDE9E1-C8EC-4717-9A17-16C8D51A174A}"/>
              </a:ext>
            </a:extLst>
          </p:cNvPr>
          <p:cNvSpPr txBox="1"/>
          <p:nvPr/>
        </p:nvSpPr>
        <p:spPr>
          <a:xfrm>
            <a:off x="443960" y="9763177"/>
            <a:ext cx="2323529" cy="338554"/>
          </a:xfrm>
          <a:prstGeom prst="rect">
            <a:avLst/>
          </a:prstGeom>
          <a:noFill/>
        </p:spPr>
        <p:txBody>
          <a:bodyPr wrap="square" rtlCol="0">
            <a:spAutoFit/>
          </a:bodyPr>
          <a:lstStyle/>
          <a:p>
            <a:r>
              <a:rPr lang="en-US" sz="1600">
                <a:solidFill>
                  <a:srgbClr val="333333"/>
                </a:solidFill>
                <a:latin typeface="Segoe UI Bold" panose="020B0802040204020203" pitchFamily="34" charset="0"/>
                <a:cs typeface="Segoe UI Bold" panose="020B0802040204020203" pitchFamily="34" charset="0"/>
              </a:rPr>
              <a:t>Path field</a:t>
            </a:r>
          </a:p>
        </p:txBody>
      </p:sp>
      <p:grpSp>
        <p:nvGrpSpPr>
          <p:cNvPr id="17" name="Group 16">
            <a:extLst>
              <a:ext uri="{FF2B5EF4-FFF2-40B4-BE49-F238E27FC236}">
                <a16:creationId xmlns:a16="http://schemas.microsoft.com/office/drawing/2014/main" id="{9590CDB5-9B59-43E0-8D6D-EE96507E04DB}"/>
              </a:ext>
            </a:extLst>
          </p:cNvPr>
          <p:cNvGrpSpPr/>
          <p:nvPr/>
        </p:nvGrpSpPr>
        <p:grpSpPr>
          <a:xfrm>
            <a:off x="18300291" y="1395875"/>
            <a:ext cx="3852379" cy="4413337"/>
            <a:chOff x="11847469" y="1625862"/>
            <a:chExt cx="3852379" cy="4413337"/>
          </a:xfrm>
        </p:grpSpPr>
        <p:grpSp>
          <p:nvGrpSpPr>
            <p:cNvPr id="103" name="Group 102">
              <a:extLst>
                <a:ext uri="{FF2B5EF4-FFF2-40B4-BE49-F238E27FC236}">
                  <a16:creationId xmlns:a16="http://schemas.microsoft.com/office/drawing/2014/main" id="{3E8CF677-D14B-46EA-B46B-D6910D4E01CF}"/>
                </a:ext>
              </a:extLst>
            </p:cNvPr>
            <p:cNvGrpSpPr/>
            <p:nvPr/>
          </p:nvGrpSpPr>
          <p:grpSpPr>
            <a:xfrm>
              <a:off x="11847469" y="1625862"/>
              <a:ext cx="3850577" cy="821117"/>
              <a:chOff x="455676" y="1537438"/>
              <a:chExt cx="3850577" cy="821117"/>
            </a:xfrm>
          </p:grpSpPr>
          <p:sp>
            <p:nvSpPr>
              <p:cNvPr id="104" name="Rectangle 103">
                <a:extLst>
                  <a:ext uri="{FF2B5EF4-FFF2-40B4-BE49-F238E27FC236}">
                    <a16:creationId xmlns:a16="http://schemas.microsoft.com/office/drawing/2014/main" id="{E97BF544-723A-4BE3-9C0C-87F957117204}"/>
                  </a:ext>
                </a:extLst>
              </p:cNvPr>
              <p:cNvSpPr/>
              <p:nvPr/>
            </p:nvSpPr>
            <p:spPr>
              <a:xfrm>
                <a:off x="548069" y="1956219"/>
                <a:ext cx="3758184" cy="402336"/>
              </a:xfrm>
              <a:prstGeom prst="rect">
                <a:avLst/>
              </a:prstGeom>
              <a:solidFill>
                <a:schemeClr val="bg1"/>
              </a:solidFill>
              <a:ln w="12700">
                <a:solidFill>
                  <a:srgbClr val="8C8C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05" name="TextBox 104">
                <a:extLst>
                  <a:ext uri="{FF2B5EF4-FFF2-40B4-BE49-F238E27FC236}">
                    <a16:creationId xmlns:a16="http://schemas.microsoft.com/office/drawing/2014/main" id="{A483C6A0-B646-4AF6-98C2-6E7295DE7410}"/>
                  </a:ext>
                </a:extLst>
              </p:cNvPr>
              <p:cNvSpPr txBox="1"/>
              <p:nvPr/>
            </p:nvSpPr>
            <p:spPr>
              <a:xfrm>
                <a:off x="592388" y="1997332"/>
                <a:ext cx="1715534" cy="338554"/>
              </a:xfrm>
              <a:prstGeom prst="rect">
                <a:avLst/>
              </a:prstGeom>
              <a:noFill/>
            </p:spPr>
            <p:txBody>
              <a:bodyPr wrap="none" rtlCol="0">
                <a:spAutoFit/>
              </a:bodyPr>
              <a:lstStyle/>
              <a:p>
                <a:r>
                  <a:rPr lang="en-US" sz="1600">
                    <a:solidFill>
                      <a:srgbClr val="666666"/>
                    </a:solidFill>
                    <a:latin typeface="Segoe UI" panose="020B0502040204020203" pitchFamily="34" charset="0"/>
                    <a:cs typeface="Segoe UI" panose="020B0502040204020203" pitchFamily="34" charset="0"/>
                  </a:rPr>
                  <a:t>Selected list item</a:t>
                </a:r>
              </a:p>
            </p:txBody>
          </p:sp>
          <p:sp>
            <p:nvSpPr>
              <p:cNvPr id="106" name="TextBox 105">
                <a:extLst>
                  <a:ext uri="{FF2B5EF4-FFF2-40B4-BE49-F238E27FC236}">
                    <a16:creationId xmlns:a16="http://schemas.microsoft.com/office/drawing/2014/main" id="{695EE402-CF68-4864-8A45-B0632C51C4CA}"/>
                  </a:ext>
                </a:extLst>
              </p:cNvPr>
              <p:cNvSpPr txBox="1"/>
              <p:nvPr/>
            </p:nvSpPr>
            <p:spPr>
              <a:xfrm>
                <a:off x="455676" y="1537438"/>
                <a:ext cx="153811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header</a:t>
                </a:r>
              </a:p>
            </p:txBody>
          </p:sp>
          <p:grpSp>
            <p:nvGrpSpPr>
              <p:cNvPr id="107" name="Group 106">
                <a:extLst>
                  <a:ext uri="{FF2B5EF4-FFF2-40B4-BE49-F238E27FC236}">
                    <a16:creationId xmlns:a16="http://schemas.microsoft.com/office/drawing/2014/main" id="{74B2360D-A306-4F3A-AE5C-2A40D96EFD4F}"/>
                  </a:ext>
                </a:extLst>
              </p:cNvPr>
              <p:cNvGrpSpPr/>
              <p:nvPr/>
            </p:nvGrpSpPr>
            <p:grpSpPr>
              <a:xfrm>
                <a:off x="3903917" y="1956219"/>
                <a:ext cx="402336" cy="402336"/>
                <a:chOff x="3664548" y="1368093"/>
                <a:chExt cx="402336" cy="402336"/>
              </a:xfrm>
            </p:grpSpPr>
            <p:pic>
              <p:nvPicPr>
                <p:cNvPr id="108" name="Picture 107">
                  <a:extLst>
                    <a:ext uri="{FF2B5EF4-FFF2-40B4-BE49-F238E27FC236}">
                      <a16:creationId xmlns:a16="http://schemas.microsoft.com/office/drawing/2014/main" id="{21BA0F0B-A942-4316-A0DC-FDB8EEEA3A0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69704" y="1473249"/>
                  <a:ext cx="192024" cy="192024"/>
                </a:xfrm>
                <a:prstGeom prst="rect">
                  <a:avLst/>
                </a:prstGeom>
              </p:spPr>
            </p:pic>
            <p:sp>
              <p:nvSpPr>
                <p:cNvPr id="109" name="Rectangle 108">
                  <a:extLst>
                    <a:ext uri="{FF2B5EF4-FFF2-40B4-BE49-F238E27FC236}">
                      <a16:creationId xmlns:a16="http://schemas.microsoft.com/office/drawing/2014/main" id="{636E4F1B-E769-475C-A53C-5579A75B7F20}"/>
                    </a:ext>
                  </a:extLst>
                </p:cNvPr>
                <p:cNvSpPr/>
                <p:nvPr/>
              </p:nvSpPr>
              <p:spPr>
                <a:xfrm>
                  <a:off x="3664548" y="1368093"/>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10" name="Group 109">
              <a:extLst>
                <a:ext uri="{FF2B5EF4-FFF2-40B4-BE49-F238E27FC236}">
                  <a16:creationId xmlns:a16="http://schemas.microsoft.com/office/drawing/2014/main" id="{1D1AAD17-275F-4E6F-827D-F0D79A4468B0}"/>
                </a:ext>
              </a:extLst>
            </p:cNvPr>
            <p:cNvGrpSpPr/>
            <p:nvPr/>
          </p:nvGrpSpPr>
          <p:grpSpPr>
            <a:xfrm>
              <a:off x="11849271" y="2775871"/>
              <a:ext cx="3850577" cy="3263328"/>
              <a:chOff x="457478" y="2687447"/>
              <a:chExt cx="3850577" cy="3263328"/>
            </a:xfrm>
          </p:grpSpPr>
          <p:grpSp>
            <p:nvGrpSpPr>
              <p:cNvPr id="111" name="Group 110">
                <a:extLst>
                  <a:ext uri="{FF2B5EF4-FFF2-40B4-BE49-F238E27FC236}">
                    <a16:creationId xmlns:a16="http://schemas.microsoft.com/office/drawing/2014/main" id="{61226B9C-7CBC-45EE-89A6-D0873BE4F34F}"/>
                  </a:ext>
                </a:extLst>
              </p:cNvPr>
              <p:cNvGrpSpPr/>
              <p:nvPr/>
            </p:nvGrpSpPr>
            <p:grpSpPr>
              <a:xfrm>
                <a:off x="548069" y="3508530"/>
                <a:ext cx="3758184" cy="2442245"/>
                <a:chOff x="548069" y="3508530"/>
                <a:chExt cx="3758184" cy="2442245"/>
              </a:xfrm>
            </p:grpSpPr>
            <p:sp>
              <p:nvSpPr>
                <p:cNvPr id="139" name="Rectangle 138">
                  <a:extLst>
                    <a:ext uri="{FF2B5EF4-FFF2-40B4-BE49-F238E27FC236}">
                      <a16:creationId xmlns:a16="http://schemas.microsoft.com/office/drawing/2014/main" id="{CE36BC90-0F8C-44A7-92AD-DB60A9E9DACA}"/>
                    </a:ext>
                  </a:extLst>
                </p:cNvPr>
                <p:cNvSpPr/>
                <p:nvPr/>
              </p:nvSpPr>
              <p:spPr>
                <a:xfrm>
                  <a:off x="548069" y="3509327"/>
                  <a:ext cx="3758184" cy="2441448"/>
                </a:xfrm>
                <a:prstGeom prst="rect">
                  <a:avLst/>
                </a:prstGeom>
                <a:solidFill>
                  <a:schemeClr val="bg1"/>
                </a:solidFill>
                <a:ln w="12700">
                  <a:solidFill>
                    <a:srgbClr val="CC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TextBox 152">
                  <a:extLst>
                    <a:ext uri="{FF2B5EF4-FFF2-40B4-BE49-F238E27FC236}">
                      <a16:creationId xmlns:a16="http://schemas.microsoft.com/office/drawing/2014/main" id="{D6DC98B7-5DEA-4A58-8831-B37243449957}"/>
                    </a:ext>
                  </a:extLst>
                </p:cNvPr>
                <p:cNvSpPr txBox="1"/>
                <p:nvPr/>
              </p:nvSpPr>
              <p:spPr>
                <a:xfrm>
                  <a:off x="592388" y="3508530"/>
                  <a:ext cx="3256020" cy="2308645"/>
                </a:xfrm>
                <a:prstGeom prst="rect">
                  <a:avLst/>
                </a:prstGeom>
                <a:noFill/>
              </p:spPr>
              <p:txBody>
                <a:bodyPr wrap="none" tIns="0" rtlCol="0">
                  <a:spAutoFit/>
                </a:bodyPr>
                <a:lstStyle/>
                <a:p>
                  <a:pPr>
                    <a:lnSpc>
                      <a:spcPct val="240000"/>
                    </a:lnSpc>
                  </a:pPr>
                  <a:r>
                    <a:rPr lang="en-US" sz="1600">
                      <a:solidFill>
                        <a:srgbClr val="262626"/>
                      </a:solidFill>
                      <a:latin typeface="Segoe UI" panose="020B0502040204020203" pitchFamily="34" charset="0"/>
                      <a:cs typeface="Segoe UI" panose="020B0502040204020203" pitchFamily="34" charset="0"/>
                    </a:rPr>
                    <a:t>List item 1</a:t>
                  </a:r>
                </a:p>
                <a:p>
                  <a:pPr>
                    <a:lnSpc>
                      <a:spcPct val="240000"/>
                    </a:lnSpc>
                  </a:pPr>
                  <a:r>
                    <a:rPr lang="en-US" sz="1600">
                      <a:solidFill>
                        <a:srgbClr val="262626"/>
                      </a:solidFill>
                      <a:latin typeface="Segoe UI" panose="020B0502040204020203" pitchFamily="34" charset="0"/>
                      <a:cs typeface="Segoe UI" panose="020B0502040204020203" pitchFamily="34" charset="0"/>
                    </a:rPr>
                    <a:t>List item 2</a:t>
                  </a:r>
                </a:p>
                <a:p>
                  <a:pPr>
                    <a:lnSpc>
                      <a:spcPct val="240000"/>
                    </a:lnSpc>
                  </a:pPr>
                  <a:r>
                    <a:rPr lang="en-US" sz="1600">
                      <a:solidFill>
                        <a:srgbClr val="262626"/>
                      </a:solidFill>
                      <a:latin typeface="Segoe UI" panose="020B0502040204020203" pitchFamily="34" charset="0"/>
                      <a:cs typeface="Segoe UI" panose="020B0502040204020203" pitchFamily="34" charset="0"/>
                    </a:rPr>
                    <a:t>List item 3 that has a longer string</a:t>
                  </a:r>
                </a:p>
                <a:p>
                  <a:pPr>
                    <a:lnSpc>
                      <a:spcPct val="240000"/>
                    </a:lnSpc>
                  </a:pPr>
                  <a:r>
                    <a:rPr lang="en-US" sz="1600">
                      <a:solidFill>
                        <a:srgbClr val="262626"/>
                      </a:solidFill>
                      <a:latin typeface="Segoe UI" panose="020B0502040204020203" pitchFamily="34" charset="0"/>
                      <a:cs typeface="Segoe UI" panose="020B0502040204020203" pitchFamily="34" charset="0"/>
                    </a:rPr>
                    <a:t>List item 4</a:t>
                  </a:r>
                </a:p>
              </p:txBody>
            </p:sp>
          </p:grpSp>
          <p:grpSp>
            <p:nvGrpSpPr>
              <p:cNvPr id="112" name="Group 111">
                <a:extLst>
                  <a:ext uri="{FF2B5EF4-FFF2-40B4-BE49-F238E27FC236}">
                    <a16:creationId xmlns:a16="http://schemas.microsoft.com/office/drawing/2014/main" id="{52292314-7DA6-433B-A5CC-83A93D2C5FE2}"/>
                  </a:ext>
                </a:extLst>
              </p:cNvPr>
              <p:cNvGrpSpPr/>
              <p:nvPr/>
            </p:nvGrpSpPr>
            <p:grpSpPr>
              <a:xfrm>
                <a:off x="457478" y="2687447"/>
                <a:ext cx="3850577" cy="821880"/>
                <a:chOff x="457478" y="2687447"/>
                <a:chExt cx="3850577" cy="821880"/>
              </a:xfrm>
            </p:grpSpPr>
            <p:sp>
              <p:nvSpPr>
                <p:cNvPr id="114" name="Rectangle 113">
                  <a:extLst>
                    <a:ext uri="{FF2B5EF4-FFF2-40B4-BE49-F238E27FC236}">
                      <a16:creationId xmlns:a16="http://schemas.microsoft.com/office/drawing/2014/main" id="{BD3E295D-7F98-4CAD-B502-C7779E3582A5}"/>
                    </a:ext>
                  </a:extLst>
                </p:cNvPr>
                <p:cNvSpPr/>
                <p:nvPr/>
              </p:nvSpPr>
              <p:spPr>
                <a:xfrm>
                  <a:off x="549871" y="3106991"/>
                  <a:ext cx="3758184" cy="402336"/>
                </a:xfrm>
                <a:prstGeom prst="rect">
                  <a:avLst/>
                </a:prstGeom>
                <a:solidFill>
                  <a:schemeClr val="bg1"/>
                </a:solidFill>
                <a:ln w="12700">
                  <a:solidFill>
                    <a:srgbClr val="8C8C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TextBox 115">
                  <a:extLst>
                    <a:ext uri="{FF2B5EF4-FFF2-40B4-BE49-F238E27FC236}">
                      <a16:creationId xmlns:a16="http://schemas.microsoft.com/office/drawing/2014/main" id="{E2D286A2-AEC5-4B66-BCBB-B47C13391FC3}"/>
                    </a:ext>
                  </a:extLst>
                </p:cNvPr>
                <p:cNvSpPr txBox="1"/>
                <p:nvPr/>
              </p:nvSpPr>
              <p:spPr>
                <a:xfrm>
                  <a:off x="594190" y="3147341"/>
                  <a:ext cx="1715534" cy="338554"/>
                </a:xfrm>
                <a:prstGeom prst="rect">
                  <a:avLst/>
                </a:prstGeom>
                <a:noFill/>
              </p:spPr>
              <p:txBody>
                <a:bodyPr wrap="none" rtlCol="0">
                  <a:spAutoFit/>
                </a:bodyPr>
                <a:lstStyle/>
                <a:p>
                  <a:r>
                    <a:rPr lang="en-US" sz="1600">
                      <a:solidFill>
                        <a:srgbClr val="262626"/>
                      </a:solidFill>
                      <a:latin typeface="Segoe UI" panose="020B0502040204020203" pitchFamily="34" charset="0"/>
                      <a:cs typeface="Segoe UI" panose="020B0502040204020203" pitchFamily="34" charset="0"/>
                    </a:rPr>
                    <a:t>Selected list item</a:t>
                  </a:r>
                </a:p>
              </p:txBody>
            </p:sp>
            <p:sp>
              <p:nvSpPr>
                <p:cNvPr id="117" name="TextBox 116">
                  <a:extLst>
                    <a:ext uri="{FF2B5EF4-FFF2-40B4-BE49-F238E27FC236}">
                      <a16:creationId xmlns:a16="http://schemas.microsoft.com/office/drawing/2014/main" id="{6B519DDE-E4D8-4DE4-ACAD-B5FE7FC09242}"/>
                    </a:ext>
                  </a:extLst>
                </p:cNvPr>
                <p:cNvSpPr txBox="1"/>
                <p:nvPr/>
              </p:nvSpPr>
              <p:spPr>
                <a:xfrm>
                  <a:off x="457478" y="2687447"/>
                  <a:ext cx="153811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header</a:t>
                  </a:r>
                </a:p>
              </p:txBody>
            </p:sp>
            <p:grpSp>
              <p:nvGrpSpPr>
                <p:cNvPr id="119" name="Group 118">
                  <a:extLst>
                    <a:ext uri="{FF2B5EF4-FFF2-40B4-BE49-F238E27FC236}">
                      <a16:creationId xmlns:a16="http://schemas.microsoft.com/office/drawing/2014/main" id="{EEEF07E9-A0B9-47C5-B786-40CDB30CE54D}"/>
                    </a:ext>
                  </a:extLst>
                </p:cNvPr>
                <p:cNvGrpSpPr/>
                <p:nvPr/>
              </p:nvGrpSpPr>
              <p:grpSpPr>
                <a:xfrm>
                  <a:off x="3905719" y="3106991"/>
                  <a:ext cx="402336" cy="402336"/>
                  <a:chOff x="3664548" y="1368093"/>
                  <a:chExt cx="402336" cy="402336"/>
                </a:xfrm>
              </p:grpSpPr>
              <p:pic>
                <p:nvPicPr>
                  <p:cNvPr id="120" name="Picture 119">
                    <a:extLst>
                      <a:ext uri="{FF2B5EF4-FFF2-40B4-BE49-F238E27FC236}">
                        <a16:creationId xmlns:a16="http://schemas.microsoft.com/office/drawing/2014/main" id="{9013EDD1-C947-4621-A51D-8A96811D3DC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69704" y="1473249"/>
                    <a:ext cx="192024" cy="192024"/>
                  </a:xfrm>
                  <a:prstGeom prst="rect">
                    <a:avLst/>
                  </a:prstGeom>
                </p:spPr>
              </p:pic>
              <p:sp>
                <p:nvSpPr>
                  <p:cNvPr id="121" name="Rectangle 120">
                    <a:extLst>
                      <a:ext uri="{FF2B5EF4-FFF2-40B4-BE49-F238E27FC236}">
                        <a16:creationId xmlns:a16="http://schemas.microsoft.com/office/drawing/2014/main" id="{0786924D-99C3-4F26-A45F-6E255D51E1BE}"/>
                      </a:ext>
                    </a:extLst>
                  </p:cNvPr>
                  <p:cNvSpPr/>
                  <p:nvPr/>
                </p:nvSpPr>
                <p:spPr>
                  <a:xfrm>
                    <a:off x="3664548" y="1368093"/>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grpSp>
      <p:sp>
        <p:nvSpPr>
          <p:cNvPr id="171" name="TextBox 170">
            <a:extLst>
              <a:ext uri="{FF2B5EF4-FFF2-40B4-BE49-F238E27FC236}">
                <a16:creationId xmlns:a16="http://schemas.microsoft.com/office/drawing/2014/main" id="{66F79DAB-AEF4-4E46-A63C-1F5223708844}"/>
              </a:ext>
            </a:extLst>
          </p:cNvPr>
          <p:cNvSpPr txBox="1"/>
          <p:nvPr/>
        </p:nvSpPr>
        <p:spPr>
          <a:xfrm>
            <a:off x="16636099" y="1415623"/>
            <a:ext cx="1562994" cy="338554"/>
          </a:xfrm>
          <a:prstGeom prst="rect">
            <a:avLst/>
          </a:prstGeom>
          <a:noFill/>
        </p:spPr>
        <p:txBody>
          <a:bodyPr wrap="square" rtlCol="0">
            <a:spAutoFit/>
          </a:bodyPr>
          <a:lstStyle/>
          <a:p>
            <a:r>
              <a:rPr lang="en-US" sz="1600">
                <a:solidFill>
                  <a:srgbClr val="333333"/>
                </a:solidFill>
                <a:latin typeface="Segoe UI Bold" panose="020B0802040204020203" pitchFamily="34" charset="0"/>
                <a:cs typeface="Segoe UI Bold" panose="020B0802040204020203" pitchFamily="34" charset="0"/>
              </a:rPr>
              <a:t>Dropdown</a:t>
            </a:r>
          </a:p>
        </p:txBody>
      </p:sp>
      <p:grpSp>
        <p:nvGrpSpPr>
          <p:cNvPr id="18" name="Group 17">
            <a:extLst>
              <a:ext uri="{FF2B5EF4-FFF2-40B4-BE49-F238E27FC236}">
                <a16:creationId xmlns:a16="http://schemas.microsoft.com/office/drawing/2014/main" id="{99FD96E8-DA7E-4BC2-AEDF-1801D9A7A989}"/>
              </a:ext>
            </a:extLst>
          </p:cNvPr>
          <p:cNvGrpSpPr/>
          <p:nvPr/>
        </p:nvGrpSpPr>
        <p:grpSpPr>
          <a:xfrm>
            <a:off x="18392684" y="6913195"/>
            <a:ext cx="4059937" cy="2476696"/>
            <a:chOff x="11970815" y="8430750"/>
            <a:chExt cx="4059937" cy="2476696"/>
          </a:xfrm>
        </p:grpSpPr>
        <p:grpSp>
          <p:nvGrpSpPr>
            <p:cNvPr id="78" name="Group 77">
              <a:extLst>
                <a:ext uri="{FF2B5EF4-FFF2-40B4-BE49-F238E27FC236}">
                  <a16:creationId xmlns:a16="http://schemas.microsoft.com/office/drawing/2014/main" id="{B12823EC-B686-4931-A0D3-67E8012E9D9F}"/>
                </a:ext>
              </a:extLst>
            </p:cNvPr>
            <p:cNvGrpSpPr/>
            <p:nvPr/>
          </p:nvGrpSpPr>
          <p:grpSpPr>
            <a:xfrm>
              <a:off x="11970815" y="9552750"/>
              <a:ext cx="3818976" cy="788345"/>
              <a:chOff x="648594" y="1760900"/>
              <a:chExt cx="3727211" cy="768053"/>
            </a:xfrm>
          </p:grpSpPr>
          <p:pic>
            <p:nvPicPr>
              <p:cNvPr id="79" name="Picture 78">
                <a:extLst>
                  <a:ext uri="{FF2B5EF4-FFF2-40B4-BE49-F238E27FC236}">
                    <a16:creationId xmlns:a16="http://schemas.microsoft.com/office/drawing/2014/main" id="{E07E22C6-E24E-4B85-AAA9-036A5B61D10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88744" y="2336929"/>
                <a:ext cx="192024" cy="192024"/>
              </a:xfrm>
              <a:prstGeom prst="rect">
                <a:avLst/>
              </a:prstGeom>
            </p:spPr>
          </p:pic>
          <p:sp>
            <p:nvSpPr>
              <p:cNvPr id="80" name="Freeform: Shape 79">
                <a:extLst>
                  <a:ext uri="{FF2B5EF4-FFF2-40B4-BE49-F238E27FC236}">
                    <a16:creationId xmlns:a16="http://schemas.microsoft.com/office/drawing/2014/main" id="{1E893842-F191-4CBB-B3EC-EFC3FBE2257F}"/>
                  </a:ext>
                </a:extLst>
              </p:cNvPr>
              <p:cNvSpPr/>
              <p:nvPr/>
            </p:nvSpPr>
            <p:spPr>
              <a:xfrm rot="10800000">
                <a:off x="648594" y="1760900"/>
                <a:ext cx="3727211" cy="530352"/>
              </a:xfrm>
              <a:custGeom>
                <a:avLst/>
                <a:gdLst>
                  <a:gd name="connsiteX0" fmla="*/ 4059936 w 4059936"/>
                  <a:gd name="connsiteY0" fmla="*/ 530352 h 530352"/>
                  <a:gd name="connsiteX1" fmla="*/ 0 w 4059936"/>
                  <a:gd name="connsiteY1" fmla="*/ 530352 h 530352"/>
                  <a:gd name="connsiteX2" fmla="*/ 0 w 4059936"/>
                  <a:gd name="connsiteY2" fmla="*/ 128016 h 530352"/>
                  <a:gd name="connsiteX3" fmla="*/ 1901952 w 4059936"/>
                  <a:gd name="connsiteY3" fmla="*/ 128016 h 530352"/>
                  <a:gd name="connsiteX4" fmla="*/ 2029968 w 4059936"/>
                  <a:gd name="connsiteY4" fmla="*/ 0 h 530352"/>
                  <a:gd name="connsiteX5" fmla="*/ 2157984 w 4059936"/>
                  <a:gd name="connsiteY5" fmla="*/ 128016 h 530352"/>
                  <a:gd name="connsiteX6" fmla="*/ 4059936 w 4059936"/>
                  <a:gd name="connsiteY6" fmla="*/ 128016 h 530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59936" h="530352">
                    <a:moveTo>
                      <a:pt x="4059936" y="530352"/>
                    </a:moveTo>
                    <a:lnTo>
                      <a:pt x="0" y="530352"/>
                    </a:lnTo>
                    <a:lnTo>
                      <a:pt x="0" y="128016"/>
                    </a:lnTo>
                    <a:lnTo>
                      <a:pt x="1901952" y="128016"/>
                    </a:lnTo>
                    <a:lnTo>
                      <a:pt x="2029968" y="0"/>
                    </a:lnTo>
                    <a:lnTo>
                      <a:pt x="2157984" y="128016"/>
                    </a:lnTo>
                    <a:lnTo>
                      <a:pt x="4059936" y="128016"/>
                    </a:lnTo>
                    <a:close/>
                  </a:path>
                </a:pathLst>
              </a:custGeom>
              <a:solidFill>
                <a:schemeClr val="bg1"/>
              </a:solidFill>
              <a:ln>
                <a:noFill/>
              </a:ln>
              <a:effectLst>
                <a:outerShdw blurRad="1016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extBox 80">
                <a:extLst>
                  <a:ext uri="{FF2B5EF4-FFF2-40B4-BE49-F238E27FC236}">
                    <a16:creationId xmlns:a16="http://schemas.microsoft.com/office/drawing/2014/main" id="{3A1AF092-F4DD-457B-8AD0-57D3123FA4C7}"/>
                  </a:ext>
                </a:extLst>
              </p:cNvPr>
              <p:cNvSpPr txBox="1"/>
              <p:nvPr/>
            </p:nvSpPr>
            <p:spPr>
              <a:xfrm>
                <a:off x="740790" y="1825854"/>
                <a:ext cx="3118270" cy="269869"/>
              </a:xfrm>
              <a:prstGeom prst="rect">
                <a:avLst/>
              </a:prstGeom>
              <a:noFill/>
            </p:spPr>
            <p:txBody>
              <a:bodyPr wrap="none" rtlCol="0">
                <a:spAutoFit/>
              </a:bodyPr>
              <a:lstStyle/>
              <a:p>
                <a:r>
                  <a:rPr lang="en-US" sz="1200" dirty="0">
                    <a:latin typeface="Segoe UI" panose="020B0502040204020203" pitchFamily="34" charset="0"/>
                    <a:cs typeface="Segoe UI" panose="020B0502040204020203" pitchFamily="34" charset="0"/>
                  </a:rPr>
                  <a:t>Lorem ipsum dolor sit </a:t>
                </a:r>
                <a:r>
                  <a:rPr lang="en-US" sz="1200" dirty="0" err="1">
                    <a:latin typeface="Segoe UI" panose="020B0502040204020203" pitchFamily="34" charset="0"/>
                    <a:cs typeface="Segoe UI" panose="020B0502040204020203" pitchFamily="34" charset="0"/>
                  </a:rPr>
                  <a:t>amet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consectetur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elit</a:t>
                </a:r>
                <a:r>
                  <a:rPr lang="en-US" sz="1200" dirty="0">
                    <a:latin typeface="Segoe UI" panose="020B0502040204020203" pitchFamily="34" charset="0"/>
                    <a:cs typeface="Segoe UI" panose="020B0502040204020203" pitchFamily="34" charset="0"/>
                  </a:rPr>
                  <a:t>.</a:t>
                </a:r>
              </a:p>
            </p:txBody>
          </p:sp>
        </p:grpSp>
        <p:grpSp>
          <p:nvGrpSpPr>
            <p:cNvPr id="94" name="Group 93">
              <a:extLst>
                <a:ext uri="{FF2B5EF4-FFF2-40B4-BE49-F238E27FC236}">
                  <a16:creationId xmlns:a16="http://schemas.microsoft.com/office/drawing/2014/main" id="{68B8C047-CAC0-48CF-9136-191843B39F2D}"/>
                </a:ext>
              </a:extLst>
            </p:cNvPr>
            <p:cNvGrpSpPr/>
            <p:nvPr/>
          </p:nvGrpSpPr>
          <p:grpSpPr>
            <a:xfrm>
              <a:off x="12017241" y="10064635"/>
              <a:ext cx="3945379" cy="842811"/>
              <a:chOff x="8884022" y="3869056"/>
              <a:chExt cx="3850577" cy="821117"/>
            </a:xfrm>
          </p:grpSpPr>
          <p:sp>
            <p:nvSpPr>
              <p:cNvPr id="95" name="Rectangle 94">
                <a:extLst>
                  <a:ext uri="{FF2B5EF4-FFF2-40B4-BE49-F238E27FC236}">
                    <a16:creationId xmlns:a16="http://schemas.microsoft.com/office/drawing/2014/main" id="{8E9174A6-322D-4EFB-8F15-E16311BB9F0A}"/>
                  </a:ext>
                </a:extLst>
              </p:cNvPr>
              <p:cNvSpPr/>
              <p:nvPr/>
            </p:nvSpPr>
            <p:spPr>
              <a:xfrm>
                <a:off x="8976415" y="4287837"/>
                <a:ext cx="3758184"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96" name="TextBox 95">
                <a:extLst>
                  <a:ext uri="{FF2B5EF4-FFF2-40B4-BE49-F238E27FC236}">
                    <a16:creationId xmlns:a16="http://schemas.microsoft.com/office/drawing/2014/main" id="{910011D9-C12C-4262-A89C-6715932F5C58}"/>
                  </a:ext>
                </a:extLst>
              </p:cNvPr>
              <p:cNvSpPr txBox="1"/>
              <p:nvPr/>
            </p:nvSpPr>
            <p:spPr>
              <a:xfrm>
                <a:off x="9020734" y="4328950"/>
                <a:ext cx="958917" cy="338554"/>
              </a:xfrm>
              <a:prstGeom prst="rect">
                <a:avLst/>
              </a:prstGeom>
              <a:noFill/>
            </p:spPr>
            <p:txBody>
              <a:bodyPr wrap="none" rtlCol="0">
                <a:spAutoFit/>
              </a:bodyPr>
              <a:lstStyle/>
              <a:p>
                <a:r>
                  <a:rPr lang="en-US" sz="1600">
                    <a:solidFill>
                      <a:srgbClr val="666666"/>
                    </a:solidFill>
                    <a:latin typeface="Segoe UI" panose="020B0502040204020203" pitchFamily="34" charset="0"/>
                    <a:cs typeface="Segoe UI" panose="020B0502040204020203" pitchFamily="34" charset="0"/>
                  </a:rPr>
                  <a:t>Hint text</a:t>
                </a:r>
              </a:p>
            </p:txBody>
          </p:sp>
          <p:sp>
            <p:nvSpPr>
              <p:cNvPr id="97" name="TextBox 96">
                <a:extLst>
                  <a:ext uri="{FF2B5EF4-FFF2-40B4-BE49-F238E27FC236}">
                    <a16:creationId xmlns:a16="http://schemas.microsoft.com/office/drawing/2014/main" id="{A776C43D-8661-441F-877D-EDB1D8369886}"/>
                  </a:ext>
                </a:extLst>
              </p:cNvPr>
              <p:cNvSpPr txBox="1"/>
              <p:nvPr/>
            </p:nvSpPr>
            <p:spPr>
              <a:xfrm>
                <a:off x="8884022" y="3869056"/>
                <a:ext cx="168719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header </a:t>
                </a:r>
                <a:r>
                  <a:rPr lang="en-US" sz="1600" b="1">
                    <a:solidFill>
                      <a:srgbClr val="FF0000"/>
                    </a:solidFill>
                    <a:latin typeface="Segoe UI" panose="020B0502040204020203" pitchFamily="34" charset="0"/>
                    <a:cs typeface="Segoe UI" panose="020B0502040204020203" pitchFamily="34" charset="0"/>
                  </a:rPr>
                  <a:t>*</a:t>
                </a:r>
                <a:endParaRPr lang="en-US" sz="1600">
                  <a:latin typeface="Segoe UI" panose="020B0502040204020203" pitchFamily="34" charset="0"/>
                  <a:cs typeface="Segoe UI" panose="020B0502040204020203" pitchFamily="34" charset="0"/>
                </a:endParaRPr>
              </a:p>
            </p:txBody>
          </p:sp>
        </p:grpSp>
        <p:grpSp>
          <p:nvGrpSpPr>
            <p:cNvPr id="12" name="Group 11">
              <a:extLst>
                <a:ext uri="{FF2B5EF4-FFF2-40B4-BE49-F238E27FC236}">
                  <a16:creationId xmlns:a16="http://schemas.microsoft.com/office/drawing/2014/main" id="{8C1FBBD9-E83D-42B1-AEB1-E540ECEC44A6}"/>
                </a:ext>
              </a:extLst>
            </p:cNvPr>
            <p:cNvGrpSpPr/>
            <p:nvPr/>
          </p:nvGrpSpPr>
          <p:grpSpPr>
            <a:xfrm>
              <a:off x="11970816" y="8430750"/>
              <a:ext cx="4059936" cy="1005119"/>
              <a:chOff x="8920986" y="9173588"/>
              <a:chExt cx="4059936" cy="1005119"/>
            </a:xfrm>
          </p:grpSpPr>
          <p:sp>
            <p:nvSpPr>
              <p:cNvPr id="89" name="Freeform: Shape 88">
                <a:extLst>
                  <a:ext uri="{FF2B5EF4-FFF2-40B4-BE49-F238E27FC236}">
                    <a16:creationId xmlns:a16="http://schemas.microsoft.com/office/drawing/2014/main" id="{629132D5-2D99-44DF-891B-BE090C33C569}"/>
                  </a:ext>
                </a:extLst>
              </p:cNvPr>
              <p:cNvSpPr/>
              <p:nvPr/>
            </p:nvSpPr>
            <p:spPr>
              <a:xfrm rot="10800000">
                <a:off x="8920986" y="9173588"/>
                <a:ext cx="4059936" cy="734483"/>
              </a:xfrm>
              <a:custGeom>
                <a:avLst/>
                <a:gdLst>
                  <a:gd name="connsiteX0" fmla="*/ 4059936 w 4059936"/>
                  <a:gd name="connsiteY0" fmla="*/ 740664 h 740664"/>
                  <a:gd name="connsiteX1" fmla="*/ 0 w 4059936"/>
                  <a:gd name="connsiteY1" fmla="*/ 740664 h 740664"/>
                  <a:gd name="connsiteX2" fmla="*/ 0 w 4059936"/>
                  <a:gd name="connsiteY2" fmla="*/ 128016 h 740664"/>
                  <a:gd name="connsiteX3" fmla="*/ 1901952 w 4059936"/>
                  <a:gd name="connsiteY3" fmla="*/ 128016 h 740664"/>
                  <a:gd name="connsiteX4" fmla="*/ 2029968 w 4059936"/>
                  <a:gd name="connsiteY4" fmla="*/ 0 h 740664"/>
                  <a:gd name="connsiteX5" fmla="*/ 2157984 w 4059936"/>
                  <a:gd name="connsiteY5" fmla="*/ 128016 h 740664"/>
                  <a:gd name="connsiteX6" fmla="*/ 4059936 w 4059936"/>
                  <a:gd name="connsiteY6" fmla="*/ 128016 h 740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59936" h="740664">
                    <a:moveTo>
                      <a:pt x="4059936" y="740664"/>
                    </a:moveTo>
                    <a:lnTo>
                      <a:pt x="0" y="740664"/>
                    </a:lnTo>
                    <a:lnTo>
                      <a:pt x="0" y="128016"/>
                    </a:lnTo>
                    <a:lnTo>
                      <a:pt x="1901952" y="128016"/>
                    </a:lnTo>
                    <a:lnTo>
                      <a:pt x="2029968" y="0"/>
                    </a:lnTo>
                    <a:lnTo>
                      <a:pt x="2157984" y="128016"/>
                    </a:lnTo>
                    <a:lnTo>
                      <a:pt x="4059936" y="128016"/>
                    </a:lnTo>
                    <a:close/>
                  </a:path>
                </a:pathLst>
              </a:custGeom>
              <a:solidFill>
                <a:schemeClr val="bg1"/>
              </a:solidFill>
              <a:ln>
                <a:noFill/>
              </a:ln>
              <a:effectLst>
                <a:outerShdw blurRad="1016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a:extLst>
                  <a:ext uri="{FF2B5EF4-FFF2-40B4-BE49-F238E27FC236}">
                    <a16:creationId xmlns:a16="http://schemas.microsoft.com/office/drawing/2014/main" id="{95BE3937-0BD9-4167-87F3-EC8BD124D707}"/>
                  </a:ext>
                </a:extLst>
              </p:cNvPr>
              <p:cNvSpPr txBox="1"/>
              <p:nvPr/>
            </p:nvSpPr>
            <p:spPr>
              <a:xfrm>
                <a:off x="8972049" y="9239749"/>
                <a:ext cx="3992247" cy="457812"/>
              </a:xfrm>
              <a:prstGeom prst="rect">
                <a:avLst/>
              </a:prstGeom>
              <a:noFill/>
            </p:spPr>
            <p:txBody>
              <a:bodyPr wrap="none" rtlCol="0">
                <a:spAutoFit/>
              </a:bodyPr>
              <a:lstStyle/>
              <a:p>
                <a:r>
                  <a:rPr lang="en-US" sz="1200" dirty="0">
                    <a:latin typeface="Segoe UI" panose="020B0502040204020203" pitchFamily="34" charset="0"/>
                    <a:cs typeface="Segoe UI" panose="020B0502040204020203" pitchFamily="34" charset="0"/>
                  </a:rPr>
                  <a:t>Lorem ipsum dolor sit </a:t>
                </a:r>
                <a:r>
                  <a:rPr lang="en-US" sz="1200" dirty="0" err="1">
                    <a:latin typeface="Segoe UI" panose="020B0502040204020203" pitchFamily="34" charset="0"/>
                    <a:cs typeface="Segoe UI" panose="020B0502040204020203" pitchFamily="34" charset="0"/>
                  </a:rPr>
                  <a:t>amet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consectetur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adipiscing</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elit</a:t>
                </a:r>
                <a:r>
                  <a:rPr lang="en-US" sz="1200" dirty="0">
                    <a:latin typeface="Segoe UI" panose="020B0502040204020203" pitchFamily="34" charset="0"/>
                    <a:cs typeface="Segoe UI" panose="020B0502040204020203" pitchFamily="34" charset="0"/>
                  </a:rPr>
                  <a:t>.</a:t>
                </a:r>
              </a:p>
              <a:p>
                <a:r>
                  <a:rPr lang="en-US" sz="1200" dirty="0" err="1">
                    <a:latin typeface="Segoe UI" panose="020B0502040204020203" pitchFamily="34" charset="0"/>
                    <a:cs typeface="Segoe UI" panose="020B0502040204020203" pitchFamily="34" charset="0"/>
                  </a:rPr>
                  <a:t>Donec</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nunc</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lectus</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suscipit</a:t>
                </a:r>
                <a:r>
                  <a:rPr lang="en-US" sz="1200" dirty="0">
                    <a:latin typeface="Segoe UI" panose="020B0502040204020203" pitchFamily="34" charset="0"/>
                    <a:cs typeface="Segoe UI" panose="020B0502040204020203" pitchFamily="34" charset="0"/>
                  </a:rPr>
                  <a:t> non. </a:t>
                </a:r>
                <a:r>
                  <a:rPr lang="en-US" sz="1200" dirty="0">
                    <a:solidFill>
                      <a:srgbClr val="0067B8"/>
                    </a:solidFill>
                    <a:latin typeface="Segoe UI" panose="020B0502040204020203" pitchFamily="34" charset="0"/>
                    <a:cs typeface="Segoe UI" panose="020B0502040204020203" pitchFamily="34" charset="0"/>
                  </a:rPr>
                  <a:t>External link </a:t>
                </a:r>
              </a:p>
            </p:txBody>
          </p:sp>
          <p:pic>
            <p:nvPicPr>
              <p:cNvPr id="91" name="Picture 90">
                <a:extLst>
                  <a:ext uri="{FF2B5EF4-FFF2-40B4-BE49-F238E27FC236}">
                    <a16:creationId xmlns:a16="http://schemas.microsoft.com/office/drawing/2014/main" id="{B06510E2-73BD-4A9D-BDDC-F1FA99969D1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855107" y="9988286"/>
                <a:ext cx="192024" cy="190421"/>
              </a:xfrm>
              <a:prstGeom prst="rect">
                <a:avLst/>
              </a:prstGeom>
            </p:spPr>
          </p:pic>
          <p:pic>
            <p:nvPicPr>
              <p:cNvPr id="173" name="Picture 172">
                <a:extLst>
                  <a:ext uri="{FF2B5EF4-FFF2-40B4-BE49-F238E27FC236}">
                    <a16:creationId xmlns:a16="http://schemas.microsoft.com/office/drawing/2014/main" id="{402F39C2-E3A2-421F-B615-0AF7A0DBDC7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120786" y="9501474"/>
                <a:ext cx="142428" cy="142428"/>
              </a:xfrm>
              <a:prstGeom prst="rect">
                <a:avLst/>
              </a:prstGeom>
            </p:spPr>
          </p:pic>
        </p:grpSp>
      </p:grpSp>
      <p:sp>
        <p:nvSpPr>
          <p:cNvPr id="188" name="TextBox 187">
            <a:extLst>
              <a:ext uri="{FF2B5EF4-FFF2-40B4-BE49-F238E27FC236}">
                <a16:creationId xmlns:a16="http://schemas.microsoft.com/office/drawing/2014/main" id="{6E0DE72A-9E6A-478A-AEF1-6EF3B196C37E}"/>
              </a:ext>
            </a:extLst>
          </p:cNvPr>
          <p:cNvSpPr txBox="1"/>
          <p:nvPr/>
        </p:nvSpPr>
        <p:spPr>
          <a:xfrm>
            <a:off x="8497101" y="7574727"/>
            <a:ext cx="1453284" cy="584775"/>
          </a:xfrm>
          <a:prstGeom prst="rect">
            <a:avLst/>
          </a:prstGeom>
          <a:noFill/>
        </p:spPr>
        <p:txBody>
          <a:bodyPr wrap="square" rtlCol="0">
            <a:spAutoFit/>
          </a:bodyPr>
          <a:lstStyle/>
          <a:p>
            <a:r>
              <a:rPr lang="en-US" sz="1600">
                <a:solidFill>
                  <a:srgbClr val="333333"/>
                </a:solidFill>
                <a:latin typeface="Segoe UI Bold" panose="020B0802040204020203" pitchFamily="34" charset="0"/>
                <a:cs typeface="Segoe UI Bold" panose="020B0802040204020203" pitchFamily="34" charset="0"/>
              </a:rPr>
              <a:t>Multiline</a:t>
            </a:r>
          </a:p>
          <a:p>
            <a:r>
              <a:rPr lang="en-US" sz="1600">
                <a:solidFill>
                  <a:srgbClr val="333333"/>
                </a:solidFill>
                <a:latin typeface="Segoe UI Bold" panose="020B0802040204020203" pitchFamily="34" charset="0"/>
                <a:cs typeface="Segoe UI Bold" panose="020B0802040204020203" pitchFamily="34" charset="0"/>
              </a:rPr>
              <a:t>text field</a:t>
            </a:r>
          </a:p>
        </p:txBody>
      </p:sp>
      <p:grpSp>
        <p:nvGrpSpPr>
          <p:cNvPr id="190" name="Group 189">
            <a:extLst>
              <a:ext uri="{FF2B5EF4-FFF2-40B4-BE49-F238E27FC236}">
                <a16:creationId xmlns:a16="http://schemas.microsoft.com/office/drawing/2014/main" id="{50A956ED-DD59-4E20-B834-F9F4AA99B472}"/>
              </a:ext>
            </a:extLst>
          </p:cNvPr>
          <p:cNvGrpSpPr/>
          <p:nvPr/>
        </p:nvGrpSpPr>
        <p:grpSpPr>
          <a:xfrm>
            <a:off x="10161293" y="7560210"/>
            <a:ext cx="3850577" cy="1077149"/>
            <a:chOff x="17391692" y="1537438"/>
            <a:chExt cx="3850577" cy="1077149"/>
          </a:xfrm>
        </p:grpSpPr>
        <p:sp>
          <p:nvSpPr>
            <p:cNvPr id="191" name="Rectangle 190">
              <a:extLst>
                <a:ext uri="{FF2B5EF4-FFF2-40B4-BE49-F238E27FC236}">
                  <a16:creationId xmlns:a16="http://schemas.microsoft.com/office/drawing/2014/main" id="{99391298-6D2D-46DD-B1EC-61D32706C439}"/>
                </a:ext>
              </a:extLst>
            </p:cNvPr>
            <p:cNvSpPr/>
            <p:nvPr/>
          </p:nvSpPr>
          <p:spPr>
            <a:xfrm>
              <a:off x="17484085" y="1956219"/>
              <a:ext cx="3758184" cy="658368"/>
            </a:xfrm>
            <a:prstGeom prst="rect">
              <a:avLst/>
            </a:prstGeom>
            <a:solidFill>
              <a:schemeClr val="bg1"/>
            </a:solidFill>
            <a:ln w="12700">
              <a:solidFill>
                <a:srgbClr val="005D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192" name="TextBox 191">
              <a:extLst>
                <a:ext uri="{FF2B5EF4-FFF2-40B4-BE49-F238E27FC236}">
                  <a16:creationId xmlns:a16="http://schemas.microsoft.com/office/drawing/2014/main" id="{6C5F3A69-F4BA-406D-8DED-0EE7D7DC1782}"/>
                </a:ext>
              </a:extLst>
            </p:cNvPr>
            <p:cNvSpPr txBox="1"/>
            <p:nvPr/>
          </p:nvSpPr>
          <p:spPr>
            <a:xfrm>
              <a:off x="17528404" y="1997331"/>
              <a:ext cx="3713865" cy="584775"/>
            </a:xfrm>
            <a:prstGeom prst="rect">
              <a:avLst/>
            </a:prstGeom>
            <a:noFill/>
          </p:spPr>
          <p:txBody>
            <a:bodyPr wrap="square" rtlCol="0">
              <a:spAutoFit/>
            </a:bodyPr>
            <a:lstStyle/>
            <a:p>
              <a:r>
                <a:rPr lang="en-US" sz="1600" dirty="0">
                  <a:solidFill>
                    <a:srgbClr val="000000"/>
                  </a:solidFill>
                  <a:latin typeface="Segoe UI" panose="020B0502040204020203" pitchFamily="34" charset="0"/>
                  <a:cs typeface="Segoe UI" panose="020B0502040204020203" pitchFamily="34" charset="0"/>
                </a:rPr>
                <a:t>This field will hold long text messages that wrap to more than one line.</a:t>
              </a:r>
            </a:p>
          </p:txBody>
        </p:sp>
        <p:sp>
          <p:nvSpPr>
            <p:cNvPr id="193" name="TextBox 192">
              <a:extLst>
                <a:ext uri="{FF2B5EF4-FFF2-40B4-BE49-F238E27FC236}">
                  <a16:creationId xmlns:a16="http://schemas.microsoft.com/office/drawing/2014/main" id="{302DFD90-3624-47AC-93B1-AECA1F8DDD7D}"/>
                </a:ext>
              </a:extLst>
            </p:cNvPr>
            <p:cNvSpPr txBox="1"/>
            <p:nvPr/>
          </p:nvSpPr>
          <p:spPr>
            <a:xfrm>
              <a:off x="17391692" y="1537438"/>
              <a:ext cx="662361"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Label</a:t>
              </a:r>
            </a:p>
          </p:txBody>
        </p:sp>
        <p:cxnSp>
          <p:nvCxnSpPr>
            <p:cNvPr id="194" name="Straight Connector 193">
              <a:extLst>
                <a:ext uri="{FF2B5EF4-FFF2-40B4-BE49-F238E27FC236}">
                  <a16:creationId xmlns:a16="http://schemas.microsoft.com/office/drawing/2014/main" id="{83D1B86E-7284-4E30-83A4-9135B329CEE9}"/>
                </a:ext>
              </a:extLst>
            </p:cNvPr>
            <p:cNvCxnSpPr/>
            <p:nvPr/>
          </p:nvCxnSpPr>
          <p:spPr>
            <a:xfrm>
              <a:off x="20389221" y="2326361"/>
              <a:ext cx="0" cy="1920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 name="Group 5">
            <a:extLst>
              <a:ext uri="{FF2B5EF4-FFF2-40B4-BE49-F238E27FC236}">
                <a16:creationId xmlns:a16="http://schemas.microsoft.com/office/drawing/2014/main" id="{E3686995-3793-4F7C-992D-7F2ECE77E4C7}"/>
              </a:ext>
            </a:extLst>
          </p:cNvPr>
          <p:cNvGrpSpPr/>
          <p:nvPr/>
        </p:nvGrpSpPr>
        <p:grpSpPr>
          <a:xfrm>
            <a:off x="10133986" y="1395875"/>
            <a:ext cx="4130914" cy="5109996"/>
            <a:chOff x="10133986" y="1395875"/>
            <a:chExt cx="4130914" cy="5109996"/>
          </a:xfrm>
        </p:grpSpPr>
        <p:grpSp>
          <p:nvGrpSpPr>
            <p:cNvPr id="8" name="Group 7">
              <a:extLst>
                <a:ext uri="{FF2B5EF4-FFF2-40B4-BE49-F238E27FC236}">
                  <a16:creationId xmlns:a16="http://schemas.microsoft.com/office/drawing/2014/main" id="{5FC6FF91-B822-4E8F-89E2-4AAD99F6D8AF}"/>
                </a:ext>
              </a:extLst>
            </p:cNvPr>
            <p:cNvGrpSpPr/>
            <p:nvPr/>
          </p:nvGrpSpPr>
          <p:grpSpPr>
            <a:xfrm>
              <a:off x="10133986" y="5570322"/>
              <a:ext cx="3912865" cy="935549"/>
              <a:chOff x="13137857" y="2701971"/>
              <a:chExt cx="3850577" cy="821117"/>
            </a:xfrm>
          </p:grpSpPr>
          <p:sp>
            <p:nvSpPr>
              <p:cNvPr id="144" name="Rectangle 143">
                <a:extLst>
                  <a:ext uri="{FF2B5EF4-FFF2-40B4-BE49-F238E27FC236}">
                    <a16:creationId xmlns:a16="http://schemas.microsoft.com/office/drawing/2014/main" id="{C26D9000-8141-4522-B781-CBF26F6C71E1}"/>
                  </a:ext>
                </a:extLst>
              </p:cNvPr>
              <p:cNvSpPr/>
              <p:nvPr/>
            </p:nvSpPr>
            <p:spPr>
              <a:xfrm>
                <a:off x="13230250" y="3120752"/>
                <a:ext cx="3758184" cy="402336"/>
              </a:xfrm>
              <a:prstGeom prst="rect">
                <a:avLst/>
              </a:prstGeom>
              <a:solidFill>
                <a:schemeClr val="bg1"/>
              </a:solidFill>
              <a:ln w="12700">
                <a:solidFill>
                  <a:srgbClr val="005D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45" name="TextBox 144">
                <a:extLst>
                  <a:ext uri="{FF2B5EF4-FFF2-40B4-BE49-F238E27FC236}">
                    <a16:creationId xmlns:a16="http://schemas.microsoft.com/office/drawing/2014/main" id="{1EE7DABE-BAE4-41FF-8A6C-5931E1335A16}"/>
                  </a:ext>
                </a:extLst>
              </p:cNvPr>
              <p:cNvSpPr txBox="1"/>
              <p:nvPr/>
            </p:nvSpPr>
            <p:spPr>
              <a:xfrm>
                <a:off x="13274569" y="3161865"/>
                <a:ext cx="196079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Sample text for edit</a:t>
                </a:r>
              </a:p>
            </p:txBody>
          </p:sp>
          <p:sp>
            <p:nvSpPr>
              <p:cNvPr id="146" name="TextBox 145">
                <a:extLst>
                  <a:ext uri="{FF2B5EF4-FFF2-40B4-BE49-F238E27FC236}">
                    <a16:creationId xmlns:a16="http://schemas.microsoft.com/office/drawing/2014/main" id="{71858A38-B0A6-4CBC-8FD9-2EFF3EF271B5}"/>
                  </a:ext>
                </a:extLst>
              </p:cNvPr>
              <p:cNvSpPr txBox="1"/>
              <p:nvPr/>
            </p:nvSpPr>
            <p:spPr>
              <a:xfrm>
                <a:off x="13137857" y="2701971"/>
                <a:ext cx="651817" cy="29714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Label</a:t>
                </a:r>
              </a:p>
            </p:txBody>
          </p:sp>
          <p:grpSp>
            <p:nvGrpSpPr>
              <p:cNvPr id="147" name="Group 146">
                <a:extLst>
                  <a:ext uri="{FF2B5EF4-FFF2-40B4-BE49-F238E27FC236}">
                    <a16:creationId xmlns:a16="http://schemas.microsoft.com/office/drawing/2014/main" id="{043AC36F-9659-4EC7-ABF6-D02BE32790FC}"/>
                  </a:ext>
                </a:extLst>
              </p:cNvPr>
              <p:cNvGrpSpPr/>
              <p:nvPr/>
            </p:nvGrpSpPr>
            <p:grpSpPr>
              <a:xfrm>
                <a:off x="16586098" y="3120752"/>
                <a:ext cx="402336" cy="402336"/>
                <a:chOff x="8269462" y="928977"/>
                <a:chExt cx="402336" cy="402336"/>
              </a:xfrm>
            </p:grpSpPr>
            <p:sp>
              <p:nvSpPr>
                <p:cNvPr id="151" name="Rectangle 150">
                  <a:extLst>
                    <a:ext uri="{FF2B5EF4-FFF2-40B4-BE49-F238E27FC236}">
                      <a16:creationId xmlns:a16="http://schemas.microsoft.com/office/drawing/2014/main" id="{94689602-6F1E-4BFF-AE5E-728FAC5C17D6}"/>
                    </a:ext>
                  </a:extLst>
                </p:cNvPr>
                <p:cNvSpPr/>
                <p:nvPr/>
              </p:nvSpPr>
              <p:spPr>
                <a:xfrm>
                  <a:off x="8269462" y="928977"/>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2" name="Picture 151">
                  <a:extLst>
                    <a:ext uri="{FF2B5EF4-FFF2-40B4-BE49-F238E27FC236}">
                      <a16:creationId xmlns:a16="http://schemas.microsoft.com/office/drawing/2014/main" id="{BBE43968-EB54-408E-AAF1-11FDCBA6C6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4618" y="1034133"/>
                  <a:ext cx="192024" cy="192024"/>
                </a:xfrm>
                <a:prstGeom prst="rect">
                  <a:avLst/>
                </a:prstGeom>
              </p:spPr>
            </p:pic>
          </p:grpSp>
        </p:grpSp>
        <p:grpSp>
          <p:nvGrpSpPr>
            <p:cNvPr id="3" name="Group 2">
              <a:extLst>
                <a:ext uri="{FF2B5EF4-FFF2-40B4-BE49-F238E27FC236}">
                  <a16:creationId xmlns:a16="http://schemas.microsoft.com/office/drawing/2014/main" id="{D7954A16-7030-4B40-B610-C50C25DE20C3}"/>
                </a:ext>
              </a:extLst>
            </p:cNvPr>
            <p:cNvGrpSpPr/>
            <p:nvPr/>
          </p:nvGrpSpPr>
          <p:grpSpPr>
            <a:xfrm>
              <a:off x="10161293" y="1395875"/>
              <a:ext cx="3912865" cy="935549"/>
              <a:chOff x="8884022" y="2708857"/>
              <a:chExt cx="3850577" cy="821117"/>
            </a:xfrm>
          </p:grpSpPr>
          <p:sp>
            <p:nvSpPr>
              <p:cNvPr id="157" name="Rectangle 156">
                <a:extLst>
                  <a:ext uri="{FF2B5EF4-FFF2-40B4-BE49-F238E27FC236}">
                    <a16:creationId xmlns:a16="http://schemas.microsoft.com/office/drawing/2014/main" id="{6FD82A8D-31C9-4B12-BFF5-D03C6EBABEB4}"/>
                  </a:ext>
                </a:extLst>
              </p:cNvPr>
              <p:cNvSpPr/>
              <p:nvPr/>
            </p:nvSpPr>
            <p:spPr>
              <a:xfrm>
                <a:off x="8976415" y="3127638"/>
                <a:ext cx="3758184"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158" name="TextBox 157">
                <a:extLst>
                  <a:ext uri="{FF2B5EF4-FFF2-40B4-BE49-F238E27FC236}">
                    <a16:creationId xmlns:a16="http://schemas.microsoft.com/office/drawing/2014/main" id="{5D8675BD-99F4-48EE-BDC9-267005488F2E}"/>
                  </a:ext>
                </a:extLst>
              </p:cNvPr>
              <p:cNvSpPr txBox="1"/>
              <p:nvPr/>
            </p:nvSpPr>
            <p:spPr>
              <a:xfrm>
                <a:off x="9020734" y="3168751"/>
                <a:ext cx="958917" cy="338554"/>
              </a:xfrm>
              <a:prstGeom prst="rect">
                <a:avLst/>
              </a:prstGeom>
              <a:noFill/>
            </p:spPr>
            <p:txBody>
              <a:bodyPr wrap="none" rtlCol="0">
                <a:spAutoFit/>
              </a:bodyPr>
              <a:lstStyle/>
              <a:p>
                <a:r>
                  <a:rPr lang="en-US" sz="1600">
                    <a:solidFill>
                      <a:srgbClr val="666666"/>
                    </a:solidFill>
                    <a:latin typeface="Segoe UI" panose="020B0502040204020203" pitchFamily="34" charset="0"/>
                    <a:cs typeface="Segoe UI" panose="020B0502040204020203" pitchFamily="34" charset="0"/>
                  </a:rPr>
                  <a:t>Hint text</a:t>
                </a:r>
              </a:p>
            </p:txBody>
          </p:sp>
          <p:sp>
            <p:nvSpPr>
              <p:cNvPr id="159" name="TextBox 158">
                <a:extLst>
                  <a:ext uri="{FF2B5EF4-FFF2-40B4-BE49-F238E27FC236}">
                    <a16:creationId xmlns:a16="http://schemas.microsoft.com/office/drawing/2014/main" id="{83791763-9ADA-4470-8DE6-055D56D100BA}"/>
                  </a:ext>
                </a:extLst>
              </p:cNvPr>
              <p:cNvSpPr txBox="1"/>
              <p:nvPr/>
            </p:nvSpPr>
            <p:spPr>
              <a:xfrm>
                <a:off x="8884022" y="2708857"/>
                <a:ext cx="651817" cy="29714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Label</a:t>
                </a:r>
              </a:p>
            </p:txBody>
          </p:sp>
        </p:grpSp>
        <p:grpSp>
          <p:nvGrpSpPr>
            <p:cNvPr id="4" name="Group 3">
              <a:extLst>
                <a:ext uri="{FF2B5EF4-FFF2-40B4-BE49-F238E27FC236}">
                  <a16:creationId xmlns:a16="http://schemas.microsoft.com/office/drawing/2014/main" id="{76C2EFBF-2742-4529-9868-49FE368BAA06}"/>
                </a:ext>
              </a:extLst>
            </p:cNvPr>
            <p:cNvGrpSpPr/>
            <p:nvPr/>
          </p:nvGrpSpPr>
          <p:grpSpPr>
            <a:xfrm>
              <a:off x="10161293" y="2556074"/>
              <a:ext cx="3912865" cy="935549"/>
              <a:chOff x="8884022" y="3869056"/>
              <a:chExt cx="3850577" cy="821117"/>
            </a:xfrm>
          </p:grpSpPr>
          <p:sp>
            <p:nvSpPr>
              <p:cNvPr id="160" name="Rectangle 159">
                <a:extLst>
                  <a:ext uri="{FF2B5EF4-FFF2-40B4-BE49-F238E27FC236}">
                    <a16:creationId xmlns:a16="http://schemas.microsoft.com/office/drawing/2014/main" id="{4D087599-2286-47E8-BCBE-0760049887C8}"/>
                  </a:ext>
                </a:extLst>
              </p:cNvPr>
              <p:cNvSpPr/>
              <p:nvPr/>
            </p:nvSpPr>
            <p:spPr>
              <a:xfrm>
                <a:off x="8976415" y="4287837"/>
                <a:ext cx="3758184"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161" name="TextBox 160">
                <a:extLst>
                  <a:ext uri="{FF2B5EF4-FFF2-40B4-BE49-F238E27FC236}">
                    <a16:creationId xmlns:a16="http://schemas.microsoft.com/office/drawing/2014/main" id="{4E305297-8662-4BE8-9550-833BCF77EB97}"/>
                  </a:ext>
                </a:extLst>
              </p:cNvPr>
              <p:cNvSpPr txBox="1"/>
              <p:nvPr/>
            </p:nvSpPr>
            <p:spPr>
              <a:xfrm>
                <a:off x="9020734" y="4328950"/>
                <a:ext cx="958917" cy="338554"/>
              </a:xfrm>
              <a:prstGeom prst="rect">
                <a:avLst/>
              </a:prstGeom>
              <a:noFill/>
            </p:spPr>
            <p:txBody>
              <a:bodyPr wrap="none" rtlCol="0">
                <a:spAutoFit/>
              </a:bodyPr>
              <a:lstStyle/>
              <a:p>
                <a:r>
                  <a:rPr lang="en-US" sz="1600">
                    <a:solidFill>
                      <a:srgbClr val="666666"/>
                    </a:solidFill>
                    <a:latin typeface="Segoe UI" panose="020B0502040204020203" pitchFamily="34" charset="0"/>
                    <a:cs typeface="Segoe UI" panose="020B0502040204020203" pitchFamily="34" charset="0"/>
                  </a:rPr>
                  <a:t>Hint text</a:t>
                </a:r>
              </a:p>
            </p:txBody>
          </p:sp>
          <p:sp>
            <p:nvSpPr>
              <p:cNvPr id="162" name="TextBox 161">
                <a:extLst>
                  <a:ext uri="{FF2B5EF4-FFF2-40B4-BE49-F238E27FC236}">
                    <a16:creationId xmlns:a16="http://schemas.microsoft.com/office/drawing/2014/main" id="{1C367207-B3F0-4A01-B061-1995E2FC4B91}"/>
                  </a:ext>
                </a:extLst>
              </p:cNvPr>
              <p:cNvSpPr txBox="1"/>
              <p:nvPr/>
            </p:nvSpPr>
            <p:spPr>
              <a:xfrm>
                <a:off x="8884022" y="3869056"/>
                <a:ext cx="1563225" cy="29714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Required field </a:t>
                </a:r>
                <a:r>
                  <a:rPr lang="en-US" sz="1600" b="1">
                    <a:solidFill>
                      <a:srgbClr val="FF0000"/>
                    </a:solidFill>
                    <a:latin typeface="Segoe UI" panose="020B0502040204020203" pitchFamily="34" charset="0"/>
                    <a:cs typeface="Segoe UI" panose="020B0502040204020203" pitchFamily="34" charset="0"/>
                  </a:rPr>
                  <a:t>*</a:t>
                </a:r>
                <a:endParaRPr lang="en-US" sz="1600">
                  <a:latin typeface="Segoe UI" panose="020B0502040204020203" pitchFamily="34" charset="0"/>
                  <a:cs typeface="Segoe UI" panose="020B0502040204020203" pitchFamily="34" charset="0"/>
                </a:endParaRPr>
              </a:p>
            </p:txBody>
          </p:sp>
        </p:grpSp>
        <p:sp>
          <p:nvSpPr>
            <p:cNvPr id="164" name="Rectangle 163">
              <a:extLst>
                <a:ext uri="{FF2B5EF4-FFF2-40B4-BE49-F238E27FC236}">
                  <a16:creationId xmlns:a16="http://schemas.microsoft.com/office/drawing/2014/main" id="{542EF553-E7A9-4364-AFF5-809CCC249E1C}"/>
                </a:ext>
              </a:extLst>
            </p:cNvPr>
            <p:cNvSpPr/>
            <p:nvPr/>
          </p:nvSpPr>
          <p:spPr>
            <a:xfrm>
              <a:off x="10255744" y="4252840"/>
              <a:ext cx="3818978" cy="458406"/>
            </a:xfrm>
            <a:prstGeom prst="rect">
              <a:avLst/>
            </a:prstGeom>
            <a:solidFill>
              <a:schemeClr val="bg1"/>
            </a:solidFill>
            <a:ln w="25400">
              <a:solidFill>
                <a:srgbClr val="E811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165" name="TextBox 164">
              <a:extLst>
                <a:ext uri="{FF2B5EF4-FFF2-40B4-BE49-F238E27FC236}">
                  <a16:creationId xmlns:a16="http://schemas.microsoft.com/office/drawing/2014/main" id="{B7DF6E50-3D06-477D-8D57-714FF645D179}"/>
                </a:ext>
              </a:extLst>
            </p:cNvPr>
            <p:cNvSpPr txBox="1"/>
            <p:nvPr/>
          </p:nvSpPr>
          <p:spPr>
            <a:xfrm>
              <a:off x="10300780" y="4299682"/>
              <a:ext cx="1679170" cy="385735"/>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Wrong text here</a:t>
              </a:r>
            </a:p>
          </p:txBody>
        </p:sp>
        <p:sp>
          <p:nvSpPr>
            <p:cNvPr id="166" name="TextBox 165">
              <a:extLst>
                <a:ext uri="{FF2B5EF4-FFF2-40B4-BE49-F238E27FC236}">
                  <a16:creationId xmlns:a16="http://schemas.microsoft.com/office/drawing/2014/main" id="{110563E9-06D4-467B-B96E-51FBC0AEC03C}"/>
                </a:ext>
              </a:extLst>
            </p:cNvPr>
            <p:cNvSpPr txBox="1"/>
            <p:nvPr/>
          </p:nvSpPr>
          <p:spPr>
            <a:xfrm>
              <a:off x="10161856" y="3775697"/>
              <a:ext cx="1131327" cy="385735"/>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Error state</a:t>
              </a:r>
            </a:p>
          </p:txBody>
        </p:sp>
        <p:sp>
          <p:nvSpPr>
            <p:cNvPr id="167" name="TextBox 166">
              <a:extLst>
                <a:ext uri="{FF2B5EF4-FFF2-40B4-BE49-F238E27FC236}">
                  <a16:creationId xmlns:a16="http://schemas.microsoft.com/office/drawing/2014/main" id="{5D140C7D-68D0-4AA2-AA00-BA901541557A}"/>
                </a:ext>
              </a:extLst>
            </p:cNvPr>
            <p:cNvSpPr txBox="1"/>
            <p:nvPr/>
          </p:nvSpPr>
          <p:spPr>
            <a:xfrm>
              <a:off x="10433843" y="4790475"/>
              <a:ext cx="3831057" cy="666270"/>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Error text describing what went wrong</a:t>
              </a:r>
            </a:p>
            <a:p>
              <a:r>
                <a:rPr lang="en-US" sz="1600">
                  <a:latin typeface="Segoe UI" panose="020B0502040204020203" pitchFamily="34" charset="0"/>
                  <a:cs typeface="Segoe UI" panose="020B0502040204020203" pitchFamily="34" charset="0"/>
                </a:rPr>
                <a:t>that wraps the length of the text field.</a:t>
              </a:r>
            </a:p>
          </p:txBody>
        </p:sp>
        <p:pic>
          <p:nvPicPr>
            <p:cNvPr id="175" name="Picture 174">
              <a:extLst>
                <a:ext uri="{FF2B5EF4-FFF2-40B4-BE49-F238E27FC236}">
                  <a16:creationId xmlns:a16="http://schemas.microsoft.com/office/drawing/2014/main" id="{FDD73174-B10B-42B7-9552-9DB2735D5C2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253600" y="4868207"/>
              <a:ext cx="192024" cy="192024"/>
            </a:xfrm>
            <a:prstGeom prst="rect">
              <a:avLst/>
            </a:prstGeom>
          </p:spPr>
        </p:pic>
      </p:grpSp>
    </p:spTree>
    <p:extLst>
      <p:ext uri="{BB962C8B-B14F-4D97-AF65-F5344CB8AC3E}">
        <p14:creationId xmlns:p14="http://schemas.microsoft.com/office/powerpoint/2010/main" val="5646699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0EFE50A-DB74-402D-AD81-95932F1BFE97}"/>
              </a:ext>
            </a:extLst>
          </p:cNvPr>
          <p:cNvSpPr>
            <a:spLocks noGrp="1"/>
          </p:cNvSpPr>
          <p:nvPr>
            <p:ph type="body" sz="quarter" idx="11"/>
          </p:nvPr>
        </p:nvSpPr>
        <p:spPr/>
        <p:txBody>
          <a:bodyPr/>
          <a:lstStyle/>
          <a:p>
            <a:r>
              <a:rPr lang="en-US"/>
              <a:t>Controls</a:t>
            </a:r>
          </a:p>
        </p:txBody>
      </p:sp>
      <p:sp>
        <p:nvSpPr>
          <p:cNvPr id="22" name="Text Placeholder 21">
            <a:extLst>
              <a:ext uri="{FF2B5EF4-FFF2-40B4-BE49-F238E27FC236}">
                <a16:creationId xmlns:a16="http://schemas.microsoft.com/office/drawing/2014/main" id="{65945DC0-30A6-4E8F-995F-3145C33E9BFB}"/>
              </a:ext>
            </a:extLst>
          </p:cNvPr>
          <p:cNvSpPr>
            <a:spLocks noGrp="1"/>
          </p:cNvSpPr>
          <p:nvPr>
            <p:ph type="body" sz="quarter" idx="13"/>
          </p:nvPr>
        </p:nvSpPr>
        <p:spPr/>
        <p:txBody>
          <a:bodyPr/>
          <a:lstStyle/>
          <a:p>
            <a:r>
              <a:rPr lang="en-US"/>
              <a:t>FORM ELEMENTS</a:t>
            </a:r>
          </a:p>
        </p:txBody>
      </p:sp>
      <p:sp>
        <p:nvSpPr>
          <p:cNvPr id="3" name="TextBox 2">
            <a:extLst>
              <a:ext uri="{FF2B5EF4-FFF2-40B4-BE49-F238E27FC236}">
                <a16:creationId xmlns:a16="http://schemas.microsoft.com/office/drawing/2014/main" id="{DCC535F6-D3D3-4ED5-9885-FF4FB30453FE}"/>
              </a:ext>
            </a:extLst>
          </p:cNvPr>
          <p:cNvSpPr txBox="1"/>
          <p:nvPr/>
        </p:nvSpPr>
        <p:spPr>
          <a:xfrm>
            <a:off x="517624" y="1465664"/>
            <a:ext cx="1538113" cy="338554"/>
          </a:xfrm>
          <a:prstGeom prst="rect">
            <a:avLst/>
          </a:prstGeom>
          <a:noFill/>
        </p:spPr>
        <p:txBody>
          <a:bodyPr wrap="square" rtlCol="0">
            <a:spAutoFit/>
          </a:bodyPr>
          <a:lstStyle/>
          <a:p>
            <a:r>
              <a:rPr lang="en-US" sz="1600">
                <a:solidFill>
                  <a:srgbClr val="333333"/>
                </a:solidFill>
                <a:latin typeface="Segoe UI Bold" panose="020B0802040204020203" pitchFamily="34" charset="0"/>
                <a:cs typeface="Segoe UI Bold" panose="020B0802040204020203" pitchFamily="34" charset="0"/>
              </a:rPr>
              <a:t>List creation</a:t>
            </a:r>
          </a:p>
        </p:txBody>
      </p:sp>
      <p:grpSp>
        <p:nvGrpSpPr>
          <p:cNvPr id="14" name="Group 13">
            <a:extLst>
              <a:ext uri="{FF2B5EF4-FFF2-40B4-BE49-F238E27FC236}">
                <a16:creationId xmlns:a16="http://schemas.microsoft.com/office/drawing/2014/main" id="{14E51E37-CB5F-44AE-89EA-B1F8174328D4}"/>
              </a:ext>
            </a:extLst>
          </p:cNvPr>
          <p:cNvGrpSpPr/>
          <p:nvPr/>
        </p:nvGrpSpPr>
        <p:grpSpPr>
          <a:xfrm>
            <a:off x="3747338" y="1512278"/>
            <a:ext cx="4278305" cy="1581767"/>
            <a:chOff x="543246" y="1728582"/>
            <a:chExt cx="4278305" cy="1581767"/>
          </a:xfrm>
        </p:grpSpPr>
        <p:sp>
          <p:nvSpPr>
            <p:cNvPr id="4" name="Rectangle 3">
              <a:extLst>
                <a:ext uri="{FF2B5EF4-FFF2-40B4-BE49-F238E27FC236}">
                  <a16:creationId xmlns:a16="http://schemas.microsoft.com/office/drawing/2014/main" id="{E9F7EBED-2A3A-4FC7-BC0A-E058C190B459}"/>
                </a:ext>
              </a:extLst>
            </p:cNvPr>
            <p:cNvSpPr/>
            <p:nvPr/>
          </p:nvSpPr>
          <p:spPr>
            <a:xfrm>
              <a:off x="543246" y="2196750"/>
              <a:ext cx="3818977" cy="45840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pic>
          <p:nvPicPr>
            <p:cNvPr id="5" name="Picture 4">
              <a:extLst>
                <a:ext uri="{FF2B5EF4-FFF2-40B4-BE49-F238E27FC236}">
                  <a16:creationId xmlns:a16="http://schemas.microsoft.com/office/drawing/2014/main" id="{EE695BA3-778A-407A-9CE3-51FABAC4B626}"/>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545113" y="2290988"/>
              <a:ext cx="276438" cy="264996"/>
            </a:xfrm>
            <a:prstGeom prst="rect">
              <a:avLst/>
            </a:prstGeom>
          </p:spPr>
        </p:pic>
        <p:sp>
          <p:nvSpPr>
            <p:cNvPr id="6" name="Rectangle 5">
              <a:extLst>
                <a:ext uri="{FF2B5EF4-FFF2-40B4-BE49-F238E27FC236}">
                  <a16:creationId xmlns:a16="http://schemas.microsoft.com/office/drawing/2014/main" id="{FE8C475F-0EF6-49C8-A4CA-429AD56C844A}"/>
                </a:ext>
              </a:extLst>
            </p:cNvPr>
            <p:cNvSpPr/>
            <p:nvPr/>
          </p:nvSpPr>
          <p:spPr>
            <a:xfrm>
              <a:off x="543246" y="2851943"/>
              <a:ext cx="3818977" cy="45840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pic>
          <p:nvPicPr>
            <p:cNvPr id="7" name="Picture 6">
              <a:extLst>
                <a:ext uri="{FF2B5EF4-FFF2-40B4-BE49-F238E27FC236}">
                  <a16:creationId xmlns:a16="http://schemas.microsoft.com/office/drawing/2014/main" id="{B7E4365D-9065-4367-8B7A-3DD29311F380}"/>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545113" y="2946181"/>
              <a:ext cx="276438" cy="264996"/>
            </a:xfrm>
            <a:prstGeom prst="rect">
              <a:avLst/>
            </a:prstGeom>
          </p:spPr>
        </p:pic>
        <p:pic>
          <p:nvPicPr>
            <p:cNvPr id="8" name="Picture 7">
              <a:extLst>
                <a:ext uri="{FF2B5EF4-FFF2-40B4-BE49-F238E27FC236}">
                  <a16:creationId xmlns:a16="http://schemas.microsoft.com/office/drawing/2014/main" id="{CADA4E4E-7383-4086-9984-3191F3893F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849" y="1794590"/>
              <a:ext cx="192024" cy="192024"/>
            </a:xfrm>
            <a:prstGeom prst="rect">
              <a:avLst/>
            </a:prstGeom>
          </p:spPr>
        </p:pic>
        <p:sp>
          <p:nvSpPr>
            <p:cNvPr id="9" name="TextBox 8">
              <a:extLst>
                <a:ext uri="{FF2B5EF4-FFF2-40B4-BE49-F238E27FC236}">
                  <a16:creationId xmlns:a16="http://schemas.microsoft.com/office/drawing/2014/main" id="{42E23000-A2F8-42D9-92BB-EB7723413C8F}"/>
                </a:ext>
              </a:extLst>
            </p:cNvPr>
            <p:cNvSpPr txBox="1"/>
            <p:nvPr/>
          </p:nvSpPr>
          <p:spPr>
            <a:xfrm>
              <a:off x="853525" y="1728582"/>
              <a:ext cx="55816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Add</a:t>
              </a:r>
            </a:p>
          </p:txBody>
        </p:sp>
      </p:grpSp>
      <p:sp>
        <p:nvSpPr>
          <p:cNvPr id="10" name="TextBox 9">
            <a:extLst>
              <a:ext uri="{FF2B5EF4-FFF2-40B4-BE49-F238E27FC236}">
                <a16:creationId xmlns:a16="http://schemas.microsoft.com/office/drawing/2014/main" id="{4729F0A4-B4B5-460F-BCA8-66C2F2B70ACE}"/>
              </a:ext>
            </a:extLst>
          </p:cNvPr>
          <p:cNvSpPr txBox="1"/>
          <p:nvPr/>
        </p:nvSpPr>
        <p:spPr>
          <a:xfrm>
            <a:off x="517087" y="4209972"/>
            <a:ext cx="1538113" cy="338554"/>
          </a:xfrm>
          <a:prstGeom prst="rect">
            <a:avLst/>
          </a:prstGeom>
          <a:noFill/>
        </p:spPr>
        <p:txBody>
          <a:bodyPr wrap="square" rtlCol="0">
            <a:spAutoFit/>
          </a:bodyPr>
          <a:lstStyle/>
          <a:p>
            <a:r>
              <a:rPr lang="en-US" sz="1600">
                <a:solidFill>
                  <a:srgbClr val="333333"/>
                </a:solidFill>
                <a:latin typeface="Segoe UI Bold" panose="020B0802040204020203" pitchFamily="34" charset="0"/>
                <a:cs typeface="Segoe UI Bold" panose="020B0802040204020203" pitchFamily="34" charset="0"/>
              </a:rPr>
              <a:t>Ordered list</a:t>
            </a:r>
          </a:p>
        </p:txBody>
      </p:sp>
      <p:grpSp>
        <p:nvGrpSpPr>
          <p:cNvPr id="41" name="Group 40">
            <a:extLst>
              <a:ext uri="{FF2B5EF4-FFF2-40B4-BE49-F238E27FC236}">
                <a16:creationId xmlns:a16="http://schemas.microsoft.com/office/drawing/2014/main" id="{2CC34C10-05C1-4C54-AF29-603E0BC51998}"/>
              </a:ext>
            </a:extLst>
          </p:cNvPr>
          <p:cNvGrpSpPr/>
          <p:nvPr/>
        </p:nvGrpSpPr>
        <p:grpSpPr>
          <a:xfrm>
            <a:off x="3719198" y="4209972"/>
            <a:ext cx="5137312" cy="1581767"/>
            <a:chOff x="624651" y="4928678"/>
            <a:chExt cx="5137312" cy="1581767"/>
          </a:xfrm>
        </p:grpSpPr>
        <p:sp>
          <p:nvSpPr>
            <p:cNvPr id="11" name="Rectangle 10">
              <a:extLst>
                <a:ext uri="{FF2B5EF4-FFF2-40B4-BE49-F238E27FC236}">
                  <a16:creationId xmlns:a16="http://schemas.microsoft.com/office/drawing/2014/main" id="{4F9BDF2D-0079-45CE-820B-E00EDC23FE8C}"/>
                </a:ext>
              </a:extLst>
            </p:cNvPr>
            <p:cNvSpPr/>
            <p:nvPr/>
          </p:nvSpPr>
          <p:spPr>
            <a:xfrm>
              <a:off x="624651" y="5396846"/>
              <a:ext cx="3818977" cy="45840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pic>
          <p:nvPicPr>
            <p:cNvPr id="12" name="Picture 11">
              <a:extLst>
                <a:ext uri="{FF2B5EF4-FFF2-40B4-BE49-F238E27FC236}">
                  <a16:creationId xmlns:a16="http://schemas.microsoft.com/office/drawing/2014/main" id="{B7F0C0EF-E2C9-425E-95D4-65B2528A7D16}"/>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485525" y="5507812"/>
              <a:ext cx="276438" cy="264996"/>
            </a:xfrm>
            <a:prstGeom prst="rect">
              <a:avLst/>
            </a:prstGeom>
          </p:spPr>
        </p:pic>
        <p:sp>
          <p:nvSpPr>
            <p:cNvPr id="13" name="Rectangle 12">
              <a:extLst>
                <a:ext uri="{FF2B5EF4-FFF2-40B4-BE49-F238E27FC236}">
                  <a16:creationId xmlns:a16="http://schemas.microsoft.com/office/drawing/2014/main" id="{8C620BFA-00AA-4546-978A-EAD0BA8F3645}"/>
                </a:ext>
              </a:extLst>
            </p:cNvPr>
            <p:cNvSpPr/>
            <p:nvPr/>
          </p:nvSpPr>
          <p:spPr>
            <a:xfrm>
              <a:off x="624651" y="6052039"/>
              <a:ext cx="3818977" cy="45840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pic>
          <p:nvPicPr>
            <p:cNvPr id="15" name="Picture 14">
              <a:extLst>
                <a:ext uri="{FF2B5EF4-FFF2-40B4-BE49-F238E27FC236}">
                  <a16:creationId xmlns:a16="http://schemas.microsoft.com/office/drawing/2014/main" id="{67363F25-58DF-45E7-810F-53C2E2421D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254" y="4994686"/>
              <a:ext cx="192024" cy="192024"/>
            </a:xfrm>
            <a:prstGeom prst="rect">
              <a:avLst/>
            </a:prstGeom>
          </p:spPr>
        </p:pic>
        <p:sp>
          <p:nvSpPr>
            <p:cNvPr id="16" name="TextBox 15">
              <a:extLst>
                <a:ext uri="{FF2B5EF4-FFF2-40B4-BE49-F238E27FC236}">
                  <a16:creationId xmlns:a16="http://schemas.microsoft.com/office/drawing/2014/main" id="{65C1B8DD-96E7-4112-B6C6-4098BD3690EE}"/>
                </a:ext>
              </a:extLst>
            </p:cNvPr>
            <p:cNvSpPr txBox="1"/>
            <p:nvPr/>
          </p:nvSpPr>
          <p:spPr>
            <a:xfrm>
              <a:off x="934930" y="4928678"/>
              <a:ext cx="55816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Add</a:t>
              </a:r>
            </a:p>
          </p:txBody>
        </p:sp>
        <p:pic>
          <p:nvPicPr>
            <p:cNvPr id="17" name="Picture 16">
              <a:extLst>
                <a:ext uri="{FF2B5EF4-FFF2-40B4-BE49-F238E27FC236}">
                  <a16:creationId xmlns:a16="http://schemas.microsoft.com/office/drawing/2014/main" id="{2AE678AD-E9EF-412B-B61A-D4C21EA007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2026" y="5526010"/>
              <a:ext cx="228600" cy="228600"/>
            </a:xfrm>
            <a:prstGeom prst="rect">
              <a:avLst/>
            </a:prstGeom>
          </p:spPr>
        </p:pic>
        <p:pic>
          <p:nvPicPr>
            <p:cNvPr id="18" name="Picture 17">
              <a:extLst>
                <a:ext uri="{FF2B5EF4-FFF2-40B4-BE49-F238E27FC236}">
                  <a16:creationId xmlns:a16="http://schemas.microsoft.com/office/drawing/2014/main" id="{46BE869F-1CE4-48CC-B704-9FB4BB061C6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38527" y="5526010"/>
              <a:ext cx="228600" cy="228600"/>
            </a:xfrm>
            <a:prstGeom prst="rect">
              <a:avLst/>
            </a:prstGeom>
          </p:spPr>
        </p:pic>
        <p:pic>
          <p:nvPicPr>
            <p:cNvPr id="19" name="Picture 18">
              <a:extLst>
                <a:ext uri="{FF2B5EF4-FFF2-40B4-BE49-F238E27FC236}">
                  <a16:creationId xmlns:a16="http://schemas.microsoft.com/office/drawing/2014/main" id="{84582783-E7F1-4035-B6E4-F30BFF3E7F34}"/>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485525" y="6114237"/>
              <a:ext cx="276438" cy="264996"/>
            </a:xfrm>
            <a:prstGeom prst="rect">
              <a:avLst/>
            </a:prstGeom>
          </p:spPr>
        </p:pic>
        <p:pic>
          <p:nvPicPr>
            <p:cNvPr id="20" name="Picture 19">
              <a:extLst>
                <a:ext uri="{FF2B5EF4-FFF2-40B4-BE49-F238E27FC236}">
                  <a16:creationId xmlns:a16="http://schemas.microsoft.com/office/drawing/2014/main" id="{B36F5DD5-987C-4382-BDF0-8C16728F9D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2026" y="6132435"/>
              <a:ext cx="228600" cy="228600"/>
            </a:xfrm>
            <a:prstGeom prst="rect">
              <a:avLst/>
            </a:prstGeom>
          </p:spPr>
        </p:pic>
        <p:pic>
          <p:nvPicPr>
            <p:cNvPr id="21" name="Picture 20">
              <a:extLst>
                <a:ext uri="{FF2B5EF4-FFF2-40B4-BE49-F238E27FC236}">
                  <a16:creationId xmlns:a16="http://schemas.microsoft.com/office/drawing/2014/main" id="{7C0831AD-7DA7-4684-AED1-0E5C8AEAB5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38527" y="6132435"/>
              <a:ext cx="228600" cy="228600"/>
            </a:xfrm>
            <a:prstGeom prst="rect">
              <a:avLst/>
            </a:prstGeom>
          </p:spPr>
        </p:pic>
      </p:grpSp>
      <p:grpSp>
        <p:nvGrpSpPr>
          <p:cNvPr id="28" name="Group 27">
            <a:extLst>
              <a:ext uri="{FF2B5EF4-FFF2-40B4-BE49-F238E27FC236}">
                <a16:creationId xmlns:a16="http://schemas.microsoft.com/office/drawing/2014/main" id="{BA96351D-DCA1-4D19-8756-74C7D5A2A3CF}"/>
              </a:ext>
            </a:extLst>
          </p:cNvPr>
          <p:cNvGrpSpPr/>
          <p:nvPr/>
        </p:nvGrpSpPr>
        <p:grpSpPr>
          <a:xfrm>
            <a:off x="3719735" y="9074770"/>
            <a:ext cx="1975028" cy="1475329"/>
            <a:chOff x="1605781" y="10159152"/>
            <a:chExt cx="1975028" cy="1475329"/>
          </a:xfrm>
        </p:grpSpPr>
        <p:sp>
          <p:nvSpPr>
            <p:cNvPr id="29" name="TextBox 28">
              <a:extLst>
                <a:ext uri="{FF2B5EF4-FFF2-40B4-BE49-F238E27FC236}">
                  <a16:creationId xmlns:a16="http://schemas.microsoft.com/office/drawing/2014/main" id="{B26E857D-A7AC-4C3A-B0CE-FC26F7A0BCB3}"/>
                </a:ext>
              </a:extLst>
            </p:cNvPr>
            <p:cNvSpPr txBox="1"/>
            <p:nvPr/>
          </p:nvSpPr>
          <p:spPr>
            <a:xfrm>
              <a:off x="1605781" y="11234371"/>
              <a:ext cx="1975028" cy="400110"/>
            </a:xfrm>
            <a:prstGeom prst="rect">
              <a:avLst/>
            </a:prstGeom>
            <a:noFill/>
          </p:spPr>
          <p:txBody>
            <a:bodyPr wrap="none" rtlCol="0">
              <a:spAutoFit/>
            </a:bodyPr>
            <a:lstStyle/>
            <a:p>
              <a:r>
                <a:rPr lang="en-US" sz="2000">
                  <a:solidFill>
                    <a:srgbClr val="0078D7"/>
                  </a:solidFill>
                  <a:latin typeface="Segoe UI" panose="020B0502040204020203" pitchFamily="34" charset="0"/>
                  <a:cs typeface="Segoe UI" panose="020B0502040204020203" pitchFamily="34" charset="0"/>
                </a:rPr>
                <a:t>Loading objects</a:t>
              </a:r>
            </a:p>
          </p:txBody>
        </p:sp>
        <p:sp>
          <p:nvSpPr>
            <p:cNvPr id="30" name="Oval 29">
              <a:extLst>
                <a:ext uri="{FF2B5EF4-FFF2-40B4-BE49-F238E27FC236}">
                  <a16:creationId xmlns:a16="http://schemas.microsoft.com/office/drawing/2014/main" id="{A7FA23E1-B04F-4DF1-9B74-2B01AACA94C8}"/>
                </a:ext>
              </a:extLst>
            </p:cNvPr>
            <p:cNvSpPr/>
            <p:nvPr/>
          </p:nvSpPr>
          <p:spPr>
            <a:xfrm>
              <a:off x="2556719" y="10159152"/>
              <a:ext cx="73152" cy="73152"/>
            </a:xfrm>
            <a:prstGeom prst="ellipse">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36094353-8A77-4137-B861-E1DA45640E94}"/>
                </a:ext>
              </a:extLst>
            </p:cNvPr>
            <p:cNvSpPr/>
            <p:nvPr/>
          </p:nvSpPr>
          <p:spPr>
            <a:xfrm>
              <a:off x="2177243" y="10538628"/>
              <a:ext cx="73152" cy="73152"/>
            </a:xfrm>
            <a:prstGeom prst="ellipse">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19FDAB79-538E-4AFB-B0E8-42E063C640BC}"/>
                </a:ext>
              </a:extLst>
            </p:cNvPr>
            <p:cNvSpPr/>
            <p:nvPr/>
          </p:nvSpPr>
          <p:spPr>
            <a:xfrm rot="3600000">
              <a:off x="2366981" y="10209992"/>
              <a:ext cx="73152" cy="73152"/>
            </a:xfrm>
            <a:prstGeom prst="ellipse">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4DB7FB7A-AEE2-4565-B0DF-765EF4C146F1}"/>
                </a:ext>
              </a:extLst>
            </p:cNvPr>
            <p:cNvSpPr/>
            <p:nvPr/>
          </p:nvSpPr>
          <p:spPr>
            <a:xfrm rot="3600000">
              <a:off x="2228083" y="10728366"/>
              <a:ext cx="73152" cy="73152"/>
            </a:xfrm>
            <a:prstGeom prst="ellipse">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C39D1946-27EF-4052-BAE6-59FB155CA1C1}"/>
                </a:ext>
              </a:extLst>
            </p:cNvPr>
            <p:cNvSpPr/>
            <p:nvPr/>
          </p:nvSpPr>
          <p:spPr>
            <a:xfrm rot="3600000">
              <a:off x="2746457" y="10867264"/>
              <a:ext cx="73152" cy="73152"/>
            </a:xfrm>
            <a:prstGeom prst="ellipse">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ED7C205E-C238-481B-853C-1497C2311628}"/>
                </a:ext>
              </a:extLst>
            </p:cNvPr>
            <p:cNvSpPr/>
            <p:nvPr/>
          </p:nvSpPr>
          <p:spPr>
            <a:xfrm rot="1800000">
              <a:off x="2228083" y="10348890"/>
              <a:ext cx="73152" cy="73152"/>
            </a:xfrm>
            <a:prstGeom prst="ellipse">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a:extLst>
              <a:ext uri="{FF2B5EF4-FFF2-40B4-BE49-F238E27FC236}">
                <a16:creationId xmlns:a16="http://schemas.microsoft.com/office/drawing/2014/main" id="{51B13FB0-D506-4D86-8D1F-5EE1EE1E4BEB}"/>
              </a:ext>
            </a:extLst>
          </p:cNvPr>
          <p:cNvGrpSpPr/>
          <p:nvPr/>
        </p:nvGrpSpPr>
        <p:grpSpPr>
          <a:xfrm>
            <a:off x="3719198" y="6418297"/>
            <a:ext cx="2644170" cy="1091156"/>
            <a:chOff x="11916739" y="7048881"/>
            <a:chExt cx="2644170" cy="1091156"/>
          </a:xfrm>
        </p:grpSpPr>
        <p:sp>
          <p:nvSpPr>
            <p:cNvPr id="37" name="TextBox 36">
              <a:extLst>
                <a:ext uri="{FF2B5EF4-FFF2-40B4-BE49-F238E27FC236}">
                  <a16:creationId xmlns:a16="http://schemas.microsoft.com/office/drawing/2014/main" id="{FB6525A9-67CC-40D7-B7BA-EE65CD143D11}"/>
                </a:ext>
              </a:extLst>
            </p:cNvPr>
            <p:cNvSpPr txBox="1"/>
            <p:nvPr/>
          </p:nvSpPr>
          <p:spPr>
            <a:xfrm>
              <a:off x="11916739" y="7728528"/>
              <a:ext cx="574196"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30%</a:t>
              </a:r>
            </a:p>
          </p:txBody>
        </p:sp>
        <p:graphicFrame>
          <p:nvGraphicFramePr>
            <p:cNvPr id="38" name="Chart 37">
              <a:extLst>
                <a:ext uri="{FF2B5EF4-FFF2-40B4-BE49-F238E27FC236}">
                  <a16:creationId xmlns:a16="http://schemas.microsoft.com/office/drawing/2014/main" id="{EA5B4B15-6D6E-431B-AD6B-C1684CBA157B}"/>
                </a:ext>
              </a:extLst>
            </p:cNvPr>
            <p:cNvGraphicFramePr/>
            <p:nvPr>
              <p:extLst>
                <p:ext uri="{D42A27DB-BD31-4B8C-83A1-F6EECF244321}">
                  <p14:modId xmlns:p14="http://schemas.microsoft.com/office/powerpoint/2010/main" val="762826186"/>
                </p:ext>
              </p:extLst>
            </p:nvPr>
          </p:nvGraphicFramePr>
          <p:xfrm>
            <a:off x="12364302" y="7048881"/>
            <a:ext cx="2196607" cy="1091156"/>
          </p:xfrm>
          <a:graphic>
            <a:graphicData uri="http://schemas.openxmlformats.org/drawingml/2006/chart">
              <c:chart xmlns:c="http://schemas.openxmlformats.org/drawingml/2006/chart" xmlns:r="http://schemas.openxmlformats.org/officeDocument/2006/relationships" r:id="rId6"/>
            </a:graphicData>
          </a:graphic>
        </p:graphicFrame>
      </p:grpSp>
      <p:sp>
        <p:nvSpPr>
          <p:cNvPr id="39" name="TextBox 38">
            <a:extLst>
              <a:ext uri="{FF2B5EF4-FFF2-40B4-BE49-F238E27FC236}">
                <a16:creationId xmlns:a16="http://schemas.microsoft.com/office/drawing/2014/main" id="{3F892D89-F9F7-4856-B3DA-BB0287257380}"/>
              </a:ext>
            </a:extLst>
          </p:cNvPr>
          <p:cNvSpPr txBox="1"/>
          <p:nvPr/>
        </p:nvSpPr>
        <p:spPr>
          <a:xfrm>
            <a:off x="539751" y="7097903"/>
            <a:ext cx="1443537" cy="584775"/>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Determinate </a:t>
            </a:r>
          </a:p>
          <a:p>
            <a:r>
              <a:rPr lang="en-US" sz="1600">
                <a:solidFill>
                  <a:srgbClr val="333333"/>
                </a:solidFill>
                <a:latin typeface="Segoe UI Bold" panose="020B0802040204020203" pitchFamily="34" charset="0"/>
                <a:cs typeface="Segoe UI Bold" panose="020B0802040204020203" pitchFamily="34" charset="0"/>
              </a:rPr>
              <a:t>progress</a:t>
            </a:r>
          </a:p>
        </p:txBody>
      </p:sp>
      <p:sp>
        <p:nvSpPr>
          <p:cNvPr id="40" name="TextBox 39">
            <a:extLst>
              <a:ext uri="{FF2B5EF4-FFF2-40B4-BE49-F238E27FC236}">
                <a16:creationId xmlns:a16="http://schemas.microsoft.com/office/drawing/2014/main" id="{F817BA1A-3A7F-4306-8D8F-4DB72BFAD569}"/>
              </a:ext>
            </a:extLst>
          </p:cNvPr>
          <p:cNvSpPr txBox="1"/>
          <p:nvPr/>
        </p:nvSpPr>
        <p:spPr>
          <a:xfrm>
            <a:off x="517087" y="8947397"/>
            <a:ext cx="2438937" cy="584775"/>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Indeterminate progress</a:t>
            </a:r>
          </a:p>
          <a:p>
            <a:r>
              <a:rPr lang="en-US" sz="1600">
                <a:solidFill>
                  <a:srgbClr val="333333"/>
                </a:solidFill>
                <a:latin typeface="Segoe UI Bold" panose="020B0802040204020203" pitchFamily="34" charset="0"/>
                <a:cs typeface="Segoe UI Bold" panose="020B0802040204020203" pitchFamily="34" charset="0"/>
              </a:rPr>
              <a:t> / loading wheel</a:t>
            </a:r>
          </a:p>
        </p:txBody>
      </p:sp>
      <p:sp>
        <p:nvSpPr>
          <p:cNvPr id="42" name="TextBox 41">
            <a:extLst>
              <a:ext uri="{FF2B5EF4-FFF2-40B4-BE49-F238E27FC236}">
                <a16:creationId xmlns:a16="http://schemas.microsoft.com/office/drawing/2014/main" id="{96AAE80A-1F62-4CB5-AD69-CAED4820EEBF}"/>
              </a:ext>
            </a:extLst>
          </p:cNvPr>
          <p:cNvSpPr txBox="1"/>
          <p:nvPr/>
        </p:nvSpPr>
        <p:spPr>
          <a:xfrm>
            <a:off x="11492386" y="1296387"/>
            <a:ext cx="3400342" cy="338554"/>
          </a:xfrm>
          <a:prstGeom prst="rect">
            <a:avLst/>
          </a:prstGeom>
          <a:noFill/>
        </p:spPr>
        <p:txBody>
          <a:bodyPr wrap="square" rtlCol="0">
            <a:spAutoFit/>
          </a:bodyPr>
          <a:lstStyle/>
          <a:p>
            <a:r>
              <a:rPr lang="en-US" sz="1600">
                <a:solidFill>
                  <a:srgbClr val="333333"/>
                </a:solidFill>
                <a:latin typeface="Segoe UI Bold" panose="020B0802040204020203" pitchFamily="34" charset="0"/>
                <a:cs typeface="Segoe UI Bold" panose="020B0802040204020203" pitchFamily="34" charset="0"/>
              </a:rPr>
              <a:t>Validation alert component</a:t>
            </a:r>
          </a:p>
        </p:txBody>
      </p:sp>
      <p:pic>
        <p:nvPicPr>
          <p:cNvPr id="44" name="Picture 43">
            <a:extLst>
              <a:ext uri="{FF2B5EF4-FFF2-40B4-BE49-F238E27FC236}">
                <a16:creationId xmlns:a16="http://schemas.microsoft.com/office/drawing/2014/main" id="{F3533937-18EC-40F2-B192-21A84E34550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67156" y="1350237"/>
            <a:ext cx="274320" cy="274320"/>
          </a:xfrm>
          <a:prstGeom prst="rect">
            <a:avLst/>
          </a:prstGeom>
        </p:spPr>
      </p:pic>
      <p:pic>
        <p:nvPicPr>
          <p:cNvPr id="45" name="Picture 44">
            <a:extLst>
              <a:ext uri="{FF2B5EF4-FFF2-40B4-BE49-F238E27FC236}">
                <a16:creationId xmlns:a16="http://schemas.microsoft.com/office/drawing/2014/main" id="{F872A555-C465-46A5-81C4-46D04058023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267156" y="2388587"/>
            <a:ext cx="274320" cy="274320"/>
          </a:xfrm>
          <a:prstGeom prst="rect">
            <a:avLst/>
          </a:prstGeom>
        </p:spPr>
      </p:pic>
      <p:pic>
        <p:nvPicPr>
          <p:cNvPr id="47" name="Picture 46" descr="A picture containing object&#10;&#10;Description automatically generated">
            <a:extLst>
              <a:ext uri="{FF2B5EF4-FFF2-40B4-BE49-F238E27FC236}">
                <a16:creationId xmlns:a16="http://schemas.microsoft.com/office/drawing/2014/main" id="{E85DF499-D1B4-46CB-9BAA-23FC143D42C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67156" y="2960434"/>
            <a:ext cx="274320" cy="287702"/>
          </a:xfrm>
          <a:prstGeom prst="rect">
            <a:avLst/>
          </a:prstGeom>
        </p:spPr>
      </p:pic>
      <p:pic>
        <p:nvPicPr>
          <p:cNvPr id="49" name="Picture 48">
            <a:extLst>
              <a:ext uri="{FF2B5EF4-FFF2-40B4-BE49-F238E27FC236}">
                <a16:creationId xmlns:a16="http://schemas.microsoft.com/office/drawing/2014/main" id="{1ACCB827-CDA7-4E31-946C-CC0667817F9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267156" y="1850646"/>
            <a:ext cx="274320" cy="288036"/>
          </a:xfrm>
          <a:prstGeom prst="rect">
            <a:avLst/>
          </a:prstGeom>
        </p:spPr>
      </p:pic>
      <p:sp>
        <p:nvSpPr>
          <p:cNvPr id="50" name="TextBox 49">
            <a:extLst>
              <a:ext uri="{FF2B5EF4-FFF2-40B4-BE49-F238E27FC236}">
                <a16:creationId xmlns:a16="http://schemas.microsoft.com/office/drawing/2014/main" id="{F385AAE1-3100-4C90-A1AF-B0066BCB8DB2}"/>
              </a:ext>
            </a:extLst>
          </p:cNvPr>
          <p:cNvSpPr txBox="1"/>
          <p:nvPr/>
        </p:nvSpPr>
        <p:spPr>
          <a:xfrm>
            <a:off x="15596332" y="1311776"/>
            <a:ext cx="1865960"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This is an error alert</a:t>
            </a:r>
            <a:endParaRPr lang="en-US" sz="1500">
              <a:solidFill>
                <a:srgbClr val="333333"/>
              </a:solidFill>
              <a:latin typeface="Segoe UI" panose="020B0502040204020203" pitchFamily="34" charset="0"/>
              <a:cs typeface="Segoe UI" panose="020B0502040204020203" pitchFamily="34" charset="0"/>
            </a:endParaRPr>
          </a:p>
        </p:txBody>
      </p:sp>
      <p:sp>
        <p:nvSpPr>
          <p:cNvPr id="51" name="TextBox 50">
            <a:extLst>
              <a:ext uri="{FF2B5EF4-FFF2-40B4-BE49-F238E27FC236}">
                <a16:creationId xmlns:a16="http://schemas.microsoft.com/office/drawing/2014/main" id="{BF833525-6342-441A-B920-D5B020D7E030}"/>
              </a:ext>
            </a:extLst>
          </p:cNvPr>
          <p:cNvSpPr txBox="1"/>
          <p:nvPr/>
        </p:nvSpPr>
        <p:spPr>
          <a:xfrm>
            <a:off x="15596332" y="1819722"/>
            <a:ext cx="1439433"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This is warning</a:t>
            </a:r>
            <a:endParaRPr lang="en-US" sz="1500">
              <a:solidFill>
                <a:srgbClr val="333333"/>
              </a:solidFill>
              <a:latin typeface="Segoe UI" panose="020B0502040204020203" pitchFamily="34" charset="0"/>
              <a:cs typeface="Segoe UI" panose="020B0502040204020203" pitchFamily="34" charset="0"/>
            </a:endParaRPr>
          </a:p>
        </p:txBody>
      </p:sp>
      <p:sp>
        <p:nvSpPr>
          <p:cNvPr id="52" name="TextBox 51">
            <a:extLst>
              <a:ext uri="{FF2B5EF4-FFF2-40B4-BE49-F238E27FC236}">
                <a16:creationId xmlns:a16="http://schemas.microsoft.com/office/drawing/2014/main" id="{4B090637-A453-4223-A1B2-1AAA5E7CBCBE}"/>
              </a:ext>
            </a:extLst>
          </p:cNvPr>
          <p:cNvSpPr txBox="1"/>
          <p:nvPr/>
        </p:nvSpPr>
        <p:spPr>
          <a:xfrm>
            <a:off x="15596332" y="2364843"/>
            <a:ext cx="1781963"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This is an info alert</a:t>
            </a:r>
            <a:endParaRPr lang="en-US" sz="1500">
              <a:solidFill>
                <a:srgbClr val="333333"/>
              </a:solidFill>
              <a:latin typeface="Segoe UI" panose="020B0502040204020203" pitchFamily="34" charset="0"/>
              <a:cs typeface="Segoe UI" panose="020B0502040204020203" pitchFamily="34" charset="0"/>
            </a:endParaRPr>
          </a:p>
        </p:txBody>
      </p:sp>
      <p:sp>
        <p:nvSpPr>
          <p:cNvPr id="53" name="TextBox 52">
            <a:extLst>
              <a:ext uri="{FF2B5EF4-FFF2-40B4-BE49-F238E27FC236}">
                <a16:creationId xmlns:a16="http://schemas.microsoft.com/office/drawing/2014/main" id="{7AAEEC1E-F9C6-454E-93A7-0B15FC03E37E}"/>
              </a:ext>
            </a:extLst>
          </p:cNvPr>
          <p:cNvSpPr txBox="1"/>
          <p:nvPr/>
        </p:nvSpPr>
        <p:spPr>
          <a:xfrm>
            <a:off x="15596332" y="2944228"/>
            <a:ext cx="1975926"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This is a success alert</a:t>
            </a:r>
            <a:endParaRPr lang="en-US" sz="1500">
              <a:solidFill>
                <a:srgbClr val="333333"/>
              </a:solidFill>
              <a:latin typeface="Segoe UI" panose="020B0502040204020203" pitchFamily="34" charset="0"/>
              <a:cs typeface="Segoe UI" panose="020B0502040204020203" pitchFamily="34" charset="0"/>
            </a:endParaRPr>
          </a:p>
        </p:txBody>
      </p:sp>
      <p:sp>
        <p:nvSpPr>
          <p:cNvPr id="55" name="TextBox 54">
            <a:extLst>
              <a:ext uri="{FF2B5EF4-FFF2-40B4-BE49-F238E27FC236}">
                <a16:creationId xmlns:a16="http://schemas.microsoft.com/office/drawing/2014/main" id="{0756C0C0-0AB2-44C2-95D1-D6D02C827B91}"/>
              </a:ext>
            </a:extLst>
          </p:cNvPr>
          <p:cNvSpPr txBox="1"/>
          <p:nvPr/>
        </p:nvSpPr>
        <p:spPr>
          <a:xfrm>
            <a:off x="15637607" y="3486302"/>
            <a:ext cx="2051267"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This is a pending alert</a:t>
            </a:r>
            <a:endParaRPr lang="en-US" sz="1500">
              <a:solidFill>
                <a:srgbClr val="333333"/>
              </a:solidFill>
              <a:latin typeface="Segoe UI" panose="020B0502040204020203" pitchFamily="34" charset="0"/>
              <a:cs typeface="Segoe UI" panose="020B0502040204020203" pitchFamily="34" charset="0"/>
            </a:endParaRPr>
          </a:p>
        </p:txBody>
      </p:sp>
      <p:grpSp>
        <p:nvGrpSpPr>
          <p:cNvPr id="23" name="Group 22">
            <a:extLst>
              <a:ext uri="{FF2B5EF4-FFF2-40B4-BE49-F238E27FC236}">
                <a16:creationId xmlns:a16="http://schemas.microsoft.com/office/drawing/2014/main" id="{F68A4DF9-4C40-411E-9895-FE5026DA6B08}"/>
              </a:ext>
            </a:extLst>
          </p:cNvPr>
          <p:cNvGrpSpPr/>
          <p:nvPr/>
        </p:nvGrpSpPr>
        <p:grpSpPr>
          <a:xfrm>
            <a:off x="15267156" y="3529255"/>
            <a:ext cx="192142" cy="238280"/>
            <a:chOff x="11653459" y="4209972"/>
            <a:chExt cx="192142" cy="238280"/>
          </a:xfrm>
        </p:grpSpPr>
        <p:sp>
          <p:nvSpPr>
            <p:cNvPr id="58" name="Oval 57">
              <a:extLst>
                <a:ext uri="{FF2B5EF4-FFF2-40B4-BE49-F238E27FC236}">
                  <a16:creationId xmlns:a16="http://schemas.microsoft.com/office/drawing/2014/main" id="{C543A24F-F6B8-4B58-B530-4B1CEF7E1DC8}"/>
                </a:ext>
              </a:extLst>
            </p:cNvPr>
            <p:cNvSpPr/>
            <p:nvPr/>
          </p:nvSpPr>
          <p:spPr>
            <a:xfrm>
              <a:off x="11765888" y="4209972"/>
              <a:ext cx="27432" cy="27432"/>
            </a:xfrm>
            <a:prstGeom prst="ellipse">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91E36358-AA11-4867-8D70-9482DF3B92B5}"/>
                </a:ext>
              </a:extLst>
            </p:cNvPr>
            <p:cNvSpPr/>
            <p:nvPr/>
          </p:nvSpPr>
          <p:spPr>
            <a:xfrm>
              <a:off x="11653459" y="4322401"/>
              <a:ext cx="27432" cy="27432"/>
            </a:xfrm>
            <a:prstGeom prst="ellipse">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15F7CD5D-A200-4CE0-A763-B8D598C141E0}"/>
                </a:ext>
              </a:extLst>
            </p:cNvPr>
            <p:cNvSpPr/>
            <p:nvPr/>
          </p:nvSpPr>
          <p:spPr>
            <a:xfrm rot="3600000">
              <a:off x="11705740" y="4226088"/>
              <a:ext cx="27432" cy="27432"/>
            </a:xfrm>
            <a:prstGeom prst="ellipse">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0A99972A-FB92-497C-A479-58957C23053B}"/>
                </a:ext>
              </a:extLst>
            </p:cNvPr>
            <p:cNvSpPr/>
            <p:nvPr/>
          </p:nvSpPr>
          <p:spPr>
            <a:xfrm rot="3600000">
              <a:off x="11664589" y="4379668"/>
              <a:ext cx="27432" cy="27432"/>
            </a:xfrm>
            <a:prstGeom prst="ellipse">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7730CCE6-5E49-4A6C-BD1E-BA091387F367}"/>
                </a:ext>
              </a:extLst>
            </p:cNvPr>
            <p:cNvSpPr/>
            <p:nvPr/>
          </p:nvSpPr>
          <p:spPr>
            <a:xfrm rot="3600000">
              <a:off x="11818169" y="4420820"/>
              <a:ext cx="27432" cy="27432"/>
            </a:xfrm>
            <a:prstGeom prst="ellipse">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EE45E2E5-A64F-4B53-8F0D-372F9D77D869}"/>
                </a:ext>
              </a:extLst>
            </p:cNvPr>
            <p:cNvSpPr/>
            <p:nvPr/>
          </p:nvSpPr>
          <p:spPr>
            <a:xfrm rot="1800000">
              <a:off x="11666696" y="4267239"/>
              <a:ext cx="27432" cy="27432"/>
            </a:xfrm>
            <a:prstGeom prst="ellipse">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167822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Placeholder 31">
            <a:extLst>
              <a:ext uri="{FF2B5EF4-FFF2-40B4-BE49-F238E27FC236}">
                <a16:creationId xmlns:a16="http://schemas.microsoft.com/office/drawing/2014/main" id="{E8EF4A31-34CB-4638-AC0E-F6028287AD9F}"/>
              </a:ext>
            </a:extLst>
          </p:cNvPr>
          <p:cNvSpPr>
            <a:spLocks noGrp="1"/>
          </p:cNvSpPr>
          <p:nvPr>
            <p:ph type="body" sz="quarter" idx="11"/>
          </p:nvPr>
        </p:nvSpPr>
        <p:spPr/>
        <p:txBody>
          <a:bodyPr/>
          <a:lstStyle/>
          <a:p>
            <a:r>
              <a:rPr lang="en-US"/>
              <a:t>Messaging</a:t>
            </a:r>
          </a:p>
        </p:txBody>
      </p:sp>
      <p:sp>
        <p:nvSpPr>
          <p:cNvPr id="3" name="Text Placeholder 2">
            <a:extLst>
              <a:ext uri="{FF2B5EF4-FFF2-40B4-BE49-F238E27FC236}">
                <a16:creationId xmlns:a16="http://schemas.microsoft.com/office/drawing/2014/main" id="{3D12F680-8200-4EAF-9F10-186D1E3E6FCE}"/>
              </a:ext>
            </a:extLst>
          </p:cNvPr>
          <p:cNvSpPr>
            <a:spLocks noGrp="1"/>
          </p:cNvSpPr>
          <p:nvPr>
            <p:ph type="body" sz="quarter" idx="13"/>
          </p:nvPr>
        </p:nvSpPr>
        <p:spPr/>
        <p:txBody>
          <a:bodyPr/>
          <a:lstStyle/>
          <a:p>
            <a:r>
              <a:rPr lang="en-US"/>
              <a:t>SURFACES</a:t>
            </a:r>
          </a:p>
        </p:txBody>
      </p:sp>
      <p:sp>
        <p:nvSpPr>
          <p:cNvPr id="71" name="TextBox 70">
            <a:extLst>
              <a:ext uri="{FF2B5EF4-FFF2-40B4-BE49-F238E27FC236}">
                <a16:creationId xmlns:a16="http://schemas.microsoft.com/office/drawing/2014/main" id="{E73C2B74-3CF5-49C1-80CF-FC4AF2F53D2C}"/>
              </a:ext>
            </a:extLst>
          </p:cNvPr>
          <p:cNvSpPr txBox="1"/>
          <p:nvPr/>
        </p:nvSpPr>
        <p:spPr>
          <a:xfrm>
            <a:off x="445395" y="1840753"/>
            <a:ext cx="1430200" cy="338554"/>
          </a:xfrm>
          <a:prstGeom prst="rect">
            <a:avLst/>
          </a:prstGeom>
          <a:noFill/>
        </p:spPr>
        <p:txBody>
          <a:bodyPr wrap="none" rtlCol="0">
            <a:spAutoFit/>
          </a:bodyPr>
          <a:lstStyle/>
          <a:p>
            <a:r>
              <a:rPr lang="en-US" sz="1600" dirty="0">
                <a:solidFill>
                  <a:srgbClr val="333333"/>
                </a:solidFill>
                <a:latin typeface="Segoe UI Bold" panose="020B0802040204020203" pitchFamily="34" charset="0"/>
                <a:cs typeface="Segoe UI Bold" panose="020B0802040204020203" pitchFamily="34" charset="0"/>
              </a:rPr>
              <a:t>Notifications</a:t>
            </a:r>
          </a:p>
        </p:txBody>
      </p:sp>
      <p:grpSp>
        <p:nvGrpSpPr>
          <p:cNvPr id="76" name="Group 75">
            <a:extLst>
              <a:ext uri="{FF2B5EF4-FFF2-40B4-BE49-F238E27FC236}">
                <a16:creationId xmlns:a16="http://schemas.microsoft.com/office/drawing/2014/main" id="{19592035-7423-4EC1-82A0-95BE231ECE20}"/>
              </a:ext>
            </a:extLst>
          </p:cNvPr>
          <p:cNvGrpSpPr/>
          <p:nvPr/>
        </p:nvGrpSpPr>
        <p:grpSpPr>
          <a:xfrm>
            <a:off x="5944375" y="3262515"/>
            <a:ext cx="4999633" cy="941832"/>
            <a:chOff x="19275384" y="2230170"/>
            <a:chExt cx="4999633" cy="941832"/>
          </a:xfrm>
        </p:grpSpPr>
        <p:sp>
          <p:nvSpPr>
            <p:cNvPr id="99" name="Rectangle 98">
              <a:extLst>
                <a:ext uri="{FF2B5EF4-FFF2-40B4-BE49-F238E27FC236}">
                  <a16:creationId xmlns:a16="http://schemas.microsoft.com/office/drawing/2014/main" id="{0AA9591F-3700-448E-9721-C57D21FFAC1C}"/>
                </a:ext>
              </a:extLst>
            </p:cNvPr>
            <p:cNvSpPr/>
            <p:nvPr/>
          </p:nvSpPr>
          <p:spPr>
            <a:xfrm>
              <a:off x="19275384" y="2230170"/>
              <a:ext cx="4956048" cy="941832"/>
            </a:xfrm>
            <a:prstGeom prst="rect">
              <a:avLst/>
            </a:prstGeom>
            <a:solidFill>
              <a:srgbClr val="F2F2F2"/>
            </a:solidFill>
            <a:ln>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a:extLst>
                <a:ext uri="{FF2B5EF4-FFF2-40B4-BE49-F238E27FC236}">
                  <a16:creationId xmlns:a16="http://schemas.microsoft.com/office/drawing/2014/main" id="{73F09BAF-6269-4353-BAAF-EDCED26447B6}"/>
                </a:ext>
              </a:extLst>
            </p:cNvPr>
            <p:cNvSpPr txBox="1"/>
            <p:nvPr/>
          </p:nvSpPr>
          <p:spPr>
            <a:xfrm>
              <a:off x="19677283" y="2346446"/>
              <a:ext cx="2477409" cy="276999"/>
            </a:xfrm>
            <a:prstGeom prst="rect">
              <a:avLst/>
            </a:prstGeom>
            <a:noFill/>
          </p:spPr>
          <p:txBody>
            <a:bodyPr wrap="none" rtlCol="0">
              <a:spAutoFit/>
            </a:bodyPr>
            <a:lstStyle/>
            <a:p>
              <a:r>
                <a:rPr lang="en-US" sz="1200">
                  <a:latin typeface="Segoe UI Bold" panose="020B0802040204020203" pitchFamily="34" charset="0"/>
                  <a:cs typeface="Segoe UI Bold" panose="020B0802040204020203" pitchFamily="34" charset="0"/>
                </a:rPr>
                <a:t>Information notification header</a:t>
              </a:r>
            </a:p>
          </p:txBody>
        </p:sp>
        <p:sp>
          <p:nvSpPr>
            <p:cNvPr id="104" name="TextBox 103">
              <a:extLst>
                <a:ext uri="{FF2B5EF4-FFF2-40B4-BE49-F238E27FC236}">
                  <a16:creationId xmlns:a16="http://schemas.microsoft.com/office/drawing/2014/main" id="{A957570B-4B98-4988-BC8B-C8CD181BC87B}"/>
                </a:ext>
              </a:extLst>
            </p:cNvPr>
            <p:cNvSpPr txBox="1"/>
            <p:nvPr/>
          </p:nvSpPr>
          <p:spPr>
            <a:xfrm>
              <a:off x="19677283" y="2535114"/>
              <a:ext cx="2083776"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Lorem ipsum dolor sit </a:t>
              </a:r>
              <a:r>
                <a:rPr lang="en-US" sz="1200" err="1">
                  <a:latin typeface="Segoe UI" panose="020B0502040204020203" pitchFamily="34" charset="0"/>
                  <a:cs typeface="Segoe UI" panose="020B0502040204020203" pitchFamily="34" charset="0"/>
                </a:rPr>
                <a:t>amet</a:t>
              </a:r>
              <a:r>
                <a:rPr lang="en-US" sz="1200">
                  <a:latin typeface="Segoe UI" panose="020B0502040204020203" pitchFamily="34" charset="0"/>
                  <a:cs typeface="Segoe UI" panose="020B0502040204020203" pitchFamily="34" charset="0"/>
                </a:rPr>
                <a:t>.</a:t>
              </a:r>
            </a:p>
          </p:txBody>
        </p:sp>
        <p:sp>
          <p:nvSpPr>
            <p:cNvPr id="105" name="TextBox 104">
              <a:extLst>
                <a:ext uri="{FF2B5EF4-FFF2-40B4-BE49-F238E27FC236}">
                  <a16:creationId xmlns:a16="http://schemas.microsoft.com/office/drawing/2014/main" id="{F79445D0-AB41-4273-94EE-B13942662E64}"/>
                </a:ext>
              </a:extLst>
            </p:cNvPr>
            <p:cNvSpPr txBox="1"/>
            <p:nvPr/>
          </p:nvSpPr>
          <p:spPr>
            <a:xfrm>
              <a:off x="19677283" y="2815930"/>
              <a:ext cx="4597734" cy="276999"/>
            </a:xfrm>
            <a:prstGeom prst="rect">
              <a:avLst/>
            </a:prstGeom>
            <a:noFill/>
          </p:spPr>
          <p:txBody>
            <a:bodyPr wrap="none" rtlCol="0">
              <a:spAutoFit/>
            </a:bodyPr>
            <a:lstStyle/>
            <a:p>
              <a:r>
                <a:rPr lang="en-US" sz="1200" err="1">
                  <a:solidFill>
                    <a:srgbClr val="666666"/>
                  </a:solidFill>
                  <a:latin typeface="Segoe UI" panose="020B0502040204020203" pitchFamily="34" charset="0"/>
                  <a:cs typeface="Segoe UI" panose="020B0502040204020203" pitchFamily="34" charset="0"/>
                </a:rPr>
                <a:t>harowl-box.redmond.corp.micros</a:t>
              </a:r>
              <a:r>
                <a:rPr lang="en-US" sz="1200">
                  <a:solidFill>
                    <a:srgbClr val="666666"/>
                  </a:solidFill>
                  <a:latin typeface="Segoe UI" panose="020B0502040204020203" pitchFamily="34" charset="0"/>
                  <a:cs typeface="Segoe UI" panose="020B0502040204020203" pitchFamily="34" charset="0"/>
                </a:rPr>
                <a:t>…  MM/DD/YYYY HH:MM:SS PM</a:t>
              </a:r>
            </a:p>
          </p:txBody>
        </p:sp>
        <p:pic>
          <p:nvPicPr>
            <p:cNvPr id="106" name="Picture 105">
              <a:extLst>
                <a:ext uri="{FF2B5EF4-FFF2-40B4-BE49-F238E27FC236}">
                  <a16:creationId xmlns:a16="http://schemas.microsoft.com/office/drawing/2014/main" id="{486A3E24-A2C1-4FA8-9A0C-D7DE726B80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81728" y="2397667"/>
              <a:ext cx="192024" cy="192024"/>
            </a:xfrm>
            <a:prstGeom prst="rect">
              <a:avLst/>
            </a:prstGeom>
          </p:spPr>
        </p:pic>
        <p:grpSp>
          <p:nvGrpSpPr>
            <p:cNvPr id="107" name="Group 106">
              <a:extLst>
                <a:ext uri="{FF2B5EF4-FFF2-40B4-BE49-F238E27FC236}">
                  <a16:creationId xmlns:a16="http://schemas.microsoft.com/office/drawing/2014/main" id="{988C873C-A68E-4B79-8311-CD851B2F196A}"/>
                </a:ext>
              </a:extLst>
            </p:cNvPr>
            <p:cNvGrpSpPr/>
            <p:nvPr/>
          </p:nvGrpSpPr>
          <p:grpSpPr>
            <a:xfrm>
              <a:off x="23829096" y="2230170"/>
              <a:ext cx="402336" cy="402336"/>
              <a:chOff x="23635002" y="814518"/>
              <a:chExt cx="402336" cy="402336"/>
            </a:xfrm>
          </p:grpSpPr>
          <p:sp>
            <p:nvSpPr>
              <p:cNvPr id="108" name="Rectangle 107">
                <a:extLst>
                  <a:ext uri="{FF2B5EF4-FFF2-40B4-BE49-F238E27FC236}">
                    <a16:creationId xmlns:a16="http://schemas.microsoft.com/office/drawing/2014/main" id="{5FF008CA-3770-456E-B16F-AF50CDCCA066}"/>
                  </a:ext>
                </a:extLst>
              </p:cNvPr>
              <p:cNvSpPr/>
              <p:nvPr/>
            </p:nvSpPr>
            <p:spPr>
              <a:xfrm>
                <a:off x="23635002" y="814518"/>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9" name="Picture 108">
                <a:extLst>
                  <a:ext uri="{FF2B5EF4-FFF2-40B4-BE49-F238E27FC236}">
                    <a16:creationId xmlns:a16="http://schemas.microsoft.com/office/drawing/2014/main" id="{7AF3A717-CEAA-4410-9AE3-668DD58BAF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740158" y="919674"/>
                <a:ext cx="192024" cy="192024"/>
              </a:xfrm>
              <a:prstGeom prst="rect">
                <a:avLst/>
              </a:prstGeom>
            </p:spPr>
          </p:pic>
        </p:grpSp>
      </p:grpSp>
      <p:grpSp>
        <p:nvGrpSpPr>
          <p:cNvPr id="110" name="Group 109">
            <a:extLst>
              <a:ext uri="{FF2B5EF4-FFF2-40B4-BE49-F238E27FC236}">
                <a16:creationId xmlns:a16="http://schemas.microsoft.com/office/drawing/2014/main" id="{A819177D-E00D-491F-B6E7-5A5BE598E087}"/>
              </a:ext>
            </a:extLst>
          </p:cNvPr>
          <p:cNvGrpSpPr/>
          <p:nvPr/>
        </p:nvGrpSpPr>
        <p:grpSpPr>
          <a:xfrm>
            <a:off x="11361606" y="3262515"/>
            <a:ext cx="4999633" cy="941832"/>
            <a:chOff x="454623" y="4014145"/>
            <a:chExt cx="4999633" cy="941832"/>
          </a:xfrm>
        </p:grpSpPr>
        <p:sp>
          <p:nvSpPr>
            <p:cNvPr id="111" name="Rectangle 110">
              <a:extLst>
                <a:ext uri="{FF2B5EF4-FFF2-40B4-BE49-F238E27FC236}">
                  <a16:creationId xmlns:a16="http://schemas.microsoft.com/office/drawing/2014/main" id="{C5AE0F93-E5EC-4483-8FCB-7CB64D6FEC3E}"/>
                </a:ext>
              </a:extLst>
            </p:cNvPr>
            <p:cNvSpPr/>
            <p:nvPr/>
          </p:nvSpPr>
          <p:spPr>
            <a:xfrm>
              <a:off x="454623" y="4014145"/>
              <a:ext cx="4956048" cy="941832"/>
            </a:xfrm>
            <a:prstGeom prst="rect">
              <a:avLst/>
            </a:prstGeom>
            <a:solidFill>
              <a:srgbClr val="F2F2F2"/>
            </a:solidFill>
            <a:ln>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TextBox 111">
              <a:extLst>
                <a:ext uri="{FF2B5EF4-FFF2-40B4-BE49-F238E27FC236}">
                  <a16:creationId xmlns:a16="http://schemas.microsoft.com/office/drawing/2014/main" id="{4F035381-C4CA-4054-B648-116E803EF14A}"/>
                </a:ext>
              </a:extLst>
            </p:cNvPr>
            <p:cNvSpPr txBox="1"/>
            <p:nvPr/>
          </p:nvSpPr>
          <p:spPr>
            <a:xfrm>
              <a:off x="856522" y="4130421"/>
              <a:ext cx="1965025" cy="276999"/>
            </a:xfrm>
            <a:prstGeom prst="rect">
              <a:avLst/>
            </a:prstGeom>
            <a:noFill/>
          </p:spPr>
          <p:txBody>
            <a:bodyPr wrap="none" rtlCol="0">
              <a:spAutoFit/>
            </a:bodyPr>
            <a:lstStyle/>
            <a:p>
              <a:r>
                <a:rPr lang="en-US" sz="1200">
                  <a:latin typeface="Segoe UI Bold" panose="020B0802040204020203" pitchFamily="34" charset="0"/>
                  <a:cs typeface="Segoe UI Bold" panose="020B0802040204020203" pitchFamily="34" charset="0"/>
                </a:rPr>
                <a:t>Error notification header</a:t>
              </a:r>
            </a:p>
          </p:txBody>
        </p:sp>
        <p:sp>
          <p:nvSpPr>
            <p:cNvPr id="113" name="TextBox 112">
              <a:extLst>
                <a:ext uri="{FF2B5EF4-FFF2-40B4-BE49-F238E27FC236}">
                  <a16:creationId xmlns:a16="http://schemas.microsoft.com/office/drawing/2014/main" id="{ADE4FE7C-A0E3-4A5D-8B20-9058C16C3BC5}"/>
                </a:ext>
              </a:extLst>
            </p:cNvPr>
            <p:cNvSpPr txBox="1"/>
            <p:nvPr/>
          </p:nvSpPr>
          <p:spPr>
            <a:xfrm>
              <a:off x="856522" y="4319089"/>
              <a:ext cx="2083776"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Lorem ipsum dolor sit </a:t>
              </a:r>
              <a:r>
                <a:rPr lang="en-US" sz="1200" err="1">
                  <a:latin typeface="Segoe UI" panose="020B0502040204020203" pitchFamily="34" charset="0"/>
                  <a:cs typeface="Segoe UI" panose="020B0502040204020203" pitchFamily="34" charset="0"/>
                </a:rPr>
                <a:t>amet</a:t>
              </a:r>
              <a:r>
                <a:rPr lang="en-US" sz="1200">
                  <a:latin typeface="Segoe UI" panose="020B0502040204020203" pitchFamily="34" charset="0"/>
                  <a:cs typeface="Segoe UI" panose="020B0502040204020203" pitchFamily="34" charset="0"/>
                </a:rPr>
                <a:t>.</a:t>
              </a:r>
            </a:p>
          </p:txBody>
        </p:sp>
        <p:sp>
          <p:nvSpPr>
            <p:cNvPr id="114" name="TextBox 113">
              <a:extLst>
                <a:ext uri="{FF2B5EF4-FFF2-40B4-BE49-F238E27FC236}">
                  <a16:creationId xmlns:a16="http://schemas.microsoft.com/office/drawing/2014/main" id="{18E5935E-5AFA-4E4E-861A-85B2CD069635}"/>
                </a:ext>
              </a:extLst>
            </p:cNvPr>
            <p:cNvSpPr txBox="1"/>
            <p:nvPr/>
          </p:nvSpPr>
          <p:spPr>
            <a:xfrm>
              <a:off x="856522" y="4599905"/>
              <a:ext cx="4597734" cy="276999"/>
            </a:xfrm>
            <a:prstGeom prst="rect">
              <a:avLst/>
            </a:prstGeom>
            <a:noFill/>
          </p:spPr>
          <p:txBody>
            <a:bodyPr wrap="none" rtlCol="0">
              <a:spAutoFit/>
            </a:bodyPr>
            <a:lstStyle/>
            <a:p>
              <a:r>
                <a:rPr lang="en-US" sz="1200" err="1">
                  <a:solidFill>
                    <a:srgbClr val="666666"/>
                  </a:solidFill>
                  <a:latin typeface="Segoe UI" panose="020B0502040204020203" pitchFamily="34" charset="0"/>
                  <a:cs typeface="Segoe UI" panose="020B0502040204020203" pitchFamily="34" charset="0"/>
                </a:rPr>
                <a:t>harowl-box.redmond.corp.micros</a:t>
              </a:r>
              <a:r>
                <a:rPr lang="en-US" sz="1200">
                  <a:solidFill>
                    <a:srgbClr val="666666"/>
                  </a:solidFill>
                  <a:latin typeface="Segoe UI" panose="020B0502040204020203" pitchFamily="34" charset="0"/>
                  <a:cs typeface="Segoe UI" panose="020B0502040204020203" pitchFamily="34" charset="0"/>
                </a:rPr>
                <a:t>…  MM/DD/YYYY HH:MM:SS PM</a:t>
              </a:r>
            </a:p>
          </p:txBody>
        </p:sp>
        <p:grpSp>
          <p:nvGrpSpPr>
            <p:cNvPr id="115" name="Group 114">
              <a:extLst>
                <a:ext uri="{FF2B5EF4-FFF2-40B4-BE49-F238E27FC236}">
                  <a16:creationId xmlns:a16="http://schemas.microsoft.com/office/drawing/2014/main" id="{F031175E-63A5-49C3-8447-AB133B4A5EED}"/>
                </a:ext>
              </a:extLst>
            </p:cNvPr>
            <p:cNvGrpSpPr/>
            <p:nvPr/>
          </p:nvGrpSpPr>
          <p:grpSpPr>
            <a:xfrm>
              <a:off x="5008335" y="4014145"/>
              <a:ext cx="402336" cy="402336"/>
              <a:chOff x="23635002" y="814518"/>
              <a:chExt cx="402336" cy="402336"/>
            </a:xfrm>
          </p:grpSpPr>
          <p:sp>
            <p:nvSpPr>
              <p:cNvPr id="117" name="Rectangle 116">
                <a:extLst>
                  <a:ext uri="{FF2B5EF4-FFF2-40B4-BE49-F238E27FC236}">
                    <a16:creationId xmlns:a16="http://schemas.microsoft.com/office/drawing/2014/main" id="{5DF2C79A-506C-4F19-8079-9438FB91D9F2}"/>
                  </a:ext>
                </a:extLst>
              </p:cNvPr>
              <p:cNvSpPr/>
              <p:nvPr/>
            </p:nvSpPr>
            <p:spPr>
              <a:xfrm>
                <a:off x="23635002" y="814518"/>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8" name="Picture 117">
                <a:extLst>
                  <a:ext uri="{FF2B5EF4-FFF2-40B4-BE49-F238E27FC236}">
                    <a16:creationId xmlns:a16="http://schemas.microsoft.com/office/drawing/2014/main" id="{8F2D3366-4ACA-4740-B210-36171BE7B2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740158" y="919674"/>
                <a:ext cx="192024" cy="192024"/>
              </a:xfrm>
              <a:prstGeom prst="rect">
                <a:avLst/>
              </a:prstGeom>
            </p:spPr>
          </p:pic>
        </p:grpSp>
        <p:pic>
          <p:nvPicPr>
            <p:cNvPr id="116" name="Picture 115">
              <a:extLst>
                <a:ext uri="{FF2B5EF4-FFF2-40B4-BE49-F238E27FC236}">
                  <a16:creationId xmlns:a16="http://schemas.microsoft.com/office/drawing/2014/main" id="{ADDBFC4F-4F36-4987-9771-A1FBE5F455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0967" y="4181642"/>
              <a:ext cx="192024" cy="192024"/>
            </a:xfrm>
            <a:prstGeom prst="rect">
              <a:avLst/>
            </a:prstGeom>
          </p:spPr>
        </p:pic>
      </p:grpSp>
      <p:grpSp>
        <p:nvGrpSpPr>
          <p:cNvPr id="119" name="Group 118">
            <a:extLst>
              <a:ext uri="{FF2B5EF4-FFF2-40B4-BE49-F238E27FC236}">
                <a16:creationId xmlns:a16="http://schemas.microsoft.com/office/drawing/2014/main" id="{86E945C4-FAAD-4B75-A109-384ADF06B141}"/>
              </a:ext>
            </a:extLst>
          </p:cNvPr>
          <p:cNvGrpSpPr/>
          <p:nvPr/>
        </p:nvGrpSpPr>
        <p:grpSpPr>
          <a:xfrm>
            <a:off x="5944375" y="4660096"/>
            <a:ext cx="4999633" cy="1115568"/>
            <a:chOff x="5856155" y="5663032"/>
            <a:chExt cx="4999633" cy="1115568"/>
          </a:xfrm>
        </p:grpSpPr>
        <p:sp>
          <p:nvSpPr>
            <p:cNvPr id="120" name="Rectangle 119">
              <a:extLst>
                <a:ext uri="{FF2B5EF4-FFF2-40B4-BE49-F238E27FC236}">
                  <a16:creationId xmlns:a16="http://schemas.microsoft.com/office/drawing/2014/main" id="{392962C7-E8A5-4C75-A810-EF3037153ECC}"/>
                </a:ext>
              </a:extLst>
            </p:cNvPr>
            <p:cNvSpPr/>
            <p:nvPr/>
          </p:nvSpPr>
          <p:spPr>
            <a:xfrm>
              <a:off x="5856155" y="5663032"/>
              <a:ext cx="4956048" cy="1115568"/>
            </a:xfrm>
            <a:prstGeom prst="rect">
              <a:avLst/>
            </a:prstGeom>
            <a:solidFill>
              <a:srgbClr val="F2F2F2"/>
            </a:solidFill>
            <a:ln>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TextBox 120">
              <a:extLst>
                <a:ext uri="{FF2B5EF4-FFF2-40B4-BE49-F238E27FC236}">
                  <a16:creationId xmlns:a16="http://schemas.microsoft.com/office/drawing/2014/main" id="{7F51130F-F817-4014-95C9-0E375F8CB10E}"/>
                </a:ext>
              </a:extLst>
            </p:cNvPr>
            <p:cNvSpPr txBox="1"/>
            <p:nvPr/>
          </p:nvSpPr>
          <p:spPr>
            <a:xfrm>
              <a:off x="6258054" y="5779308"/>
              <a:ext cx="2477409" cy="276999"/>
            </a:xfrm>
            <a:prstGeom prst="rect">
              <a:avLst/>
            </a:prstGeom>
            <a:noFill/>
          </p:spPr>
          <p:txBody>
            <a:bodyPr wrap="none" rtlCol="0">
              <a:spAutoFit/>
            </a:bodyPr>
            <a:lstStyle/>
            <a:p>
              <a:r>
                <a:rPr lang="en-US" sz="1200">
                  <a:latin typeface="Segoe UI Bold" panose="020B0802040204020203" pitchFamily="34" charset="0"/>
                  <a:cs typeface="Segoe UI Bold" panose="020B0802040204020203" pitchFamily="34" charset="0"/>
                </a:rPr>
                <a:t>Information notification header</a:t>
              </a:r>
            </a:p>
          </p:txBody>
        </p:sp>
        <p:sp>
          <p:nvSpPr>
            <p:cNvPr id="122" name="TextBox 121">
              <a:extLst>
                <a:ext uri="{FF2B5EF4-FFF2-40B4-BE49-F238E27FC236}">
                  <a16:creationId xmlns:a16="http://schemas.microsoft.com/office/drawing/2014/main" id="{11077B37-2CA2-4A55-B6D3-C078ED75B645}"/>
                </a:ext>
              </a:extLst>
            </p:cNvPr>
            <p:cNvSpPr txBox="1"/>
            <p:nvPr/>
          </p:nvSpPr>
          <p:spPr>
            <a:xfrm>
              <a:off x="6258054" y="6429677"/>
              <a:ext cx="4597734" cy="276999"/>
            </a:xfrm>
            <a:prstGeom prst="rect">
              <a:avLst/>
            </a:prstGeom>
            <a:noFill/>
          </p:spPr>
          <p:txBody>
            <a:bodyPr wrap="none" rtlCol="0">
              <a:spAutoFit/>
            </a:bodyPr>
            <a:lstStyle/>
            <a:p>
              <a:r>
                <a:rPr lang="en-US" sz="1200" err="1">
                  <a:solidFill>
                    <a:srgbClr val="666666"/>
                  </a:solidFill>
                  <a:latin typeface="Segoe UI" panose="020B0502040204020203" pitchFamily="34" charset="0"/>
                  <a:cs typeface="Segoe UI" panose="020B0502040204020203" pitchFamily="34" charset="0"/>
                </a:rPr>
                <a:t>harowl-box.redmond.corp.micros</a:t>
              </a:r>
              <a:r>
                <a:rPr lang="en-US" sz="1200">
                  <a:solidFill>
                    <a:srgbClr val="666666"/>
                  </a:solidFill>
                  <a:latin typeface="Segoe UI" panose="020B0502040204020203" pitchFamily="34" charset="0"/>
                  <a:cs typeface="Segoe UI" panose="020B0502040204020203" pitchFamily="34" charset="0"/>
                </a:rPr>
                <a:t>…  MM/DD/YYYY HH:MM:SS PM</a:t>
              </a:r>
            </a:p>
          </p:txBody>
        </p:sp>
        <p:pic>
          <p:nvPicPr>
            <p:cNvPr id="123" name="Picture 122">
              <a:extLst>
                <a:ext uri="{FF2B5EF4-FFF2-40B4-BE49-F238E27FC236}">
                  <a16:creationId xmlns:a16="http://schemas.microsoft.com/office/drawing/2014/main" id="{9E3F46F9-6611-4AA3-8504-193132C8E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2499" y="5830529"/>
              <a:ext cx="192024" cy="192024"/>
            </a:xfrm>
            <a:prstGeom prst="rect">
              <a:avLst/>
            </a:prstGeom>
          </p:spPr>
        </p:pic>
        <p:grpSp>
          <p:nvGrpSpPr>
            <p:cNvPr id="124" name="Group 123">
              <a:extLst>
                <a:ext uri="{FF2B5EF4-FFF2-40B4-BE49-F238E27FC236}">
                  <a16:creationId xmlns:a16="http://schemas.microsoft.com/office/drawing/2014/main" id="{05EF83E2-AD35-4E89-9D59-FF29E88E993C}"/>
                </a:ext>
              </a:extLst>
            </p:cNvPr>
            <p:cNvGrpSpPr/>
            <p:nvPr/>
          </p:nvGrpSpPr>
          <p:grpSpPr>
            <a:xfrm>
              <a:off x="10409867" y="5663032"/>
              <a:ext cx="402336" cy="402336"/>
              <a:chOff x="23635002" y="814518"/>
              <a:chExt cx="402336" cy="402336"/>
            </a:xfrm>
          </p:grpSpPr>
          <p:sp>
            <p:nvSpPr>
              <p:cNvPr id="126" name="Rectangle 125">
                <a:extLst>
                  <a:ext uri="{FF2B5EF4-FFF2-40B4-BE49-F238E27FC236}">
                    <a16:creationId xmlns:a16="http://schemas.microsoft.com/office/drawing/2014/main" id="{0F0BEF1C-E6BB-494C-ACFD-23BCF3538C0B}"/>
                  </a:ext>
                </a:extLst>
              </p:cNvPr>
              <p:cNvSpPr/>
              <p:nvPr/>
            </p:nvSpPr>
            <p:spPr>
              <a:xfrm>
                <a:off x="23635002" y="814518"/>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7" name="Picture 126">
                <a:extLst>
                  <a:ext uri="{FF2B5EF4-FFF2-40B4-BE49-F238E27FC236}">
                    <a16:creationId xmlns:a16="http://schemas.microsoft.com/office/drawing/2014/main" id="{86E5DA2F-ED86-4DF6-9479-F90613E5F3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740158" y="919674"/>
                <a:ext cx="192024" cy="192024"/>
              </a:xfrm>
              <a:prstGeom prst="rect">
                <a:avLst/>
              </a:prstGeom>
            </p:spPr>
          </p:pic>
        </p:grpSp>
        <p:sp>
          <p:nvSpPr>
            <p:cNvPr id="125" name="TextBox 124">
              <a:extLst>
                <a:ext uri="{FF2B5EF4-FFF2-40B4-BE49-F238E27FC236}">
                  <a16:creationId xmlns:a16="http://schemas.microsoft.com/office/drawing/2014/main" id="{C21D1856-A563-4ABD-8CA2-484943AE0043}"/>
                </a:ext>
              </a:extLst>
            </p:cNvPr>
            <p:cNvSpPr txBox="1"/>
            <p:nvPr/>
          </p:nvSpPr>
          <p:spPr>
            <a:xfrm>
              <a:off x="6258054" y="5967976"/>
              <a:ext cx="4260500" cy="461665"/>
            </a:xfrm>
            <a:prstGeom prst="rect">
              <a:avLst/>
            </a:prstGeom>
            <a:noFill/>
          </p:spPr>
          <p:txBody>
            <a:bodyPr wrap="square" rtlCol="0">
              <a:spAutoFit/>
            </a:bodyPr>
            <a:lstStyle/>
            <a:p>
              <a:r>
                <a:rPr lang="en-US" sz="1200">
                  <a:latin typeface="Segoe UI" panose="020B0502040204020203" pitchFamily="34" charset="0"/>
                  <a:cs typeface="Segoe UI" panose="020B0502040204020203" pitchFamily="34" charset="0"/>
                </a:rPr>
                <a:t>Lorem ipsum dolor sit </a:t>
              </a:r>
              <a:r>
                <a:rPr lang="en-US" sz="1200" err="1">
                  <a:latin typeface="Segoe UI" panose="020B0502040204020203" pitchFamily="34" charset="0"/>
                  <a:cs typeface="Segoe UI" panose="020B0502040204020203" pitchFamily="34" charset="0"/>
                </a:rPr>
                <a:t>amet</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consectetur</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adipiscing</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elit</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Proin</a:t>
              </a:r>
              <a:r>
                <a:rPr lang="en-US" sz="1200">
                  <a:latin typeface="Segoe UI" panose="020B0502040204020203" pitchFamily="34" charset="0"/>
                  <a:cs typeface="Segoe UI" panose="020B0502040204020203" pitchFamily="34" charset="0"/>
                </a:rPr>
                <a:t> at </a:t>
              </a:r>
              <a:r>
                <a:rPr lang="en-US" sz="1200" err="1">
                  <a:latin typeface="Segoe UI" panose="020B0502040204020203" pitchFamily="34" charset="0"/>
                  <a:cs typeface="Segoe UI" panose="020B0502040204020203" pitchFamily="34" charset="0"/>
                </a:rPr>
                <a:t>lacus</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eget</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velit</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congue</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ultricies</a:t>
              </a:r>
              <a:r>
                <a:rPr lang="en-US" sz="1200">
                  <a:latin typeface="Segoe UI" panose="020B0502040204020203" pitchFamily="34" charset="0"/>
                  <a:cs typeface="Segoe UI" panose="020B0502040204020203" pitchFamily="34" charset="0"/>
                </a:rPr>
                <a:t>. </a:t>
              </a:r>
            </a:p>
          </p:txBody>
        </p:sp>
      </p:grpSp>
      <p:grpSp>
        <p:nvGrpSpPr>
          <p:cNvPr id="128" name="Group 127">
            <a:extLst>
              <a:ext uri="{FF2B5EF4-FFF2-40B4-BE49-F238E27FC236}">
                <a16:creationId xmlns:a16="http://schemas.microsoft.com/office/drawing/2014/main" id="{7B4EE6B3-68B1-4142-9FCC-8CFDA2BB1CE1}"/>
              </a:ext>
            </a:extLst>
          </p:cNvPr>
          <p:cNvGrpSpPr/>
          <p:nvPr/>
        </p:nvGrpSpPr>
        <p:grpSpPr>
          <a:xfrm>
            <a:off x="11361606" y="4660096"/>
            <a:ext cx="4999633" cy="1115568"/>
            <a:chOff x="11214102" y="5663032"/>
            <a:chExt cx="4999633" cy="1115568"/>
          </a:xfrm>
        </p:grpSpPr>
        <p:sp>
          <p:nvSpPr>
            <p:cNvPr id="129" name="Rectangle 128">
              <a:extLst>
                <a:ext uri="{FF2B5EF4-FFF2-40B4-BE49-F238E27FC236}">
                  <a16:creationId xmlns:a16="http://schemas.microsoft.com/office/drawing/2014/main" id="{9550C07D-4807-43D0-BBF8-6AC071AC91C1}"/>
                </a:ext>
              </a:extLst>
            </p:cNvPr>
            <p:cNvSpPr/>
            <p:nvPr/>
          </p:nvSpPr>
          <p:spPr>
            <a:xfrm>
              <a:off x="11214102" y="5663032"/>
              <a:ext cx="4956048" cy="1115568"/>
            </a:xfrm>
            <a:prstGeom prst="rect">
              <a:avLst/>
            </a:prstGeom>
            <a:solidFill>
              <a:srgbClr val="F2F2F2"/>
            </a:solidFill>
            <a:ln>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TextBox 129">
              <a:extLst>
                <a:ext uri="{FF2B5EF4-FFF2-40B4-BE49-F238E27FC236}">
                  <a16:creationId xmlns:a16="http://schemas.microsoft.com/office/drawing/2014/main" id="{F0233FA5-03B2-4491-8A34-C75217D800C0}"/>
                </a:ext>
              </a:extLst>
            </p:cNvPr>
            <p:cNvSpPr txBox="1"/>
            <p:nvPr/>
          </p:nvSpPr>
          <p:spPr>
            <a:xfrm>
              <a:off x="11616001" y="5779308"/>
              <a:ext cx="1965025" cy="276999"/>
            </a:xfrm>
            <a:prstGeom prst="rect">
              <a:avLst/>
            </a:prstGeom>
            <a:noFill/>
          </p:spPr>
          <p:txBody>
            <a:bodyPr wrap="none" rtlCol="0">
              <a:spAutoFit/>
            </a:bodyPr>
            <a:lstStyle/>
            <a:p>
              <a:r>
                <a:rPr lang="en-US" sz="1200">
                  <a:latin typeface="Segoe UI Bold" panose="020B0802040204020203" pitchFamily="34" charset="0"/>
                  <a:cs typeface="Segoe UI Bold" panose="020B0802040204020203" pitchFamily="34" charset="0"/>
                </a:rPr>
                <a:t>Error notification header</a:t>
              </a:r>
            </a:p>
          </p:txBody>
        </p:sp>
        <p:sp>
          <p:nvSpPr>
            <p:cNvPr id="131" name="TextBox 130">
              <a:extLst>
                <a:ext uri="{FF2B5EF4-FFF2-40B4-BE49-F238E27FC236}">
                  <a16:creationId xmlns:a16="http://schemas.microsoft.com/office/drawing/2014/main" id="{055E3FBA-82B0-4877-9794-31B34E4341B7}"/>
                </a:ext>
              </a:extLst>
            </p:cNvPr>
            <p:cNvSpPr txBox="1"/>
            <p:nvPr/>
          </p:nvSpPr>
          <p:spPr>
            <a:xfrm>
              <a:off x="11616001" y="6429677"/>
              <a:ext cx="4597734" cy="276999"/>
            </a:xfrm>
            <a:prstGeom prst="rect">
              <a:avLst/>
            </a:prstGeom>
            <a:noFill/>
          </p:spPr>
          <p:txBody>
            <a:bodyPr wrap="none" rtlCol="0">
              <a:spAutoFit/>
            </a:bodyPr>
            <a:lstStyle/>
            <a:p>
              <a:r>
                <a:rPr lang="en-US" sz="1200" err="1">
                  <a:solidFill>
                    <a:srgbClr val="666666"/>
                  </a:solidFill>
                  <a:latin typeface="Segoe UI" panose="020B0502040204020203" pitchFamily="34" charset="0"/>
                  <a:cs typeface="Segoe UI" panose="020B0502040204020203" pitchFamily="34" charset="0"/>
                </a:rPr>
                <a:t>harowl-box.redmond.corp.micros</a:t>
              </a:r>
              <a:r>
                <a:rPr lang="en-US" sz="1200">
                  <a:solidFill>
                    <a:srgbClr val="666666"/>
                  </a:solidFill>
                  <a:latin typeface="Segoe UI" panose="020B0502040204020203" pitchFamily="34" charset="0"/>
                  <a:cs typeface="Segoe UI" panose="020B0502040204020203" pitchFamily="34" charset="0"/>
                </a:rPr>
                <a:t>…  MM/DD/YYYY HH:MM:SS PM</a:t>
              </a:r>
            </a:p>
          </p:txBody>
        </p:sp>
        <p:grpSp>
          <p:nvGrpSpPr>
            <p:cNvPr id="132" name="Group 131">
              <a:extLst>
                <a:ext uri="{FF2B5EF4-FFF2-40B4-BE49-F238E27FC236}">
                  <a16:creationId xmlns:a16="http://schemas.microsoft.com/office/drawing/2014/main" id="{16D311BD-6B6E-4AA5-84A3-712F2A03700F}"/>
                </a:ext>
              </a:extLst>
            </p:cNvPr>
            <p:cNvGrpSpPr/>
            <p:nvPr/>
          </p:nvGrpSpPr>
          <p:grpSpPr>
            <a:xfrm>
              <a:off x="15767814" y="5663032"/>
              <a:ext cx="402336" cy="402336"/>
              <a:chOff x="23635002" y="814518"/>
              <a:chExt cx="402336" cy="402336"/>
            </a:xfrm>
          </p:grpSpPr>
          <p:sp>
            <p:nvSpPr>
              <p:cNvPr id="135" name="Rectangle 134">
                <a:extLst>
                  <a:ext uri="{FF2B5EF4-FFF2-40B4-BE49-F238E27FC236}">
                    <a16:creationId xmlns:a16="http://schemas.microsoft.com/office/drawing/2014/main" id="{93BF6C06-A6F3-4BCB-9C3F-A0CF00CB2AD1}"/>
                  </a:ext>
                </a:extLst>
              </p:cNvPr>
              <p:cNvSpPr/>
              <p:nvPr/>
            </p:nvSpPr>
            <p:spPr>
              <a:xfrm>
                <a:off x="23635002" y="814518"/>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6" name="Picture 135">
                <a:extLst>
                  <a:ext uri="{FF2B5EF4-FFF2-40B4-BE49-F238E27FC236}">
                    <a16:creationId xmlns:a16="http://schemas.microsoft.com/office/drawing/2014/main" id="{8FC3D1FC-FFA8-4F2A-88A2-5A05880048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740158" y="919674"/>
                <a:ext cx="192024" cy="192024"/>
              </a:xfrm>
              <a:prstGeom prst="rect">
                <a:avLst/>
              </a:prstGeom>
            </p:spPr>
          </p:pic>
        </p:grpSp>
        <p:pic>
          <p:nvPicPr>
            <p:cNvPr id="133" name="Picture 132">
              <a:extLst>
                <a:ext uri="{FF2B5EF4-FFF2-40B4-BE49-F238E27FC236}">
                  <a16:creationId xmlns:a16="http://schemas.microsoft.com/office/drawing/2014/main" id="{5F098E27-79E2-4BDA-9D43-DA9D58EE30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20446" y="5830529"/>
              <a:ext cx="192024" cy="192024"/>
            </a:xfrm>
            <a:prstGeom prst="rect">
              <a:avLst/>
            </a:prstGeom>
          </p:spPr>
        </p:pic>
        <p:sp>
          <p:nvSpPr>
            <p:cNvPr id="134" name="TextBox 133">
              <a:extLst>
                <a:ext uri="{FF2B5EF4-FFF2-40B4-BE49-F238E27FC236}">
                  <a16:creationId xmlns:a16="http://schemas.microsoft.com/office/drawing/2014/main" id="{F4990907-4060-4581-9A91-C27C948B5601}"/>
                </a:ext>
              </a:extLst>
            </p:cNvPr>
            <p:cNvSpPr txBox="1"/>
            <p:nvPr/>
          </p:nvSpPr>
          <p:spPr>
            <a:xfrm>
              <a:off x="11616001" y="5967976"/>
              <a:ext cx="4260500" cy="461665"/>
            </a:xfrm>
            <a:prstGeom prst="rect">
              <a:avLst/>
            </a:prstGeom>
            <a:noFill/>
          </p:spPr>
          <p:txBody>
            <a:bodyPr wrap="square" rtlCol="0">
              <a:spAutoFit/>
            </a:bodyPr>
            <a:lstStyle/>
            <a:p>
              <a:r>
                <a:rPr lang="en-US" sz="1200">
                  <a:latin typeface="Segoe UI" panose="020B0502040204020203" pitchFamily="34" charset="0"/>
                  <a:cs typeface="Segoe UI" panose="020B0502040204020203" pitchFamily="34" charset="0"/>
                </a:rPr>
                <a:t>Lorem ipsum dolor sit </a:t>
              </a:r>
              <a:r>
                <a:rPr lang="en-US" sz="1200" err="1">
                  <a:latin typeface="Segoe UI" panose="020B0502040204020203" pitchFamily="34" charset="0"/>
                  <a:cs typeface="Segoe UI" panose="020B0502040204020203" pitchFamily="34" charset="0"/>
                </a:rPr>
                <a:t>amet</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consectetur</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adipiscing</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elit</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Proin</a:t>
              </a:r>
              <a:r>
                <a:rPr lang="en-US" sz="1200">
                  <a:latin typeface="Segoe UI" panose="020B0502040204020203" pitchFamily="34" charset="0"/>
                  <a:cs typeface="Segoe UI" panose="020B0502040204020203" pitchFamily="34" charset="0"/>
                </a:rPr>
                <a:t> at </a:t>
              </a:r>
              <a:r>
                <a:rPr lang="en-US" sz="1200" err="1">
                  <a:latin typeface="Segoe UI" panose="020B0502040204020203" pitchFamily="34" charset="0"/>
                  <a:cs typeface="Segoe UI" panose="020B0502040204020203" pitchFamily="34" charset="0"/>
                </a:rPr>
                <a:t>lacus</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eget</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velit</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congue</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ultricies</a:t>
              </a:r>
              <a:r>
                <a:rPr lang="en-US" sz="1200">
                  <a:latin typeface="Segoe UI" panose="020B0502040204020203" pitchFamily="34" charset="0"/>
                  <a:cs typeface="Segoe UI" panose="020B0502040204020203" pitchFamily="34" charset="0"/>
                </a:rPr>
                <a:t>. </a:t>
              </a:r>
            </a:p>
          </p:txBody>
        </p:sp>
      </p:grpSp>
      <p:sp>
        <p:nvSpPr>
          <p:cNvPr id="137" name="TextBox 136">
            <a:extLst>
              <a:ext uri="{FF2B5EF4-FFF2-40B4-BE49-F238E27FC236}">
                <a16:creationId xmlns:a16="http://schemas.microsoft.com/office/drawing/2014/main" id="{4F622950-7CEE-42E7-930B-C3A38BA44364}"/>
              </a:ext>
            </a:extLst>
          </p:cNvPr>
          <p:cNvSpPr txBox="1"/>
          <p:nvPr/>
        </p:nvSpPr>
        <p:spPr>
          <a:xfrm flipH="1">
            <a:off x="433469" y="2220450"/>
            <a:ext cx="14164530" cy="584775"/>
          </a:xfrm>
          <a:prstGeom prst="rect">
            <a:avLst/>
          </a:prstGeom>
          <a:noFill/>
        </p:spPr>
        <p:txBody>
          <a:bodyPr wrap="square" rtlCol="0">
            <a:spAutoFit/>
          </a:bodyPr>
          <a:lstStyle/>
          <a:p>
            <a:r>
              <a:rPr lang="en-US" sz="1600" dirty="0">
                <a:latin typeface="Segoe UI" panose="020B0502040204020203" pitchFamily="34" charset="0"/>
                <a:cs typeface="Segoe UI" panose="020B0502040204020203" pitchFamily="34" charset="0"/>
              </a:rPr>
              <a:t>Toast Notifications is a non modal, auto-expiring (7 seconds), unobtrusive way to notify the user of event. They appear on top-right corner of the application. </a:t>
            </a:r>
          </a:p>
        </p:txBody>
      </p:sp>
      <p:grpSp>
        <p:nvGrpSpPr>
          <p:cNvPr id="138" name="Group 137">
            <a:extLst>
              <a:ext uri="{FF2B5EF4-FFF2-40B4-BE49-F238E27FC236}">
                <a16:creationId xmlns:a16="http://schemas.microsoft.com/office/drawing/2014/main" id="{2AD6F818-9B34-4BBE-A095-0CCB33AAA1E5}"/>
              </a:ext>
            </a:extLst>
          </p:cNvPr>
          <p:cNvGrpSpPr/>
          <p:nvPr/>
        </p:nvGrpSpPr>
        <p:grpSpPr>
          <a:xfrm>
            <a:off x="527143" y="3262515"/>
            <a:ext cx="4999633" cy="941832"/>
            <a:chOff x="438161" y="9355337"/>
            <a:chExt cx="4999633" cy="941832"/>
          </a:xfrm>
        </p:grpSpPr>
        <p:sp>
          <p:nvSpPr>
            <p:cNvPr id="139" name="Rectangle 138">
              <a:extLst>
                <a:ext uri="{FF2B5EF4-FFF2-40B4-BE49-F238E27FC236}">
                  <a16:creationId xmlns:a16="http://schemas.microsoft.com/office/drawing/2014/main" id="{FF07A819-A1BA-4186-B4A6-17E14B381E15}"/>
                </a:ext>
              </a:extLst>
            </p:cNvPr>
            <p:cNvSpPr/>
            <p:nvPr/>
          </p:nvSpPr>
          <p:spPr>
            <a:xfrm>
              <a:off x="438161" y="9355337"/>
              <a:ext cx="4956048" cy="941832"/>
            </a:xfrm>
            <a:prstGeom prst="rect">
              <a:avLst/>
            </a:prstGeom>
            <a:solidFill>
              <a:srgbClr val="F2F2F2"/>
            </a:solidFill>
            <a:ln>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8DB8F8BB-5035-4EB8-8DD3-B5401D7CA3B0}"/>
                </a:ext>
              </a:extLst>
            </p:cNvPr>
            <p:cNvSpPr txBox="1"/>
            <p:nvPr/>
          </p:nvSpPr>
          <p:spPr>
            <a:xfrm>
              <a:off x="840060" y="9471613"/>
              <a:ext cx="2151551" cy="276999"/>
            </a:xfrm>
            <a:prstGeom prst="rect">
              <a:avLst/>
            </a:prstGeom>
            <a:noFill/>
          </p:spPr>
          <p:txBody>
            <a:bodyPr wrap="none" rtlCol="0">
              <a:spAutoFit/>
            </a:bodyPr>
            <a:lstStyle/>
            <a:p>
              <a:r>
                <a:rPr lang="en-US" sz="1200" dirty="0">
                  <a:latin typeface="Segoe UI Bold" panose="020B0802040204020203" pitchFamily="34" charset="0"/>
                  <a:cs typeface="Segoe UI Bold" panose="020B0802040204020203" pitchFamily="34" charset="0"/>
                </a:rPr>
                <a:t>Success notification header</a:t>
              </a:r>
            </a:p>
          </p:txBody>
        </p:sp>
        <p:sp>
          <p:nvSpPr>
            <p:cNvPr id="141" name="TextBox 140">
              <a:extLst>
                <a:ext uri="{FF2B5EF4-FFF2-40B4-BE49-F238E27FC236}">
                  <a16:creationId xmlns:a16="http://schemas.microsoft.com/office/drawing/2014/main" id="{8D9DDC50-0E13-4B38-A17F-709966CEA488}"/>
                </a:ext>
              </a:extLst>
            </p:cNvPr>
            <p:cNvSpPr txBox="1"/>
            <p:nvPr/>
          </p:nvSpPr>
          <p:spPr>
            <a:xfrm>
              <a:off x="840060" y="9660281"/>
              <a:ext cx="2083776"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Lorem ipsum dolor sit </a:t>
              </a:r>
              <a:r>
                <a:rPr lang="en-US" sz="1200" err="1">
                  <a:latin typeface="Segoe UI" panose="020B0502040204020203" pitchFamily="34" charset="0"/>
                  <a:cs typeface="Segoe UI" panose="020B0502040204020203" pitchFamily="34" charset="0"/>
                </a:rPr>
                <a:t>amet</a:t>
              </a:r>
              <a:r>
                <a:rPr lang="en-US" sz="1200">
                  <a:latin typeface="Segoe UI" panose="020B0502040204020203" pitchFamily="34" charset="0"/>
                  <a:cs typeface="Segoe UI" panose="020B0502040204020203" pitchFamily="34" charset="0"/>
                </a:rPr>
                <a:t>.</a:t>
              </a:r>
            </a:p>
          </p:txBody>
        </p:sp>
        <p:sp>
          <p:nvSpPr>
            <p:cNvPr id="142" name="TextBox 141">
              <a:extLst>
                <a:ext uri="{FF2B5EF4-FFF2-40B4-BE49-F238E27FC236}">
                  <a16:creationId xmlns:a16="http://schemas.microsoft.com/office/drawing/2014/main" id="{125E6514-66EB-4AE6-A45B-CD736282D2DD}"/>
                </a:ext>
              </a:extLst>
            </p:cNvPr>
            <p:cNvSpPr txBox="1"/>
            <p:nvPr/>
          </p:nvSpPr>
          <p:spPr>
            <a:xfrm>
              <a:off x="840060" y="9941097"/>
              <a:ext cx="4597734" cy="276999"/>
            </a:xfrm>
            <a:prstGeom prst="rect">
              <a:avLst/>
            </a:prstGeom>
            <a:noFill/>
          </p:spPr>
          <p:txBody>
            <a:bodyPr wrap="none" rtlCol="0">
              <a:spAutoFit/>
            </a:bodyPr>
            <a:lstStyle/>
            <a:p>
              <a:r>
                <a:rPr lang="en-US" sz="1200" err="1">
                  <a:solidFill>
                    <a:srgbClr val="666666"/>
                  </a:solidFill>
                  <a:latin typeface="Segoe UI" panose="020B0502040204020203" pitchFamily="34" charset="0"/>
                  <a:cs typeface="Segoe UI" panose="020B0502040204020203" pitchFamily="34" charset="0"/>
                </a:rPr>
                <a:t>harowl-box.redmond.corp.micros</a:t>
              </a:r>
              <a:r>
                <a:rPr lang="en-US" sz="1200">
                  <a:solidFill>
                    <a:srgbClr val="666666"/>
                  </a:solidFill>
                  <a:latin typeface="Segoe UI" panose="020B0502040204020203" pitchFamily="34" charset="0"/>
                  <a:cs typeface="Segoe UI" panose="020B0502040204020203" pitchFamily="34" charset="0"/>
                </a:rPr>
                <a:t>…  MM/DD/YYYY HH:MM:SS PM</a:t>
              </a:r>
            </a:p>
          </p:txBody>
        </p:sp>
        <p:grpSp>
          <p:nvGrpSpPr>
            <p:cNvPr id="143" name="Group 142">
              <a:extLst>
                <a:ext uri="{FF2B5EF4-FFF2-40B4-BE49-F238E27FC236}">
                  <a16:creationId xmlns:a16="http://schemas.microsoft.com/office/drawing/2014/main" id="{973ECEB3-9EB6-4965-8925-CF1AB1868383}"/>
                </a:ext>
              </a:extLst>
            </p:cNvPr>
            <p:cNvGrpSpPr/>
            <p:nvPr/>
          </p:nvGrpSpPr>
          <p:grpSpPr>
            <a:xfrm>
              <a:off x="4991873" y="9355337"/>
              <a:ext cx="402336" cy="402336"/>
              <a:chOff x="23635002" y="814518"/>
              <a:chExt cx="402336" cy="402336"/>
            </a:xfrm>
          </p:grpSpPr>
          <p:sp>
            <p:nvSpPr>
              <p:cNvPr id="145" name="Rectangle 144">
                <a:extLst>
                  <a:ext uri="{FF2B5EF4-FFF2-40B4-BE49-F238E27FC236}">
                    <a16:creationId xmlns:a16="http://schemas.microsoft.com/office/drawing/2014/main" id="{ABFAED11-ADB3-4DA7-8DD8-7E2B11E16926}"/>
                  </a:ext>
                </a:extLst>
              </p:cNvPr>
              <p:cNvSpPr/>
              <p:nvPr/>
            </p:nvSpPr>
            <p:spPr>
              <a:xfrm>
                <a:off x="23635002" y="814518"/>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6" name="Picture 145">
                <a:extLst>
                  <a:ext uri="{FF2B5EF4-FFF2-40B4-BE49-F238E27FC236}">
                    <a16:creationId xmlns:a16="http://schemas.microsoft.com/office/drawing/2014/main" id="{CEA43C09-0D75-42F1-A9D8-22700B6D11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740158" y="919674"/>
                <a:ext cx="192024" cy="192024"/>
              </a:xfrm>
              <a:prstGeom prst="rect">
                <a:avLst/>
              </a:prstGeom>
            </p:spPr>
          </p:pic>
        </p:grpSp>
        <p:pic>
          <p:nvPicPr>
            <p:cNvPr id="144" name="Picture 143" descr="A picture containing object&#10;&#10;Description automatically generated">
              <a:extLst>
                <a:ext uri="{FF2B5EF4-FFF2-40B4-BE49-F238E27FC236}">
                  <a16:creationId xmlns:a16="http://schemas.microsoft.com/office/drawing/2014/main" id="{B2BF685C-E632-4A1E-A8A7-9BD88F6D44E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0171" y="9516151"/>
              <a:ext cx="189465" cy="198707"/>
            </a:xfrm>
            <a:prstGeom prst="rect">
              <a:avLst/>
            </a:prstGeom>
          </p:spPr>
        </p:pic>
      </p:grpSp>
      <p:grpSp>
        <p:nvGrpSpPr>
          <p:cNvPr id="147" name="Group 146">
            <a:extLst>
              <a:ext uri="{FF2B5EF4-FFF2-40B4-BE49-F238E27FC236}">
                <a16:creationId xmlns:a16="http://schemas.microsoft.com/office/drawing/2014/main" id="{8FE04230-288F-4959-9070-135758E2DFB6}"/>
              </a:ext>
            </a:extLst>
          </p:cNvPr>
          <p:cNvGrpSpPr/>
          <p:nvPr/>
        </p:nvGrpSpPr>
        <p:grpSpPr>
          <a:xfrm>
            <a:off x="527143" y="4660096"/>
            <a:ext cx="4999633" cy="1118907"/>
            <a:chOff x="438161" y="10752918"/>
            <a:chExt cx="4999633" cy="1118907"/>
          </a:xfrm>
        </p:grpSpPr>
        <p:sp>
          <p:nvSpPr>
            <p:cNvPr id="148" name="Rectangle 147">
              <a:extLst>
                <a:ext uri="{FF2B5EF4-FFF2-40B4-BE49-F238E27FC236}">
                  <a16:creationId xmlns:a16="http://schemas.microsoft.com/office/drawing/2014/main" id="{A67DD3A2-4B1F-4891-9222-3CC213B33AE2}"/>
                </a:ext>
              </a:extLst>
            </p:cNvPr>
            <p:cNvSpPr/>
            <p:nvPr/>
          </p:nvSpPr>
          <p:spPr>
            <a:xfrm>
              <a:off x="438161" y="10752918"/>
              <a:ext cx="4956048" cy="1118907"/>
            </a:xfrm>
            <a:prstGeom prst="rect">
              <a:avLst/>
            </a:prstGeom>
            <a:solidFill>
              <a:srgbClr val="F2F2F2"/>
            </a:solidFill>
            <a:ln>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TextBox 148">
              <a:extLst>
                <a:ext uri="{FF2B5EF4-FFF2-40B4-BE49-F238E27FC236}">
                  <a16:creationId xmlns:a16="http://schemas.microsoft.com/office/drawing/2014/main" id="{9EE6D145-CAD5-4381-B265-2234A8D21190}"/>
                </a:ext>
              </a:extLst>
            </p:cNvPr>
            <p:cNvSpPr txBox="1"/>
            <p:nvPr/>
          </p:nvSpPr>
          <p:spPr>
            <a:xfrm>
              <a:off x="840060" y="10869194"/>
              <a:ext cx="2151551" cy="276999"/>
            </a:xfrm>
            <a:prstGeom prst="rect">
              <a:avLst/>
            </a:prstGeom>
            <a:noFill/>
          </p:spPr>
          <p:txBody>
            <a:bodyPr wrap="none" rtlCol="0">
              <a:spAutoFit/>
            </a:bodyPr>
            <a:lstStyle/>
            <a:p>
              <a:r>
                <a:rPr lang="en-US" sz="1200">
                  <a:latin typeface="Segoe UI Bold" panose="020B0802040204020203" pitchFamily="34" charset="0"/>
                  <a:cs typeface="Segoe UI Bold" panose="020B0802040204020203" pitchFamily="34" charset="0"/>
                </a:rPr>
                <a:t>Success notification header</a:t>
              </a:r>
            </a:p>
          </p:txBody>
        </p:sp>
        <p:sp>
          <p:nvSpPr>
            <p:cNvPr id="150" name="TextBox 149">
              <a:extLst>
                <a:ext uri="{FF2B5EF4-FFF2-40B4-BE49-F238E27FC236}">
                  <a16:creationId xmlns:a16="http://schemas.microsoft.com/office/drawing/2014/main" id="{ADC5EF36-2924-429F-832E-E7036A8686CC}"/>
                </a:ext>
              </a:extLst>
            </p:cNvPr>
            <p:cNvSpPr txBox="1"/>
            <p:nvPr/>
          </p:nvSpPr>
          <p:spPr>
            <a:xfrm>
              <a:off x="840060" y="11519563"/>
              <a:ext cx="4597734" cy="276999"/>
            </a:xfrm>
            <a:prstGeom prst="rect">
              <a:avLst/>
            </a:prstGeom>
            <a:noFill/>
          </p:spPr>
          <p:txBody>
            <a:bodyPr wrap="none" rtlCol="0">
              <a:spAutoFit/>
            </a:bodyPr>
            <a:lstStyle/>
            <a:p>
              <a:r>
                <a:rPr lang="en-US" sz="1200" err="1">
                  <a:solidFill>
                    <a:srgbClr val="666666"/>
                  </a:solidFill>
                  <a:latin typeface="Segoe UI" panose="020B0502040204020203" pitchFamily="34" charset="0"/>
                  <a:cs typeface="Segoe UI" panose="020B0502040204020203" pitchFamily="34" charset="0"/>
                </a:rPr>
                <a:t>harowl-box.redmond.corp.micros</a:t>
              </a:r>
              <a:r>
                <a:rPr lang="en-US" sz="1200">
                  <a:solidFill>
                    <a:srgbClr val="666666"/>
                  </a:solidFill>
                  <a:latin typeface="Segoe UI" panose="020B0502040204020203" pitchFamily="34" charset="0"/>
                  <a:cs typeface="Segoe UI" panose="020B0502040204020203" pitchFamily="34" charset="0"/>
                </a:rPr>
                <a:t>…  MM/DD/YYYY HH:MM:SS PM</a:t>
              </a:r>
            </a:p>
          </p:txBody>
        </p:sp>
        <p:grpSp>
          <p:nvGrpSpPr>
            <p:cNvPr id="151" name="Group 150">
              <a:extLst>
                <a:ext uri="{FF2B5EF4-FFF2-40B4-BE49-F238E27FC236}">
                  <a16:creationId xmlns:a16="http://schemas.microsoft.com/office/drawing/2014/main" id="{E75A7F4C-795C-4812-A2CC-0129A8562DFA}"/>
                </a:ext>
              </a:extLst>
            </p:cNvPr>
            <p:cNvGrpSpPr/>
            <p:nvPr/>
          </p:nvGrpSpPr>
          <p:grpSpPr>
            <a:xfrm>
              <a:off x="4991873" y="10752918"/>
              <a:ext cx="402336" cy="402336"/>
              <a:chOff x="23635002" y="814518"/>
              <a:chExt cx="402336" cy="402336"/>
            </a:xfrm>
          </p:grpSpPr>
          <p:sp>
            <p:nvSpPr>
              <p:cNvPr id="154" name="Rectangle 153">
                <a:extLst>
                  <a:ext uri="{FF2B5EF4-FFF2-40B4-BE49-F238E27FC236}">
                    <a16:creationId xmlns:a16="http://schemas.microsoft.com/office/drawing/2014/main" id="{F5B36C75-39F0-4372-9FF6-C304CDCF4BC9}"/>
                  </a:ext>
                </a:extLst>
              </p:cNvPr>
              <p:cNvSpPr/>
              <p:nvPr/>
            </p:nvSpPr>
            <p:spPr>
              <a:xfrm>
                <a:off x="23635002" y="814518"/>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5" name="Picture 154">
                <a:extLst>
                  <a:ext uri="{FF2B5EF4-FFF2-40B4-BE49-F238E27FC236}">
                    <a16:creationId xmlns:a16="http://schemas.microsoft.com/office/drawing/2014/main" id="{B4A64E1F-972D-4E07-95D8-92B7DF5B20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740158" y="919674"/>
                <a:ext cx="192024" cy="192024"/>
              </a:xfrm>
              <a:prstGeom prst="rect">
                <a:avLst/>
              </a:prstGeom>
            </p:spPr>
          </p:pic>
        </p:grpSp>
        <p:sp>
          <p:nvSpPr>
            <p:cNvPr id="152" name="TextBox 151">
              <a:extLst>
                <a:ext uri="{FF2B5EF4-FFF2-40B4-BE49-F238E27FC236}">
                  <a16:creationId xmlns:a16="http://schemas.microsoft.com/office/drawing/2014/main" id="{EA49A8F9-4304-4CAA-8E5B-427310AE2C80}"/>
                </a:ext>
              </a:extLst>
            </p:cNvPr>
            <p:cNvSpPr txBox="1"/>
            <p:nvPr/>
          </p:nvSpPr>
          <p:spPr>
            <a:xfrm>
              <a:off x="840060" y="11057862"/>
              <a:ext cx="4260500" cy="461665"/>
            </a:xfrm>
            <a:prstGeom prst="rect">
              <a:avLst/>
            </a:prstGeom>
            <a:noFill/>
          </p:spPr>
          <p:txBody>
            <a:bodyPr wrap="square" rtlCol="0">
              <a:spAutoFit/>
            </a:bodyPr>
            <a:lstStyle/>
            <a:p>
              <a:r>
                <a:rPr lang="en-US" sz="1200">
                  <a:latin typeface="Segoe UI" panose="020B0502040204020203" pitchFamily="34" charset="0"/>
                  <a:cs typeface="Segoe UI" panose="020B0502040204020203" pitchFamily="34" charset="0"/>
                </a:rPr>
                <a:t>Lorem ipsum dolor sit </a:t>
              </a:r>
              <a:r>
                <a:rPr lang="en-US" sz="1200" err="1">
                  <a:latin typeface="Segoe UI" panose="020B0502040204020203" pitchFamily="34" charset="0"/>
                  <a:cs typeface="Segoe UI" panose="020B0502040204020203" pitchFamily="34" charset="0"/>
                </a:rPr>
                <a:t>amet</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consectetur</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adipiscing</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elit</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Proin</a:t>
              </a:r>
              <a:r>
                <a:rPr lang="en-US" sz="1200">
                  <a:latin typeface="Segoe UI" panose="020B0502040204020203" pitchFamily="34" charset="0"/>
                  <a:cs typeface="Segoe UI" panose="020B0502040204020203" pitchFamily="34" charset="0"/>
                </a:rPr>
                <a:t> at </a:t>
              </a:r>
              <a:r>
                <a:rPr lang="en-US" sz="1200" err="1">
                  <a:latin typeface="Segoe UI" panose="020B0502040204020203" pitchFamily="34" charset="0"/>
                  <a:cs typeface="Segoe UI" panose="020B0502040204020203" pitchFamily="34" charset="0"/>
                </a:rPr>
                <a:t>lacus</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eget</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velit</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congue</a:t>
              </a:r>
              <a:r>
                <a:rPr lang="en-US" sz="1200">
                  <a:latin typeface="Segoe UI" panose="020B0502040204020203" pitchFamily="34" charset="0"/>
                  <a:cs typeface="Segoe UI" panose="020B0502040204020203" pitchFamily="34" charset="0"/>
                </a:rPr>
                <a:t> </a:t>
              </a:r>
              <a:r>
                <a:rPr lang="en-US" sz="1200" err="1">
                  <a:latin typeface="Segoe UI" panose="020B0502040204020203" pitchFamily="34" charset="0"/>
                  <a:cs typeface="Segoe UI" panose="020B0502040204020203" pitchFamily="34" charset="0"/>
                </a:rPr>
                <a:t>ultricies</a:t>
              </a:r>
              <a:r>
                <a:rPr lang="en-US" sz="1200">
                  <a:latin typeface="Segoe UI" panose="020B0502040204020203" pitchFamily="34" charset="0"/>
                  <a:cs typeface="Segoe UI" panose="020B0502040204020203" pitchFamily="34" charset="0"/>
                </a:rPr>
                <a:t>. </a:t>
              </a:r>
            </a:p>
          </p:txBody>
        </p:sp>
        <p:pic>
          <p:nvPicPr>
            <p:cNvPr id="153" name="Picture 152" descr="A picture containing object&#10;&#10;Description automatically generated">
              <a:extLst>
                <a:ext uri="{FF2B5EF4-FFF2-40B4-BE49-F238E27FC236}">
                  <a16:creationId xmlns:a16="http://schemas.microsoft.com/office/drawing/2014/main" id="{EC6F196F-FE04-4830-924D-8B4F80CA24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7064" y="10908339"/>
              <a:ext cx="189465" cy="198707"/>
            </a:xfrm>
            <a:prstGeom prst="rect">
              <a:avLst/>
            </a:prstGeom>
          </p:spPr>
        </p:pic>
      </p:grpSp>
      <p:sp>
        <p:nvSpPr>
          <p:cNvPr id="156" name="Rectangle 155">
            <a:extLst>
              <a:ext uri="{FF2B5EF4-FFF2-40B4-BE49-F238E27FC236}">
                <a16:creationId xmlns:a16="http://schemas.microsoft.com/office/drawing/2014/main" id="{2B797581-FB7A-4EB4-8B85-30B6494904E1}"/>
              </a:ext>
            </a:extLst>
          </p:cNvPr>
          <p:cNvSpPr/>
          <p:nvPr/>
        </p:nvSpPr>
        <p:spPr>
          <a:xfrm>
            <a:off x="524392" y="6728172"/>
            <a:ext cx="11444678" cy="1893147"/>
          </a:xfrm>
          <a:prstGeom prst="rect">
            <a:avLst/>
          </a:prstGeom>
        </p:spPr>
        <p:txBody>
          <a:bodyPr wrap="square">
            <a:spAutoFit/>
          </a:bodyPr>
          <a:lstStyle/>
          <a:p>
            <a:pPr marL="285750" indent="-285750">
              <a:lnSpc>
                <a:spcPct val="150000"/>
              </a:lnSpc>
              <a:buFont typeface="Arial" panose="020B0604020202020204" pitchFamily="34" charset="0"/>
              <a:buChar char="•"/>
            </a:pPr>
            <a:r>
              <a:rPr lang="en-US" sz="1600" dirty="0">
                <a:latin typeface="Segoe UI" panose="020B0502040204020203" pitchFamily="34" charset="0"/>
                <a:cs typeface="Segoe UI" panose="020B0502040204020203" pitchFamily="34" charset="0"/>
              </a:rPr>
              <a:t>To help users see important info, we should reduce the number and urgency of non-critical notifications.</a:t>
            </a:r>
          </a:p>
          <a:p>
            <a:pPr marL="285750" indent="-285750">
              <a:lnSpc>
                <a:spcPct val="150000"/>
              </a:lnSpc>
              <a:buFont typeface="Arial" panose="020B0604020202020204" pitchFamily="34" charset="0"/>
              <a:buChar char="•"/>
            </a:pPr>
            <a:r>
              <a:rPr lang="en-US" sz="1600" dirty="0">
                <a:latin typeface="Segoe UI" panose="020B0502040204020203" pitchFamily="34" charset="0"/>
                <a:cs typeface="Segoe UI" panose="020B0502040204020203" pitchFamily="34" charset="0"/>
              </a:rPr>
              <a:t>Re-use toasts for tasks</a:t>
            </a:r>
            <a:r>
              <a:rPr lang="en-US" sz="1600" b="1" dirty="0">
                <a:latin typeface="Segoe UI" panose="020B0502040204020203" pitchFamily="34" charset="0"/>
                <a:cs typeface="Segoe UI" panose="020B0502040204020203" pitchFamily="34" charset="0"/>
              </a:rPr>
              <a:t> </a:t>
            </a:r>
            <a:r>
              <a:rPr lang="en-US" sz="1600" dirty="0">
                <a:latin typeface="Segoe UI" panose="020B0502040204020203" pitchFamily="34" charset="0"/>
                <a:cs typeface="Segoe UI" panose="020B0502040204020203" pitchFamily="34" charset="0"/>
              </a:rPr>
              <a:t>that complete within ~7 seconds instead of spawning multiple.</a:t>
            </a:r>
          </a:p>
          <a:p>
            <a:pPr marL="285750" indent="-285750">
              <a:lnSpc>
                <a:spcPct val="150000"/>
              </a:lnSpc>
              <a:buFont typeface="Arial" panose="020B0604020202020204" pitchFamily="34" charset="0"/>
              <a:buChar char="•"/>
            </a:pPr>
            <a:r>
              <a:rPr lang="en-US" sz="1600" dirty="0">
                <a:latin typeface="Segoe UI" panose="020B0502040204020203" pitchFamily="34" charset="0"/>
                <a:cs typeface="Segoe UI" panose="020B0502040204020203" pitchFamily="34" charset="0"/>
              </a:rPr>
              <a:t>Suppress ‘Started’ and ‘Success’ toasts for tasks if the UI already provides status​. This likely includes most short-running tasks, where the UI updates within 1-2 seconds.</a:t>
            </a:r>
          </a:p>
          <a:p>
            <a:pPr marL="285750" indent="-285750">
              <a:lnSpc>
                <a:spcPct val="150000"/>
              </a:lnSpc>
              <a:buFont typeface="Arial" panose="020B0604020202020204" pitchFamily="34" charset="0"/>
              <a:buChar char="•"/>
            </a:pPr>
            <a:r>
              <a:rPr lang="en-US" sz="1600" dirty="0">
                <a:latin typeface="Segoe UI" panose="020B0502040204020203" pitchFamily="34" charset="0"/>
                <a:cs typeface="Segoe UI" panose="020B0502040204020203" pitchFamily="34" charset="0"/>
              </a:rPr>
              <a:t>Use only two toasts for long running operations ( ~10+ seconds): one for when the task starts and another when it ends. </a:t>
            </a:r>
          </a:p>
        </p:txBody>
      </p:sp>
      <p:sp>
        <p:nvSpPr>
          <p:cNvPr id="157" name="TextBox 156">
            <a:extLst>
              <a:ext uri="{FF2B5EF4-FFF2-40B4-BE49-F238E27FC236}">
                <a16:creationId xmlns:a16="http://schemas.microsoft.com/office/drawing/2014/main" id="{1ED26130-3EA5-46C9-92A5-B7C0F14FD918}"/>
              </a:ext>
            </a:extLst>
          </p:cNvPr>
          <p:cNvSpPr txBox="1"/>
          <p:nvPr/>
        </p:nvSpPr>
        <p:spPr>
          <a:xfrm>
            <a:off x="527143" y="6348335"/>
            <a:ext cx="1970091" cy="338554"/>
          </a:xfrm>
          <a:prstGeom prst="rect">
            <a:avLst/>
          </a:prstGeom>
          <a:noFill/>
        </p:spPr>
        <p:txBody>
          <a:bodyPr wrap="none" rtlCol="0">
            <a:spAutoFit/>
          </a:bodyPr>
          <a:lstStyle/>
          <a:p>
            <a:r>
              <a:rPr lang="en-US" sz="1600" dirty="0">
                <a:solidFill>
                  <a:srgbClr val="333333"/>
                </a:solidFill>
                <a:latin typeface="Segoe UI Bold" panose="020B0802040204020203" pitchFamily="34" charset="0"/>
                <a:cs typeface="Segoe UI Bold" panose="020B0802040204020203" pitchFamily="34" charset="0"/>
              </a:rPr>
              <a:t>Recommendations</a:t>
            </a:r>
          </a:p>
        </p:txBody>
      </p:sp>
    </p:spTree>
    <p:extLst>
      <p:ext uri="{BB962C8B-B14F-4D97-AF65-F5344CB8AC3E}">
        <p14:creationId xmlns:p14="http://schemas.microsoft.com/office/powerpoint/2010/main" val="39377758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E88C077F-F193-4EB9-8556-72293C72A1B9}"/>
              </a:ext>
            </a:extLst>
          </p:cNvPr>
          <p:cNvGrpSpPr/>
          <p:nvPr/>
        </p:nvGrpSpPr>
        <p:grpSpPr>
          <a:xfrm>
            <a:off x="527143" y="9173166"/>
            <a:ext cx="7159752" cy="3547872"/>
            <a:chOff x="5826723" y="1731218"/>
            <a:chExt cx="7159752" cy="3547872"/>
          </a:xfrm>
        </p:grpSpPr>
        <p:sp>
          <p:nvSpPr>
            <p:cNvPr id="9" name="Rectangle 8">
              <a:extLst>
                <a:ext uri="{FF2B5EF4-FFF2-40B4-BE49-F238E27FC236}">
                  <a16:creationId xmlns:a16="http://schemas.microsoft.com/office/drawing/2014/main" id="{7E881D93-A540-4EF8-A2DE-B2A5CA84BFCE}"/>
                </a:ext>
              </a:extLst>
            </p:cNvPr>
            <p:cNvSpPr/>
            <p:nvPr/>
          </p:nvSpPr>
          <p:spPr>
            <a:xfrm>
              <a:off x="5826723" y="1731218"/>
              <a:ext cx="7159752" cy="3547872"/>
            </a:xfrm>
            <a:prstGeom prst="rect">
              <a:avLst/>
            </a:prstGeom>
            <a:solidFill>
              <a:schemeClr val="bg1"/>
            </a:solidFill>
            <a:ln w="12700">
              <a:solidFill>
                <a:srgbClr val="0078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0" name="TextBox 9">
              <a:extLst>
                <a:ext uri="{FF2B5EF4-FFF2-40B4-BE49-F238E27FC236}">
                  <a16:creationId xmlns:a16="http://schemas.microsoft.com/office/drawing/2014/main" id="{DFD8E709-054F-4DD5-8BA8-C74C4D0B894D}"/>
                </a:ext>
              </a:extLst>
            </p:cNvPr>
            <p:cNvSpPr txBox="1"/>
            <p:nvPr/>
          </p:nvSpPr>
          <p:spPr>
            <a:xfrm>
              <a:off x="6021351" y="1954022"/>
              <a:ext cx="1524776"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Dialog title</a:t>
              </a:r>
            </a:p>
          </p:txBody>
        </p:sp>
        <p:sp>
          <p:nvSpPr>
            <p:cNvPr id="11" name="TextBox 10">
              <a:extLst>
                <a:ext uri="{FF2B5EF4-FFF2-40B4-BE49-F238E27FC236}">
                  <a16:creationId xmlns:a16="http://schemas.microsoft.com/office/drawing/2014/main" id="{43133F56-E8B8-433A-BF41-B84B0389733E}"/>
                </a:ext>
              </a:extLst>
            </p:cNvPr>
            <p:cNvSpPr txBox="1"/>
            <p:nvPr/>
          </p:nvSpPr>
          <p:spPr>
            <a:xfrm>
              <a:off x="6021352" y="2492572"/>
              <a:ext cx="6723098" cy="1077218"/>
            </a:xfrm>
            <a:prstGeom prst="rect">
              <a:avLst/>
            </a:prstGeom>
            <a:noFill/>
          </p:spPr>
          <p:txBody>
            <a:bodyPr wrap="square" rtlCol="0">
              <a:spAutoFit/>
            </a:bodyPr>
            <a:lstStyle/>
            <a:p>
              <a:r>
                <a:rPr lang="en-US" sz="1600">
                  <a:latin typeface="Segoe UI" panose="020B0502040204020203" pitchFamily="34" charset="0"/>
                  <a:cs typeface="Segoe UI" panose="020B0502040204020203" pitchFamily="34" charset="0"/>
                </a:rPr>
                <a:t>Lorem ipsum dolor sit </a:t>
              </a:r>
              <a:r>
                <a:rPr lang="en-US" sz="1600" err="1">
                  <a:latin typeface="Segoe UI" panose="020B0502040204020203" pitchFamily="34" charset="0"/>
                  <a:cs typeface="Segoe UI" panose="020B0502040204020203" pitchFamily="34" charset="0"/>
                </a:rPr>
                <a:t>amet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consectetur</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adipiscing</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elit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Proin</a:t>
              </a:r>
              <a:r>
                <a:rPr lang="en-US" sz="1600">
                  <a:latin typeface="Segoe UI" panose="020B0502040204020203" pitchFamily="34" charset="0"/>
                  <a:cs typeface="Segoe UI" panose="020B0502040204020203" pitchFamily="34" charset="0"/>
                </a:rPr>
                <a:t> et </a:t>
              </a:r>
              <a:r>
                <a:rPr lang="en-US" sz="1600" err="1">
                  <a:latin typeface="Segoe UI" panose="020B0502040204020203" pitchFamily="34" charset="0"/>
                  <a:cs typeface="Segoe UI" panose="020B0502040204020203" pitchFamily="34" charset="0"/>
                </a:rPr>
                <a:t>sapien</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tortor</a:t>
              </a:r>
              <a:r>
                <a:rPr lang="en-US" sz="1600">
                  <a:latin typeface="Segoe UI" panose="020B0502040204020203" pitchFamily="34" charset="0"/>
                  <a:cs typeface="Segoe UI" panose="020B0502040204020203" pitchFamily="34" charset="0"/>
                </a:rPr>
                <a:t>. Sed </a:t>
              </a:r>
              <a:r>
                <a:rPr lang="en-US" sz="1600" err="1">
                  <a:latin typeface="Segoe UI" panose="020B0502040204020203" pitchFamily="34" charset="0"/>
                  <a:cs typeface="Segoe UI" panose="020B0502040204020203" pitchFamily="34" charset="0"/>
                </a:rPr>
                <a:t>aliquet</a:t>
              </a:r>
              <a:r>
                <a:rPr lang="en-US" sz="1600">
                  <a:latin typeface="Segoe UI" panose="020B0502040204020203" pitchFamily="34" charset="0"/>
                  <a:cs typeface="Segoe UI" panose="020B0502040204020203" pitchFamily="34" charset="0"/>
                </a:rPr>
                <a:t> at magna et </a:t>
              </a:r>
              <a:r>
                <a:rPr lang="en-US" sz="1600" err="1">
                  <a:latin typeface="Segoe UI" panose="020B0502040204020203" pitchFamily="34" charset="0"/>
                  <a:cs typeface="Segoe UI" panose="020B0502040204020203" pitchFamily="34" charset="0"/>
                </a:rPr>
                <a:t>pellentesque</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Nulla</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eleifend</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erat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urna</a:t>
              </a:r>
              <a:r>
                <a:rPr lang="en-US" sz="1600">
                  <a:latin typeface="Segoe UI" panose="020B0502040204020203" pitchFamily="34" charset="0"/>
                  <a:cs typeface="Segoe UI" panose="020B0502040204020203" pitchFamily="34" charset="0"/>
                </a:rPr>
                <a:t>, sed </a:t>
              </a:r>
              <a:r>
                <a:rPr lang="en-US" sz="1600" err="1">
                  <a:latin typeface="Segoe UI" panose="020B0502040204020203" pitchFamily="34" charset="0"/>
                  <a:cs typeface="Segoe UI" panose="020B0502040204020203" pitchFamily="34" charset="0"/>
                </a:rPr>
                <a:t>fringilla</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eros</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molestie</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eget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Phasellus</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hendrerit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ultrices</a:t>
              </a:r>
              <a:r>
                <a:rPr lang="en-US" sz="1600">
                  <a:latin typeface="Segoe UI" panose="020B0502040204020203" pitchFamily="34" charset="0"/>
                  <a:cs typeface="Segoe UI" panose="020B0502040204020203" pitchFamily="34" charset="0"/>
                </a:rPr>
                <a:t> magna vitae convallis. </a:t>
              </a:r>
              <a:r>
                <a:rPr lang="en-US" sz="1600" err="1">
                  <a:latin typeface="Segoe UI" panose="020B0502040204020203" pitchFamily="34" charset="0"/>
                  <a:cs typeface="Segoe UI" panose="020B0502040204020203" pitchFamily="34" charset="0"/>
                </a:rPr>
                <a:t>Nullam</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finibus</a:t>
              </a:r>
              <a:r>
                <a:rPr lang="en-US" sz="1600">
                  <a:latin typeface="Segoe UI" panose="020B0502040204020203" pitchFamily="34" charset="0"/>
                  <a:cs typeface="Segoe UI" panose="020B0502040204020203" pitchFamily="34" charset="0"/>
                </a:rPr>
                <a:t> gravida pulvinar.</a:t>
              </a:r>
            </a:p>
          </p:txBody>
        </p:sp>
        <p:sp>
          <p:nvSpPr>
            <p:cNvPr id="15" name="Rectangle 14">
              <a:extLst>
                <a:ext uri="{FF2B5EF4-FFF2-40B4-BE49-F238E27FC236}">
                  <a16:creationId xmlns:a16="http://schemas.microsoft.com/office/drawing/2014/main" id="{47748A51-74E4-4FAD-B05B-4DC876161160}"/>
                </a:ext>
              </a:extLst>
            </p:cNvPr>
            <p:cNvSpPr/>
            <p:nvPr/>
          </p:nvSpPr>
          <p:spPr>
            <a:xfrm>
              <a:off x="11185107" y="4606143"/>
              <a:ext cx="1527048" cy="402336"/>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333333"/>
                  </a:solidFill>
                  <a:latin typeface="Segoe UI" panose="020B0502040204020203" pitchFamily="34" charset="0"/>
                  <a:cs typeface="Segoe UI" panose="020B0502040204020203" pitchFamily="34" charset="0"/>
                </a:rPr>
                <a:t>Button</a:t>
              </a:r>
            </a:p>
          </p:txBody>
        </p:sp>
        <p:sp>
          <p:nvSpPr>
            <p:cNvPr id="16" name="Rectangle 15">
              <a:extLst>
                <a:ext uri="{FF2B5EF4-FFF2-40B4-BE49-F238E27FC236}">
                  <a16:creationId xmlns:a16="http://schemas.microsoft.com/office/drawing/2014/main" id="{6CEA6CEB-08D9-4297-B202-A0AD8B8A2576}"/>
                </a:ext>
              </a:extLst>
            </p:cNvPr>
            <p:cNvSpPr/>
            <p:nvPr/>
          </p:nvSpPr>
          <p:spPr>
            <a:xfrm>
              <a:off x="9557475" y="4606143"/>
              <a:ext cx="1527048"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Button</a:t>
              </a:r>
            </a:p>
          </p:txBody>
        </p:sp>
      </p:grpSp>
      <p:sp>
        <p:nvSpPr>
          <p:cNvPr id="4" name="Text Placeholder 3">
            <a:extLst>
              <a:ext uri="{FF2B5EF4-FFF2-40B4-BE49-F238E27FC236}">
                <a16:creationId xmlns:a16="http://schemas.microsoft.com/office/drawing/2014/main" id="{FCF79838-B52E-476C-B652-6D931B80D739}"/>
              </a:ext>
            </a:extLst>
          </p:cNvPr>
          <p:cNvSpPr>
            <a:spLocks noGrp="1"/>
          </p:cNvSpPr>
          <p:nvPr>
            <p:ph type="body" sz="quarter" idx="11"/>
          </p:nvPr>
        </p:nvSpPr>
        <p:spPr/>
        <p:txBody>
          <a:bodyPr/>
          <a:lstStyle/>
          <a:p>
            <a:r>
              <a:rPr lang="en-US"/>
              <a:t>Messaging</a:t>
            </a:r>
          </a:p>
        </p:txBody>
      </p:sp>
      <p:sp>
        <p:nvSpPr>
          <p:cNvPr id="2" name="Text Placeholder 1">
            <a:extLst>
              <a:ext uri="{FF2B5EF4-FFF2-40B4-BE49-F238E27FC236}">
                <a16:creationId xmlns:a16="http://schemas.microsoft.com/office/drawing/2014/main" id="{6DB1BAFA-726D-4925-A42A-F7FF7FFA9DB3}"/>
              </a:ext>
            </a:extLst>
          </p:cNvPr>
          <p:cNvSpPr>
            <a:spLocks noGrp="1"/>
          </p:cNvSpPr>
          <p:nvPr>
            <p:ph type="body" sz="quarter" idx="13"/>
          </p:nvPr>
        </p:nvSpPr>
        <p:spPr/>
        <p:txBody>
          <a:bodyPr/>
          <a:lstStyle/>
          <a:p>
            <a:r>
              <a:rPr lang="en-US"/>
              <a:t>SURFACES</a:t>
            </a:r>
          </a:p>
        </p:txBody>
      </p:sp>
      <p:sp>
        <p:nvSpPr>
          <p:cNvPr id="12" name="Rectangle 11">
            <a:extLst>
              <a:ext uri="{FF2B5EF4-FFF2-40B4-BE49-F238E27FC236}">
                <a16:creationId xmlns:a16="http://schemas.microsoft.com/office/drawing/2014/main" id="{0C83575A-EB83-4CE2-AAA6-F5EED31836C3}"/>
              </a:ext>
            </a:extLst>
          </p:cNvPr>
          <p:cNvSpPr/>
          <p:nvPr/>
        </p:nvSpPr>
        <p:spPr>
          <a:xfrm>
            <a:off x="527143" y="3018295"/>
            <a:ext cx="11187486" cy="534324"/>
          </a:xfrm>
          <a:prstGeom prst="rect">
            <a:avLst/>
          </a:prstGeom>
          <a:solidFill>
            <a:srgbClr val="FDE7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EC7B174-5841-4784-A713-0C11A5E1536D}"/>
              </a:ext>
            </a:extLst>
          </p:cNvPr>
          <p:cNvSpPr/>
          <p:nvPr/>
        </p:nvSpPr>
        <p:spPr>
          <a:xfrm>
            <a:off x="527143" y="3814751"/>
            <a:ext cx="11187486" cy="534324"/>
          </a:xfrm>
          <a:prstGeom prst="rect">
            <a:avLst/>
          </a:prstGeom>
          <a:solidFill>
            <a:srgbClr val="FDE7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85CDADA-B49A-4619-AE75-9CFD2799977E}"/>
              </a:ext>
            </a:extLst>
          </p:cNvPr>
          <p:cNvSpPr/>
          <p:nvPr/>
        </p:nvSpPr>
        <p:spPr>
          <a:xfrm>
            <a:off x="527143" y="4611207"/>
            <a:ext cx="11187486" cy="534324"/>
          </a:xfrm>
          <a:prstGeom prst="rect">
            <a:avLst/>
          </a:prstGeom>
          <a:solidFill>
            <a:srgbClr val="FFF8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EC7A7FF-06E7-411B-A58A-B3D6EBEAE871}"/>
              </a:ext>
            </a:extLst>
          </p:cNvPr>
          <p:cNvSpPr/>
          <p:nvPr/>
        </p:nvSpPr>
        <p:spPr>
          <a:xfrm>
            <a:off x="527143" y="5407663"/>
            <a:ext cx="11187486" cy="534324"/>
          </a:xfrm>
          <a:prstGeom prst="rect">
            <a:avLst/>
          </a:prstGeom>
          <a:solidFill>
            <a:srgbClr val="E6F0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A552882-EE55-48B2-A37B-93D5EEE598ED}"/>
              </a:ext>
            </a:extLst>
          </p:cNvPr>
          <p:cNvSpPr/>
          <p:nvPr/>
        </p:nvSpPr>
        <p:spPr>
          <a:xfrm>
            <a:off x="527143" y="6204119"/>
            <a:ext cx="11187486" cy="534324"/>
          </a:xfrm>
          <a:prstGeom prst="rect">
            <a:avLst/>
          </a:prstGeom>
          <a:solidFill>
            <a:srgbClr val="E7F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F536BE91-4DA4-473F-9F52-7392709E5625}"/>
              </a:ext>
            </a:extLst>
          </p:cNvPr>
          <p:cNvSpPr/>
          <p:nvPr/>
        </p:nvSpPr>
        <p:spPr>
          <a:xfrm>
            <a:off x="527143" y="7000575"/>
            <a:ext cx="11187486" cy="534324"/>
          </a:xfrm>
          <a:prstGeom prst="rect">
            <a:avLst/>
          </a:prstGeom>
          <a:solidFill>
            <a:srgbClr val="F8E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94E7DD8B-7B45-44DD-9A3A-058B5B9534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39781" y="3184682"/>
            <a:ext cx="192024" cy="192024"/>
          </a:xfrm>
          <a:prstGeom prst="rect">
            <a:avLst/>
          </a:prstGeom>
        </p:spPr>
      </p:pic>
      <p:pic>
        <p:nvPicPr>
          <p:cNvPr id="22" name="Picture 21">
            <a:extLst>
              <a:ext uri="{FF2B5EF4-FFF2-40B4-BE49-F238E27FC236}">
                <a16:creationId xmlns:a16="http://schemas.microsoft.com/office/drawing/2014/main" id="{E99106DA-F9DC-49B8-A1EC-4A382B9DA9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39781" y="3957646"/>
            <a:ext cx="192024" cy="192024"/>
          </a:xfrm>
          <a:prstGeom prst="rect">
            <a:avLst/>
          </a:prstGeom>
        </p:spPr>
      </p:pic>
      <p:pic>
        <p:nvPicPr>
          <p:cNvPr id="23" name="Picture 22">
            <a:extLst>
              <a:ext uri="{FF2B5EF4-FFF2-40B4-BE49-F238E27FC236}">
                <a16:creationId xmlns:a16="http://schemas.microsoft.com/office/drawing/2014/main" id="{A8C3863E-1098-46C1-AFFB-633C8831EE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39781" y="4782357"/>
            <a:ext cx="192024" cy="192024"/>
          </a:xfrm>
          <a:prstGeom prst="rect">
            <a:avLst/>
          </a:prstGeom>
        </p:spPr>
      </p:pic>
      <p:pic>
        <p:nvPicPr>
          <p:cNvPr id="24" name="Picture 23">
            <a:extLst>
              <a:ext uri="{FF2B5EF4-FFF2-40B4-BE49-F238E27FC236}">
                <a16:creationId xmlns:a16="http://schemas.microsoft.com/office/drawing/2014/main" id="{DDA57B58-6C1C-4CDB-8FB8-2D7BAF3634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39781" y="5578813"/>
            <a:ext cx="192024" cy="192024"/>
          </a:xfrm>
          <a:prstGeom prst="rect">
            <a:avLst/>
          </a:prstGeom>
        </p:spPr>
      </p:pic>
      <p:pic>
        <p:nvPicPr>
          <p:cNvPr id="25" name="Picture 24">
            <a:extLst>
              <a:ext uri="{FF2B5EF4-FFF2-40B4-BE49-F238E27FC236}">
                <a16:creationId xmlns:a16="http://schemas.microsoft.com/office/drawing/2014/main" id="{ECCE0DC4-6AAF-41C2-82D5-406E0AEC8A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39781" y="6375269"/>
            <a:ext cx="192024" cy="192024"/>
          </a:xfrm>
          <a:prstGeom prst="rect">
            <a:avLst/>
          </a:prstGeom>
        </p:spPr>
      </p:pic>
      <p:pic>
        <p:nvPicPr>
          <p:cNvPr id="26" name="Picture 25">
            <a:extLst>
              <a:ext uri="{FF2B5EF4-FFF2-40B4-BE49-F238E27FC236}">
                <a16:creationId xmlns:a16="http://schemas.microsoft.com/office/drawing/2014/main" id="{DD84B0E3-AAD6-407B-8077-923B8C750B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39781" y="7171725"/>
            <a:ext cx="192024" cy="192024"/>
          </a:xfrm>
          <a:prstGeom prst="rect">
            <a:avLst/>
          </a:prstGeom>
        </p:spPr>
      </p:pic>
      <p:sp>
        <p:nvSpPr>
          <p:cNvPr id="27" name="Rectangle 26">
            <a:extLst>
              <a:ext uri="{FF2B5EF4-FFF2-40B4-BE49-F238E27FC236}">
                <a16:creationId xmlns:a16="http://schemas.microsoft.com/office/drawing/2014/main" id="{E1FB64FE-1292-46EF-9BDD-844BA9FF0036}"/>
              </a:ext>
            </a:extLst>
          </p:cNvPr>
          <p:cNvSpPr/>
          <p:nvPr/>
        </p:nvSpPr>
        <p:spPr>
          <a:xfrm>
            <a:off x="1191737" y="3108097"/>
            <a:ext cx="3997697" cy="338554"/>
          </a:xfrm>
          <a:prstGeom prst="rect">
            <a:avLst/>
          </a:prstGeom>
        </p:spPr>
        <p:txBody>
          <a:bodyPr wrap="none">
            <a:spAutoFit/>
          </a:bodyPr>
          <a:lstStyle/>
          <a:p>
            <a:r>
              <a:rPr lang="en-US" sz="1600">
                <a:latin typeface="Segoe UI" panose="020B0502040204020203" pitchFamily="34" charset="0"/>
                <a:cs typeface="Segoe UI" panose="020B0502040204020203" pitchFamily="34" charset="0"/>
              </a:rPr>
              <a:t>Critical error alert: update text in banner.   </a:t>
            </a:r>
          </a:p>
        </p:txBody>
      </p:sp>
      <p:sp>
        <p:nvSpPr>
          <p:cNvPr id="28" name="Rectangle 27">
            <a:extLst>
              <a:ext uri="{FF2B5EF4-FFF2-40B4-BE49-F238E27FC236}">
                <a16:creationId xmlns:a16="http://schemas.microsoft.com/office/drawing/2014/main" id="{411E9F2A-2F17-45DA-827C-E649FBEE4F73}"/>
              </a:ext>
            </a:extLst>
          </p:cNvPr>
          <p:cNvSpPr/>
          <p:nvPr/>
        </p:nvSpPr>
        <p:spPr>
          <a:xfrm>
            <a:off x="1191736" y="3898050"/>
            <a:ext cx="3210623" cy="338554"/>
          </a:xfrm>
          <a:prstGeom prst="rect">
            <a:avLst/>
          </a:prstGeom>
        </p:spPr>
        <p:txBody>
          <a:bodyPr wrap="none">
            <a:spAutoFit/>
          </a:bodyPr>
          <a:lstStyle/>
          <a:p>
            <a:r>
              <a:rPr lang="de-DE" sz="1600">
                <a:latin typeface="Segoe UI" panose="020B0502040204020203" pitchFamily="34" charset="0"/>
                <a:cs typeface="Segoe UI" panose="020B0502040204020203" pitchFamily="34" charset="0"/>
              </a:rPr>
              <a:t>Error alert: update text in banner. </a:t>
            </a:r>
            <a:endParaRPr lang="en-US" sz="1600">
              <a:latin typeface="Segoe UI" panose="020B0502040204020203" pitchFamily="34" charset="0"/>
              <a:cs typeface="Segoe UI" panose="020B0502040204020203" pitchFamily="34" charset="0"/>
            </a:endParaRPr>
          </a:p>
        </p:txBody>
      </p:sp>
      <p:sp>
        <p:nvSpPr>
          <p:cNvPr id="29" name="Rectangle 28">
            <a:extLst>
              <a:ext uri="{FF2B5EF4-FFF2-40B4-BE49-F238E27FC236}">
                <a16:creationId xmlns:a16="http://schemas.microsoft.com/office/drawing/2014/main" id="{E2FF73A9-7D3B-4B74-B25E-964469BA4C12}"/>
              </a:ext>
            </a:extLst>
          </p:cNvPr>
          <p:cNvSpPr/>
          <p:nvPr/>
        </p:nvSpPr>
        <p:spPr>
          <a:xfrm>
            <a:off x="1191735" y="4682268"/>
            <a:ext cx="4282519" cy="338554"/>
          </a:xfrm>
          <a:prstGeom prst="rect">
            <a:avLst/>
          </a:prstGeom>
        </p:spPr>
        <p:txBody>
          <a:bodyPr wrap="none">
            <a:spAutoFit/>
          </a:bodyPr>
          <a:lstStyle/>
          <a:p>
            <a:r>
              <a:rPr lang="en-US" sz="1600">
                <a:latin typeface="Segoe UI" panose="020B0502040204020203" pitchFamily="34" charset="0"/>
                <a:cs typeface="Segoe UI" panose="020B0502040204020203" pitchFamily="34" charset="0"/>
              </a:rPr>
              <a:t>Warning/caution alert: update text in banner. </a:t>
            </a:r>
          </a:p>
        </p:txBody>
      </p:sp>
      <p:sp>
        <p:nvSpPr>
          <p:cNvPr id="30" name="Rectangle 29">
            <a:extLst>
              <a:ext uri="{FF2B5EF4-FFF2-40B4-BE49-F238E27FC236}">
                <a16:creationId xmlns:a16="http://schemas.microsoft.com/office/drawing/2014/main" id="{149A6E80-8764-4893-AB2A-A0F5DEEE50EB}"/>
              </a:ext>
            </a:extLst>
          </p:cNvPr>
          <p:cNvSpPr/>
          <p:nvPr/>
        </p:nvSpPr>
        <p:spPr>
          <a:xfrm>
            <a:off x="1191735" y="5497465"/>
            <a:ext cx="4309385" cy="338554"/>
          </a:xfrm>
          <a:prstGeom prst="rect">
            <a:avLst/>
          </a:prstGeom>
        </p:spPr>
        <p:txBody>
          <a:bodyPr wrap="none">
            <a:spAutoFit/>
          </a:bodyPr>
          <a:lstStyle/>
          <a:p>
            <a:r>
              <a:rPr lang="en-US" sz="1600">
                <a:latin typeface="Segoe UI" panose="020B0502040204020203" pitchFamily="34" charset="0"/>
                <a:cs typeface="Segoe UI" panose="020B0502040204020203" pitchFamily="34" charset="0"/>
              </a:rPr>
              <a:t>Information/sync alert: update text in banner. </a:t>
            </a:r>
          </a:p>
        </p:txBody>
      </p:sp>
      <p:sp>
        <p:nvSpPr>
          <p:cNvPr id="31" name="Rectangle 30">
            <a:extLst>
              <a:ext uri="{FF2B5EF4-FFF2-40B4-BE49-F238E27FC236}">
                <a16:creationId xmlns:a16="http://schemas.microsoft.com/office/drawing/2014/main" id="{1171CFBF-6E93-4179-9ED1-B6A69BEAA4D5}"/>
              </a:ext>
            </a:extLst>
          </p:cNvPr>
          <p:cNvSpPr/>
          <p:nvPr/>
        </p:nvSpPr>
        <p:spPr>
          <a:xfrm>
            <a:off x="1188372" y="6287482"/>
            <a:ext cx="4466479" cy="338554"/>
          </a:xfrm>
          <a:prstGeom prst="rect">
            <a:avLst/>
          </a:prstGeom>
        </p:spPr>
        <p:txBody>
          <a:bodyPr wrap="none">
            <a:spAutoFit/>
          </a:bodyPr>
          <a:lstStyle/>
          <a:p>
            <a:r>
              <a:rPr lang="en-US" sz="1600">
                <a:latin typeface="Segoe UI" panose="020B0502040204020203" pitchFamily="34" charset="0"/>
                <a:cs typeface="Segoe UI" panose="020B0502040204020203" pitchFamily="34" charset="0"/>
              </a:rPr>
              <a:t>Success/confirmed alert: update text in banner. </a:t>
            </a:r>
          </a:p>
        </p:txBody>
      </p:sp>
      <p:sp>
        <p:nvSpPr>
          <p:cNvPr id="32" name="Rectangle 31">
            <a:extLst>
              <a:ext uri="{FF2B5EF4-FFF2-40B4-BE49-F238E27FC236}">
                <a16:creationId xmlns:a16="http://schemas.microsoft.com/office/drawing/2014/main" id="{BD59C158-2553-46E2-B158-F0605289C02D}"/>
              </a:ext>
            </a:extLst>
          </p:cNvPr>
          <p:cNvSpPr/>
          <p:nvPr/>
        </p:nvSpPr>
        <p:spPr>
          <a:xfrm>
            <a:off x="1188372" y="7090325"/>
            <a:ext cx="5052473" cy="338554"/>
          </a:xfrm>
          <a:prstGeom prst="rect">
            <a:avLst/>
          </a:prstGeom>
        </p:spPr>
        <p:txBody>
          <a:bodyPr wrap="none">
            <a:spAutoFit/>
          </a:bodyPr>
          <a:lstStyle/>
          <a:p>
            <a:r>
              <a:rPr lang="en-US" sz="1600">
                <a:latin typeface="Segoe UI" panose="020B0502040204020203" pitchFamily="34" charset="0"/>
                <a:cs typeface="Segoe UI" panose="020B0502040204020203" pitchFamily="34" charset="0"/>
              </a:rPr>
              <a:t>Up sell alert: use different icon, update text in banner. </a:t>
            </a:r>
          </a:p>
        </p:txBody>
      </p:sp>
      <p:sp>
        <p:nvSpPr>
          <p:cNvPr id="33" name="TextBox 32">
            <a:extLst>
              <a:ext uri="{FF2B5EF4-FFF2-40B4-BE49-F238E27FC236}">
                <a16:creationId xmlns:a16="http://schemas.microsoft.com/office/drawing/2014/main" id="{07A55493-770F-4CFD-818F-77052D2F5F6E}"/>
              </a:ext>
            </a:extLst>
          </p:cNvPr>
          <p:cNvSpPr txBox="1"/>
          <p:nvPr/>
        </p:nvSpPr>
        <p:spPr>
          <a:xfrm>
            <a:off x="4987636" y="3104148"/>
            <a:ext cx="795411" cy="338554"/>
          </a:xfrm>
          <a:prstGeom prst="rect">
            <a:avLst/>
          </a:prstGeom>
          <a:noFill/>
        </p:spPr>
        <p:txBody>
          <a:bodyPr wrap="none" rtlCol="0">
            <a:spAutoFit/>
          </a:bodyPr>
          <a:lstStyle/>
          <a:p>
            <a:r>
              <a:rPr lang="en-US" sz="1600" u="sng">
                <a:solidFill>
                  <a:srgbClr val="0067B8"/>
                </a:solidFill>
                <a:latin typeface="Segoe UI" panose="020B0502040204020203" pitchFamily="34" charset="0"/>
                <a:cs typeface="Segoe UI" panose="020B0502040204020203" pitchFamily="34" charset="0"/>
              </a:rPr>
              <a:t>Details</a:t>
            </a:r>
          </a:p>
        </p:txBody>
      </p:sp>
      <p:sp>
        <p:nvSpPr>
          <p:cNvPr id="34" name="TextBox 33">
            <a:extLst>
              <a:ext uri="{FF2B5EF4-FFF2-40B4-BE49-F238E27FC236}">
                <a16:creationId xmlns:a16="http://schemas.microsoft.com/office/drawing/2014/main" id="{A0367E30-2F57-4039-8FD1-5911E386B287}"/>
              </a:ext>
            </a:extLst>
          </p:cNvPr>
          <p:cNvSpPr txBox="1"/>
          <p:nvPr/>
        </p:nvSpPr>
        <p:spPr>
          <a:xfrm>
            <a:off x="4345454" y="3900604"/>
            <a:ext cx="795411" cy="338554"/>
          </a:xfrm>
          <a:prstGeom prst="rect">
            <a:avLst/>
          </a:prstGeom>
          <a:noFill/>
        </p:spPr>
        <p:txBody>
          <a:bodyPr wrap="none" rtlCol="0">
            <a:spAutoFit/>
          </a:bodyPr>
          <a:lstStyle/>
          <a:p>
            <a:r>
              <a:rPr lang="en-US" sz="1600" u="sng">
                <a:solidFill>
                  <a:srgbClr val="0067B8"/>
                </a:solidFill>
                <a:latin typeface="Segoe UI" panose="020B0502040204020203" pitchFamily="34" charset="0"/>
                <a:cs typeface="Segoe UI" panose="020B0502040204020203" pitchFamily="34" charset="0"/>
              </a:rPr>
              <a:t>Details</a:t>
            </a:r>
          </a:p>
        </p:txBody>
      </p:sp>
      <p:sp>
        <p:nvSpPr>
          <p:cNvPr id="35" name="TextBox 34">
            <a:extLst>
              <a:ext uri="{FF2B5EF4-FFF2-40B4-BE49-F238E27FC236}">
                <a16:creationId xmlns:a16="http://schemas.microsoft.com/office/drawing/2014/main" id="{B6ACA485-1EB1-46E0-A286-4595CFD158EC}"/>
              </a:ext>
            </a:extLst>
          </p:cNvPr>
          <p:cNvSpPr txBox="1"/>
          <p:nvPr/>
        </p:nvSpPr>
        <p:spPr>
          <a:xfrm>
            <a:off x="5376274" y="4682268"/>
            <a:ext cx="795411" cy="338554"/>
          </a:xfrm>
          <a:prstGeom prst="rect">
            <a:avLst/>
          </a:prstGeom>
          <a:noFill/>
        </p:spPr>
        <p:txBody>
          <a:bodyPr wrap="none" rtlCol="0">
            <a:spAutoFit/>
          </a:bodyPr>
          <a:lstStyle/>
          <a:p>
            <a:r>
              <a:rPr lang="en-US" sz="1600" u="sng">
                <a:solidFill>
                  <a:srgbClr val="0067B8"/>
                </a:solidFill>
                <a:latin typeface="Segoe UI" panose="020B0502040204020203" pitchFamily="34" charset="0"/>
                <a:cs typeface="Segoe UI" panose="020B0502040204020203" pitchFamily="34" charset="0"/>
              </a:rPr>
              <a:t>Details</a:t>
            </a:r>
          </a:p>
        </p:txBody>
      </p:sp>
      <p:sp>
        <p:nvSpPr>
          <p:cNvPr id="36" name="TextBox 35">
            <a:extLst>
              <a:ext uri="{FF2B5EF4-FFF2-40B4-BE49-F238E27FC236}">
                <a16:creationId xmlns:a16="http://schemas.microsoft.com/office/drawing/2014/main" id="{9E99DF8F-0A39-4889-BB06-228FB21F9F51}"/>
              </a:ext>
            </a:extLst>
          </p:cNvPr>
          <p:cNvSpPr txBox="1"/>
          <p:nvPr/>
        </p:nvSpPr>
        <p:spPr>
          <a:xfrm>
            <a:off x="5445434" y="5493516"/>
            <a:ext cx="795411" cy="338554"/>
          </a:xfrm>
          <a:prstGeom prst="rect">
            <a:avLst/>
          </a:prstGeom>
          <a:noFill/>
        </p:spPr>
        <p:txBody>
          <a:bodyPr wrap="none" rtlCol="0">
            <a:spAutoFit/>
          </a:bodyPr>
          <a:lstStyle/>
          <a:p>
            <a:r>
              <a:rPr lang="en-US" sz="1600" u="sng">
                <a:solidFill>
                  <a:srgbClr val="0067B8"/>
                </a:solidFill>
                <a:latin typeface="Segoe UI" panose="020B0502040204020203" pitchFamily="34" charset="0"/>
                <a:cs typeface="Segoe UI" panose="020B0502040204020203" pitchFamily="34" charset="0"/>
              </a:rPr>
              <a:t>Details</a:t>
            </a:r>
          </a:p>
        </p:txBody>
      </p:sp>
      <p:sp>
        <p:nvSpPr>
          <p:cNvPr id="37" name="TextBox 36">
            <a:extLst>
              <a:ext uri="{FF2B5EF4-FFF2-40B4-BE49-F238E27FC236}">
                <a16:creationId xmlns:a16="http://schemas.microsoft.com/office/drawing/2014/main" id="{D1D55CCE-669E-4E18-B62B-80FC9B5E0336}"/>
              </a:ext>
            </a:extLst>
          </p:cNvPr>
          <p:cNvSpPr txBox="1"/>
          <p:nvPr/>
        </p:nvSpPr>
        <p:spPr>
          <a:xfrm>
            <a:off x="5573124" y="6287482"/>
            <a:ext cx="795411" cy="338554"/>
          </a:xfrm>
          <a:prstGeom prst="rect">
            <a:avLst/>
          </a:prstGeom>
          <a:noFill/>
        </p:spPr>
        <p:txBody>
          <a:bodyPr wrap="none" rtlCol="0">
            <a:spAutoFit/>
          </a:bodyPr>
          <a:lstStyle/>
          <a:p>
            <a:r>
              <a:rPr lang="en-US" sz="1600" u="sng">
                <a:solidFill>
                  <a:srgbClr val="0067B8"/>
                </a:solidFill>
                <a:latin typeface="Segoe UI" panose="020B0502040204020203" pitchFamily="34" charset="0"/>
                <a:cs typeface="Segoe UI" panose="020B0502040204020203" pitchFamily="34" charset="0"/>
              </a:rPr>
              <a:t>Details</a:t>
            </a:r>
          </a:p>
        </p:txBody>
      </p:sp>
      <p:sp>
        <p:nvSpPr>
          <p:cNvPr id="38" name="TextBox 37">
            <a:extLst>
              <a:ext uri="{FF2B5EF4-FFF2-40B4-BE49-F238E27FC236}">
                <a16:creationId xmlns:a16="http://schemas.microsoft.com/office/drawing/2014/main" id="{A9127799-F1B2-43AC-9491-73CB4E716EFB}"/>
              </a:ext>
            </a:extLst>
          </p:cNvPr>
          <p:cNvSpPr txBox="1"/>
          <p:nvPr/>
        </p:nvSpPr>
        <p:spPr>
          <a:xfrm>
            <a:off x="6171685" y="7090325"/>
            <a:ext cx="795411" cy="338554"/>
          </a:xfrm>
          <a:prstGeom prst="rect">
            <a:avLst/>
          </a:prstGeom>
          <a:noFill/>
        </p:spPr>
        <p:txBody>
          <a:bodyPr wrap="none" rtlCol="0">
            <a:spAutoFit/>
          </a:bodyPr>
          <a:lstStyle/>
          <a:p>
            <a:r>
              <a:rPr lang="en-US" sz="1600" u="sng">
                <a:solidFill>
                  <a:srgbClr val="0067B8"/>
                </a:solidFill>
                <a:latin typeface="Segoe UI" panose="020B0502040204020203" pitchFamily="34" charset="0"/>
                <a:cs typeface="Segoe UI" panose="020B0502040204020203" pitchFamily="34" charset="0"/>
              </a:rPr>
              <a:t>Details</a:t>
            </a:r>
          </a:p>
        </p:txBody>
      </p:sp>
      <p:pic>
        <p:nvPicPr>
          <p:cNvPr id="39" name="Picture 38">
            <a:extLst>
              <a:ext uri="{FF2B5EF4-FFF2-40B4-BE49-F238E27FC236}">
                <a16:creationId xmlns:a16="http://schemas.microsoft.com/office/drawing/2014/main" id="{40D51D8A-A826-4B6F-B742-974AC06876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8580" y="7107717"/>
            <a:ext cx="320040" cy="320040"/>
          </a:xfrm>
          <a:prstGeom prst="rect">
            <a:avLst/>
          </a:prstGeom>
        </p:spPr>
      </p:pic>
      <p:pic>
        <p:nvPicPr>
          <p:cNvPr id="40" name="Picture 39" descr="A picture containing object&#10;&#10;Description automatically generated">
            <a:extLst>
              <a:ext uri="{FF2B5EF4-FFF2-40B4-BE49-F238E27FC236}">
                <a16:creationId xmlns:a16="http://schemas.microsoft.com/office/drawing/2014/main" id="{56E3567C-475A-436A-A651-740EB518B1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8580" y="3122662"/>
            <a:ext cx="320040" cy="320040"/>
          </a:xfrm>
          <a:prstGeom prst="rect">
            <a:avLst/>
          </a:prstGeom>
        </p:spPr>
      </p:pic>
      <p:pic>
        <p:nvPicPr>
          <p:cNvPr id="41" name="Picture 40">
            <a:extLst>
              <a:ext uri="{FF2B5EF4-FFF2-40B4-BE49-F238E27FC236}">
                <a16:creationId xmlns:a16="http://schemas.microsoft.com/office/drawing/2014/main" id="{FC7E6301-923E-4F0A-BF93-9F2AC708A0C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8580" y="3906236"/>
            <a:ext cx="320040" cy="320040"/>
          </a:xfrm>
          <a:prstGeom prst="rect">
            <a:avLst/>
          </a:prstGeom>
        </p:spPr>
      </p:pic>
      <p:pic>
        <p:nvPicPr>
          <p:cNvPr id="42" name="Picture 41">
            <a:extLst>
              <a:ext uri="{FF2B5EF4-FFF2-40B4-BE49-F238E27FC236}">
                <a16:creationId xmlns:a16="http://schemas.microsoft.com/office/drawing/2014/main" id="{A00A48ED-3368-4959-8236-82A7EB96D43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6200" y="4713746"/>
            <a:ext cx="304800" cy="320040"/>
          </a:xfrm>
          <a:prstGeom prst="rect">
            <a:avLst/>
          </a:prstGeom>
        </p:spPr>
      </p:pic>
      <p:pic>
        <p:nvPicPr>
          <p:cNvPr id="43" name="Picture 42">
            <a:extLst>
              <a:ext uri="{FF2B5EF4-FFF2-40B4-BE49-F238E27FC236}">
                <a16:creationId xmlns:a16="http://schemas.microsoft.com/office/drawing/2014/main" id="{5EAF88A8-7F9D-4141-B019-35E6926E2A1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58580" y="5499330"/>
            <a:ext cx="320040" cy="320040"/>
          </a:xfrm>
          <a:prstGeom prst="rect">
            <a:avLst/>
          </a:prstGeom>
        </p:spPr>
      </p:pic>
      <p:pic>
        <p:nvPicPr>
          <p:cNvPr id="44" name="Picture 43" descr="A picture containing object&#10;&#10;Description automatically generated">
            <a:extLst>
              <a:ext uri="{FF2B5EF4-FFF2-40B4-BE49-F238E27FC236}">
                <a16:creationId xmlns:a16="http://schemas.microsoft.com/office/drawing/2014/main" id="{69A62EC7-87B3-43F0-9749-2EF25110503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1664" y="6286210"/>
            <a:ext cx="313873" cy="329184"/>
          </a:xfrm>
          <a:prstGeom prst="rect">
            <a:avLst/>
          </a:prstGeom>
        </p:spPr>
      </p:pic>
      <p:sp>
        <p:nvSpPr>
          <p:cNvPr id="45" name="TextBox 44">
            <a:extLst>
              <a:ext uri="{FF2B5EF4-FFF2-40B4-BE49-F238E27FC236}">
                <a16:creationId xmlns:a16="http://schemas.microsoft.com/office/drawing/2014/main" id="{722BBE81-6B73-4D78-895A-7461A186FE9F}"/>
              </a:ext>
            </a:extLst>
          </p:cNvPr>
          <p:cNvSpPr txBox="1"/>
          <p:nvPr/>
        </p:nvSpPr>
        <p:spPr>
          <a:xfrm flipH="1">
            <a:off x="433469" y="1915112"/>
            <a:ext cx="14164530" cy="646331"/>
          </a:xfrm>
          <a:prstGeom prst="rect">
            <a:avLst/>
          </a:prstGeom>
          <a:noFill/>
        </p:spPr>
        <p:txBody>
          <a:bodyPr wrap="square" rtlCol="0">
            <a:spAutoFit/>
          </a:bodyPr>
          <a:lstStyle/>
          <a:p>
            <a:r>
              <a:rPr lang="en-US"/>
              <a:t>An alert banner is an area at the top of a primary view that delivers a non-blocking, and actionable notification. You can use it to tell the user about a situation that does not require their immediate attention and therefore does not need to block other activities.</a:t>
            </a:r>
            <a:endParaRPr lang="en-US">
              <a:latin typeface="Segoe UI" panose="020B0502040204020203" pitchFamily="34" charset="0"/>
              <a:cs typeface="Segoe UI" panose="020B0502040204020203" pitchFamily="34" charset="0"/>
            </a:endParaRPr>
          </a:p>
        </p:txBody>
      </p:sp>
      <p:sp>
        <p:nvSpPr>
          <p:cNvPr id="46" name="TextBox 45">
            <a:extLst>
              <a:ext uri="{FF2B5EF4-FFF2-40B4-BE49-F238E27FC236}">
                <a16:creationId xmlns:a16="http://schemas.microsoft.com/office/drawing/2014/main" id="{B7279775-26EB-4949-BDDA-E8161B9006CA}"/>
              </a:ext>
            </a:extLst>
          </p:cNvPr>
          <p:cNvSpPr txBox="1"/>
          <p:nvPr/>
        </p:nvSpPr>
        <p:spPr>
          <a:xfrm>
            <a:off x="438742" y="1507731"/>
            <a:ext cx="1395638"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Alert banner</a:t>
            </a:r>
          </a:p>
        </p:txBody>
      </p:sp>
      <p:sp>
        <p:nvSpPr>
          <p:cNvPr id="50" name="TextBox 49">
            <a:extLst>
              <a:ext uri="{FF2B5EF4-FFF2-40B4-BE49-F238E27FC236}">
                <a16:creationId xmlns:a16="http://schemas.microsoft.com/office/drawing/2014/main" id="{6D8F1772-C429-43EF-93D1-E6FF163A5185}"/>
              </a:ext>
            </a:extLst>
          </p:cNvPr>
          <p:cNvSpPr txBox="1"/>
          <p:nvPr/>
        </p:nvSpPr>
        <p:spPr>
          <a:xfrm flipH="1">
            <a:off x="17142026" y="2383998"/>
            <a:ext cx="6559943" cy="923330"/>
          </a:xfrm>
          <a:prstGeom prst="rect">
            <a:avLst/>
          </a:prstGeom>
          <a:noFill/>
        </p:spPr>
        <p:txBody>
          <a:bodyPr wrap="square" rtlCol="0">
            <a:spAutoFit/>
          </a:bodyPr>
          <a:lstStyle/>
          <a:p>
            <a:r>
              <a:rPr lang="en-US"/>
              <a:t>Alert banners are a persistent way to deliver a message which can be control to be shown or dismissed.</a:t>
            </a:r>
          </a:p>
          <a:p>
            <a:r>
              <a:rPr lang="en-US"/>
              <a:t>Notifications only appear for a brief period of 7 seconds.</a:t>
            </a:r>
            <a:endParaRPr lang="en-US">
              <a:latin typeface="Segoe UI" panose="020B0502040204020203" pitchFamily="34" charset="0"/>
              <a:cs typeface="Segoe UI" panose="020B0502040204020203" pitchFamily="34" charset="0"/>
            </a:endParaRPr>
          </a:p>
        </p:txBody>
      </p:sp>
      <p:sp>
        <p:nvSpPr>
          <p:cNvPr id="51" name="TextBox 50">
            <a:extLst>
              <a:ext uri="{FF2B5EF4-FFF2-40B4-BE49-F238E27FC236}">
                <a16:creationId xmlns:a16="http://schemas.microsoft.com/office/drawing/2014/main" id="{3689E9B7-3B52-42D6-B8C3-DD6E4697DA1D}"/>
              </a:ext>
            </a:extLst>
          </p:cNvPr>
          <p:cNvSpPr txBox="1"/>
          <p:nvPr/>
        </p:nvSpPr>
        <p:spPr>
          <a:xfrm>
            <a:off x="17142027" y="1846285"/>
            <a:ext cx="2263761"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Alert  vs 	Notification</a:t>
            </a:r>
          </a:p>
        </p:txBody>
      </p:sp>
      <p:sp>
        <p:nvSpPr>
          <p:cNvPr id="52" name="TextBox 51">
            <a:extLst>
              <a:ext uri="{FF2B5EF4-FFF2-40B4-BE49-F238E27FC236}">
                <a16:creationId xmlns:a16="http://schemas.microsoft.com/office/drawing/2014/main" id="{A126BADF-1FDF-4111-9B41-D02465181DF1}"/>
              </a:ext>
            </a:extLst>
          </p:cNvPr>
          <p:cNvSpPr txBox="1"/>
          <p:nvPr/>
        </p:nvSpPr>
        <p:spPr>
          <a:xfrm flipH="1">
            <a:off x="17142027" y="3673437"/>
            <a:ext cx="5890853" cy="1200329"/>
          </a:xfrm>
          <a:prstGeom prst="rect">
            <a:avLst/>
          </a:prstGeom>
          <a:noFill/>
        </p:spPr>
        <p:txBody>
          <a:bodyPr wrap="square" rtlCol="0">
            <a:spAutoFit/>
          </a:bodyPr>
          <a:lstStyle/>
          <a:p>
            <a:r>
              <a:rPr lang="en-US"/>
              <a:t>Alert banners are always tied to a screen a user is seeing.</a:t>
            </a:r>
          </a:p>
          <a:p>
            <a:r>
              <a:rPr lang="en-US"/>
              <a:t>Notifications are global to the application.</a:t>
            </a:r>
          </a:p>
          <a:p>
            <a:r>
              <a:rPr lang="en-US"/>
              <a:t>  </a:t>
            </a:r>
          </a:p>
          <a:p>
            <a:endParaRPr lang="en-US">
              <a:latin typeface="Segoe UI" panose="020B0502040204020203" pitchFamily="34" charset="0"/>
              <a:cs typeface="Segoe UI" panose="020B0502040204020203" pitchFamily="34" charset="0"/>
            </a:endParaRPr>
          </a:p>
        </p:txBody>
      </p:sp>
      <p:cxnSp>
        <p:nvCxnSpPr>
          <p:cNvPr id="53" name="Straight Connector 52">
            <a:extLst>
              <a:ext uri="{FF2B5EF4-FFF2-40B4-BE49-F238E27FC236}">
                <a16:creationId xmlns:a16="http://schemas.microsoft.com/office/drawing/2014/main" id="{F785A224-352F-4F1D-8754-B86AA272805B}"/>
              </a:ext>
            </a:extLst>
          </p:cNvPr>
          <p:cNvCxnSpPr/>
          <p:nvPr/>
        </p:nvCxnSpPr>
        <p:spPr>
          <a:xfrm>
            <a:off x="17047378" y="1913067"/>
            <a:ext cx="0" cy="3059269"/>
          </a:xfrm>
          <a:prstGeom prst="line">
            <a:avLst/>
          </a:prstGeom>
          <a:ln w="12700">
            <a:solidFill>
              <a:srgbClr val="999999"/>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14CCFF16-8390-462A-9D89-C0F14EC85186}"/>
              </a:ext>
            </a:extLst>
          </p:cNvPr>
          <p:cNvSpPr txBox="1"/>
          <p:nvPr/>
        </p:nvSpPr>
        <p:spPr>
          <a:xfrm>
            <a:off x="527143" y="8658824"/>
            <a:ext cx="813043"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Dialog</a:t>
            </a:r>
          </a:p>
        </p:txBody>
      </p:sp>
    </p:spTree>
    <p:extLst>
      <p:ext uri="{BB962C8B-B14F-4D97-AF65-F5344CB8AC3E}">
        <p14:creationId xmlns:p14="http://schemas.microsoft.com/office/powerpoint/2010/main" val="3042736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9421EA8C-BA97-4778-8722-6D8FFF5D44D0}"/>
              </a:ext>
            </a:extLst>
          </p:cNvPr>
          <p:cNvGraphicFramePr>
            <a:graphicFrameLocks noGrp="1"/>
          </p:cNvGraphicFramePr>
          <p:nvPr>
            <p:extLst>
              <p:ext uri="{D42A27DB-BD31-4B8C-83A1-F6EECF244321}">
                <p14:modId xmlns:p14="http://schemas.microsoft.com/office/powerpoint/2010/main" val="3818893669"/>
              </p:ext>
            </p:extLst>
          </p:nvPr>
        </p:nvGraphicFramePr>
        <p:xfrm>
          <a:off x="7868052" y="2578062"/>
          <a:ext cx="16524273" cy="4522087"/>
        </p:xfrm>
        <a:graphic>
          <a:graphicData uri="http://schemas.openxmlformats.org/drawingml/2006/table">
            <a:tbl>
              <a:tblPr>
                <a:tableStyleId>{5C22544A-7EE6-4342-B048-85BDC9FD1C3A}</a:tableStyleId>
              </a:tblPr>
              <a:tblGrid>
                <a:gridCol w="306957">
                  <a:extLst>
                    <a:ext uri="{9D8B030D-6E8A-4147-A177-3AD203B41FA5}">
                      <a16:colId xmlns:a16="http://schemas.microsoft.com/office/drawing/2014/main" val="1683139396"/>
                    </a:ext>
                  </a:extLst>
                </a:gridCol>
                <a:gridCol w="368490">
                  <a:extLst>
                    <a:ext uri="{9D8B030D-6E8A-4147-A177-3AD203B41FA5}">
                      <a16:colId xmlns:a16="http://schemas.microsoft.com/office/drawing/2014/main" val="2795338288"/>
                    </a:ext>
                  </a:extLst>
                </a:gridCol>
                <a:gridCol w="3971498">
                  <a:extLst>
                    <a:ext uri="{9D8B030D-6E8A-4147-A177-3AD203B41FA5}">
                      <a16:colId xmlns:a16="http://schemas.microsoft.com/office/drawing/2014/main" val="2749485910"/>
                    </a:ext>
                  </a:extLst>
                </a:gridCol>
                <a:gridCol w="3930555">
                  <a:extLst>
                    <a:ext uri="{9D8B030D-6E8A-4147-A177-3AD203B41FA5}">
                      <a16:colId xmlns:a16="http://schemas.microsoft.com/office/drawing/2014/main" val="2988558740"/>
                    </a:ext>
                  </a:extLst>
                </a:gridCol>
                <a:gridCol w="3930555">
                  <a:extLst>
                    <a:ext uri="{9D8B030D-6E8A-4147-A177-3AD203B41FA5}">
                      <a16:colId xmlns:a16="http://schemas.microsoft.com/office/drawing/2014/main" val="497714717"/>
                    </a:ext>
                  </a:extLst>
                </a:gridCol>
                <a:gridCol w="1264693">
                  <a:extLst>
                    <a:ext uri="{9D8B030D-6E8A-4147-A177-3AD203B41FA5}">
                      <a16:colId xmlns:a16="http://schemas.microsoft.com/office/drawing/2014/main" val="501918176"/>
                    </a:ext>
                  </a:extLst>
                </a:gridCol>
                <a:gridCol w="2751525">
                  <a:extLst>
                    <a:ext uri="{9D8B030D-6E8A-4147-A177-3AD203B41FA5}">
                      <a16:colId xmlns:a16="http://schemas.microsoft.com/office/drawing/2014/main" val="191617758"/>
                    </a:ext>
                  </a:extLst>
                </a:gridCol>
              </a:tblGrid>
              <a:tr h="333207">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200" spc="0" baseline="0">
                        <a:solidFill>
                          <a:srgbClr val="D2D2D2"/>
                        </a:solidFill>
                        <a:latin typeface="Full MDL2 Assets" panose="050A0102010101010101" pitchFamily="18"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200" spc="0" baseline="0">
                        <a:solidFill>
                          <a:srgbClr val="686868"/>
                        </a:solidFill>
                        <a:latin typeface="Segoe UI" panose="020B0502040204020203" pitchFamily="34" charset="0"/>
                        <a:cs typeface="Segoe UI" panose="020B0502040204020203" pitchFamily="34"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Name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Date modified</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Type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Size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200" spc="0" baseline="0">
                        <a:solidFill>
                          <a:srgbClr val="686868"/>
                        </a:solidFill>
                        <a:latin typeface="Segoe UI" panose="020B0502040204020203" pitchFamily="34" charset="0"/>
                        <a:cs typeface="Segoe UI" panose="020B0502040204020203" pitchFamily="34"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60913398"/>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600" spc="0" baseline="0">
                          <a:latin typeface="Segoe UI" panose="020B0502040204020203" pitchFamily="34" charset="0"/>
                          <a:cs typeface="Segoe UI" panose="020B0502040204020203" pitchFamily="34" charset="0"/>
                        </a:rPr>
                        <a:t>sme-vm01</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06/20/2017 09:06:08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6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5774097"/>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6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600" spc="0" baseline="0">
                          <a:latin typeface="Segoe UI" panose="020B0502040204020203" pitchFamily="34" charset="0"/>
                          <a:cs typeface="Segoe UI" panose="020B0502040204020203" pitchFamily="34" charset="0"/>
                        </a:rPr>
                        <a:t>sme-vm02</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600" spc="0" baseline="0">
                          <a:latin typeface="Segoe UI" panose="020B0502040204020203" pitchFamily="34" charset="0"/>
                          <a:cs typeface="Segoe UI" panose="020B0502040204020203" pitchFamily="34" charset="0"/>
                        </a:rPr>
                        <a:t>06/20/2017 09:06:08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6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4844011"/>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sme-vm03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600" spc="0" baseline="0">
                          <a:latin typeface="Segoe UI" panose="020B0502040204020203" pitchFamily="34" charset="0"/>
                          <a:cs typeface="Segoe UI" panose="020B0502040204020203" pitchFamily="34" charset="0"/>
                        </a:rPr>
                        <a:t>06/20/2017 09:06:09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6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0250085"/>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sme-vm04</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600" spc="0" baseline="0">
                          <a:latin typeface="Segoe UI" panose="020B0502040204020203" pitchFamily="34" charset="0"/>
                          <a:cs typeface="Segoe UI" panose="020B0502040204020203" pitchFamily="34" charset="0"/>
                        </a:rPr>
                        <a:t>06/20/2017 09:06:09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6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53578297"/>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sme-vm05</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600" spc="0" baseline="0">
                          <a:latin typeface="Segoe UI" panose="020B0502040204020203" pitchFamily="34" charset="0"/>
                          <a:cs typeface="Segoe UI" panose="020B0502040204020203" pitchFamily="34" charset="0"/>
                        </a:rPr>
                        <a:t>06/20/2017 09:06:10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lgn="r">
                        <a:spcBef>
                          <a:spcPts val="600"/>
                        </a:spcBef>
                      </a:pPr>
                      <a:r>
                        <a:rPr lang="en-US" sz="16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lgn="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extLst>
                  <a:ext uri="{0D108BD9-81ED-4DB2-BD59-A6C34878D82A}">
                    <a16:rowId xmlns:a16="http://schemas.microsoft.com/office/drawing/2014/main" val="3487281217"/>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sme-vm06</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600" spc="0" baseline="0">
                          <a:latin typeface="Segoe UI" panose="020B0502040204020203" pitchFamily="34" charset="0"/>
                          <a:cs typeface="Segoe UI" panose="020B0502040204020203" pitchFamily="34" charset="0"/>
                        </a:rPr>
                        <a:t>06/20/2017 09:06:10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6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25427786"/>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sme-vm07</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600" spc="0" baseline="0">
                          <a:latin typeface="Segoe UI" panose="020B0502040204020203" pitchFamily="34" charset="0"/>
                          <a:cs typeface="Segoe UI" panose="020B0502040204020203" pitchFamily="34" charset="0"/>
                        </a:rPr>
                        <a:t>06/20/2017 09:06:11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6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6964894"/>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sme-vm08</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600" spc="0" baseline="0">
                          <a:latin typeface="Segoe UI" panose="020B0502040204020203" pitchFamily="34" charset="0"/>
                          <a:cs typeface="Segoe UI" panose="020B0502040204020203" pitchFamily="34" charset="0"/>
                        </a:rPr>
                        <a:t>06/20/2017 09:06:11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6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9517018"/>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F46B8238-9B25-4F81-A5A5B376C62E…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600" spc="0" baseline="0">
                          <a:latin typeface="Segoe UI" panose="020B0502040204020203" pitchFamily="34" charset="0"/>
                          <a:cs typeface="Segoe UI" panose="020B0502040204020203" pitchFamily="34" charset="0"/>
                        </a:rPr>
                        <a:t>07/13/2017 12:21:14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File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600" spc="0" baseline="0">
                          <a:latin typeface="Segoe UI" panose="020B0502040204020203" pitchFamily="34" charset="0"/>
                          <a:cs typeface="Segoe UI" panose="020B0502040204020203" pitchFamily="34" charset="0"/>
                        </a:rPr>
                        <a:t>45.09 KB</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8888012"/>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600" spc="0" baseline="0">
                          <a:latin typeface="Segoe UI" panose="020B0502040204020203" pitchFamily="34" charset="0"/>
                          <a:cs typeface="Segoe UI" panose="020B0502040204020203" pitchFamily="34" charset="0"/>
                        </a:rPr>
                        <a:t>F46B8238-9B25-4F81-A5A5B376C62E…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600" spc="0" baseline="0">
                          <a:latin typeface="Segoe UI" panose="020B0502040204020203" pitchFamily="34" charset="0"/>
                          <a:cs typeface="Segoe UI" panose="020B0502040204020203" pitchFamily="34" charset="0"/>
                        </a:rPr>
                        <a:t>07/10/2017 01:20:47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File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600" spc="0" baseline="0">
                          <a:latin typeface="Segoe UI" panose="020B0502040204020203" pitchFamily="34" charset="0"/>
                          <a:cs typeface="Segoe UI" panose="020B0502040204020203" pitchFamily="34" charset="0"/>
                        </a:rPr>
                        <a:t>105.81 MB</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7066840"/>
                  </a:ext>
                </a:extLst>
              </a:tr>
            </a:tbl>
          </a:graphicData>
        </a:graphic>
      </p:graphicFrame>
      <p:sp>
        <p:nvSpPr>
          <p:cNvPr id="3" name="Rectangle 2">
            <a:extLst>
              <a:ext uri="{FF2B5EF4-FFF2-40B4-BE49-F238E27FC236}">
                <a16:creationId xmlns:a16="http://schemas.microsoft.com/office/drawing/2014/main" id="{BC988622-5686-4D5C-ABF0-9F0BDFAB7354}"/>
              </a:ext>
            </a:extLst>
          </p:cNvPr>
          <p:cNvSpPr/>
          <p:nvPr/>
        </p:nvSpPr>
        <p:spPr>
          <a:xfrm>
            <a:off x="0" y="63093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C2B79E86-6240-4E54-9D24-5868ED501ADB}"/>
              </a:ext>
            </a:extLst>
          </p:cNvPr>
          <p:cNvCxnSpPr/>
          <p:nvPr/>
        </p:nvCxnSpPr>
        <p:spPr>
          <a:xfrm>
            <a:off x="7868052"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B0E954BA-A16F-4D08-AF87-F8ECCA41561D}"/>
              </a:ext>
            </a:extLst>
          </p:cNvPr>
          <p:cNvSpPr/>
          <p:nvPr/>
        </p:nvSpPr>
        <p:spPr>
          <a:xfrm>
            <a:off x="4539160" y="2378136"/>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F13F4D40-B3CD-4BCD-9866-8C65AF3DE216}"/>
              </a:ext>
            </a:extLst>
          </p:cNvPr>
          <p:cNvSpPr/>
          <p:nvPr/>
        </p:nvSpPr>
        <p:spPr>
          <a:xfrm>
            <a:off x="4852066" y="2782190"/>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71803F4-8C8C-4A5D-B2EB-A9771B777669}"/>
              </a:ext>
            </a:extLst>
          </p:cNvPr>
          <p:cNvSpPr/>
          <p:nvPr/>
        </p:nvSpPr>
        <p:spPr>
          <a:xfrm>
            <a:off x="3808934" y="3186244"/>
            <a:ext cx="4050792"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11623FE-ED0E-4AA1-8E44-D0E44A61D5A0}"/>
              </a:ext>
            </a:extLst>
          </p:cNvPr>
          <p:cNvSpPr/>
          <p:nvPr/>
        </p:nvSpPr>
        <p:spPr>
          <a:xfrm>
            <a:off x="4852066" y="3590298"/>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D9E749A-223F-40F4-955F-62013BAA6293}"/>
              </a:ext>
            </a:extLst>
          </p:cNvPr>
          <p:cNvSpPr/>
          <p:nvPr/>
        </p:nvSpPr>
        <p:spPr>
          <a:xfrm>
            <a:off x="4852066" y="3994352"/>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304C282-85AD-458C-A32D-949EFB1D6F6D}"/>
              </a:ext>
            </a:extLst>
          </p:cNvPr>
          <p:cNvSpPr/>
          <p:nvPr/>
        </p:nvSpPr>
        <p:spPr>
          <a:xfrm>
            <a:off x="4852066" y="4398406"/>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C079134-2F26-4D67-AA27-43DD4B5277A6}"/>
              </a:ext>
            </a:extLst>
          </p:cNvPr>
          <p:cNvSpPr/>
          <p:nvPr/>
        </p:nvSpPr>
        <p:spPr>
          <a:xfrm>
            <a:off x="4852066" y="4802460"/>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54B0D7A-11CA-4EAA-A093-7A4D7074CFAD}"/>
              </a:ext>
            </a:extLst>
          </p:cNvPr>
          <p:cNvSpPr/>
          <p:nvPr/>
        </p:nvSpPr>
        <p:spPr>
          <a:xfrm>
            <a:off x="4852066" y="5206512"/>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1F8F454B-2305-4552-A447-D432935B246D}"/>
              </a:ext>
            </a:extLst>
          </p:cNvPr>
          <p:cNvSpPr txBox="1"/>
          <p:nvPr/>
        </p:nvSpPr>
        <p:spPr>
          <a:xfrm>
            <a:off x="8245445" y="1338723"/>
            <a:ext cx="3663119" cy="400110"/>
          </a:xfrm>
          <a:prstGeom prst="rect">
            <a:avLst/>
          </a:prstGeom>
          <a:noFill/>
        </p:spPr>
        <p:txBody>
          <a:bodyPr wrap="none" rtlCol="0">
            <a:spAutoFit/>
          </a:bodyPr>
          <a:lstStyle/>
          <a:p>
            <a:r>
              <a:rPr lang="en-US" sz="2000">
                <a:latin typeface="Segoe UI" panose="020B0502040204020203" pitchFamily="34" charset="0"/>
                <a:cs typeface="Segoe UI" panose="020B0502040204020203" pitchFamily="34" charset="0"/>
              </a:rPr>
              <a:t>C: \ </a:t>
            </a:r>
            <a:r>
              <a:rPr lang="en-US" sz="2000" err="1">
                <a:latin typeface="Segoe UI" panose="020B0502040204020203" pitchFamily="34" charset="0"/>
                <a:cs typeface="Segoe UI" panose="020B0502040204020203" pitchFamily="34" charset="0"/>
              </a:rPr>
              <a:t>ClusterStorage</a:t>
            </a:r>
            <a:r>
              <a:rPr lang="en-US" sz="2000">
                <a:latin typeface="Segoe UI" panose="020B0502040204020203" pitchFamily="34" charset="0"/>
                <a:cs typeface="Segoe UI" panose="020B0502040204020203" pitchFamily="34" charset="0"/>
              </a:rPr>
              <a:t> \ </a:t>
            </a:r>
            <a:r>
              <a:rPr lang="en-US" sz="2000">
                <a:latin typeface="Segoe UI Bold" panose="020B0802040204020203" pitchFamily="34" charset="0"/>
                <a:cs typeface="Segoe UI Bold" panose="020B0802040204020203" pitchFamily="34" charset="0"/>
              </a:rPr>
              <a:t>Volume 1</a:t>
            </a:r>
          </a:p>
        </p:txBody>
      </p:sp>
      <p:sp>
        <p:nvSpPr>
          <p:cNvPr id="14" name="TextBox 13">
            <a:extLst>
              <a:ext uri="{FF2B5EF4-FFF2-40B4-BE49-F238E27FC236}">
                <a16:creationId xmlns:a16="http://schemas.microsoft.com/office/drawing/2014/main" id="{E8F45882-6E42-4FE9-85F0-D1F89DFB297A}"/>
              </a:ext>
            </a:extLst>
          </p:cNvPr>
          <p:cNvSpPr txBox="1"/>
          <p:nvPr/>
        </p:nvSpPr>
        <p:spPr>
          <a:xfrm>
            <a:off x="8541295" y="2012426"/>
            <a:ext cx="122180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New Folder</a:t>
            </a:r>
          </a:p>
        </p:txBody>
      </p:sp>
      <p:sp>
        <p:nvSpPr>
          <p:cNvPr id="15" name="TextBox 14">
            <a:extLst>
              <a:ext uri="{FF2B5EF4-FFF2-40B4-BE49-F238E27FC236}">
                <a16:creationId xmlns:a16="http://schemas.microsoft.com/office/drawing/2014/main" id="{9B9BB7A9-72EB-457C-B10F-43EE74F09288}"/>
              </a:ext>
            </a:extLst>
          </p:cNvPr>
          <p:cNvSpPr txBox="1"/>
          <p:nvPr/>
        </p:nvSpPr>
        <p:spPr>
          <a:xfrm>
            <a:off x="10125443" y="2012774"/>
            <a:ext cx="83760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Upload</a:t>
            </a:r>
          </a:p>
        </p:txBody>
      </p:sp>
      <p:sp>
        <p:nvSpPr>
          <p:cNvPr id="16" name="TextBox 15">
            <a:extLst>
              <a:ext uri="{FF2B5EF4-FFF2-40B4-BE49-F238E27FC236}">
                <a16:creationId xmlns:a16="http://schemas.microsoft.com/office/drawing/2014/main" id="{EF6299D1-7641-47D8-81A3-1A97C28278BB}"/>
              </a:ext>
            </a:extLst>
          </p:cNvPr>
          <p:cNvSpPr txBox="1"/>
          <p:nvPr/>
        </p:nvSpPr>
        <p:spPr>
          <a:xfrm>
            <a:off x="11361370" y="2012426"/>
            <a:ext cx="76815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Delete</a:t>
            </a:r>
          </a:p>
        </p:txBody>
      </p:sp>
      <p:sp>
        <p:nvSpPr>
          <p:cNvPr id="17" name="TextBox 16">
            <a:extLst>
              <a:ext uri="{FF2B5EF4-FFF2-40B4-BE49-F238E27FC236}">
                <a16:creationId xmlns:a16="http://schemas.microsoft.com/office/drawing/2014/main" id="{32A17DBF-87FC-4CCE-A75F-1289882DAB8C}"/>
              </a:ext>
            </a:extLst>
          </p:cNvPr>
          <p:cNvSpPr txBox="1"/>
          <p:nvPr/>
        </p:nvSpPr>
        <p:spPr>
          <a:xfrm>
            <a:off x="12523955" y="2012426"/>
            <a:ext cx="110530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Download</a:t>
            </a:r>
          </a:p>
        </p:txBody>
      </p:sp>
      <p:sp>
        <p:nvSpPr>
          <p:cNvPr id="18" name="TextBox 17">
            <a:extLst>
              <a:ext uri="{FF2B5EF4-FFF2-40B4-BE49-F238E27FC236}">
                <a16:creationId xmlns:a16="http://schemas.microsoft.com/office/drawing/2014/main" id="{1E639AD3-B91C-41FF-9D63-1946929C7461}"/>
              </a:ext>
            </a:extLst>
          </p:cNvPr>
          <p:cNvSpPr txBox="1"/>
          <p:nvPr/>
        </p:nvSpPr>
        <p:spPr>
          <a:xfrm>
            <a:off x="14020316" y="2012774"/>
            <a:ext cx="91313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Rename</a:t>
            </a:r>
          </a:p>
        </p:txBody>
      </p:sp>
      <p:sp>
        <p:nvSpPr>
          <p:cNvPr id="19" name="TextBox 18">
            <a:extLst>
              <a:ext uri="{FF2B5EF4-FFF2-40B4-BE49-F238E27FC236}">
                <a16:creationId xmlns:a16="http://schemas.microsoft.com/office/drawing/2014/main" id="{3458C38E-5DB0-4960-8108-4F6A85F5CE08}"/>
              </a:ext>
            </a:extLst>
          </p:cNvPr>
          <p:cNvSpPr txBox="1"/>
          <p:nvPr/>
        </p:nvSpPr>
        <p:spPr>
          <a:xfrm>
            <a:off x="15322441" y="2012426"/>
            <a:ext cx="79220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Extract</a:t>
            </a:r>
          </a:p>
        </p:txBody>
      </p:sp>
      <p:sp>
        <p:nvSpPr>
          <p:cNvPr id="20" name="TextBox 19">
            <a:extLst>
              <a:ext uri="{FF2B5EF4-FFF2-40B4-BE49-F238E27FC236}">
                <a16:creationId xmlns:a16="http://schemas.microsoft.com/office/drawing/2014/main" id="{C06318D6-4F55-47CB-80CE-DD224F82108C}"/>
              </a:ext>
            </a:extLst>
          </p:cNvPr>
          <p:cNvSpPr txBox="1"/>
          <p:nvPr/>
        </p:nvSpPr>
        <p:spPr>
          <a:xfrm>
            <a:off x="8245445" y="7492506"/>
            <a:ext cx="1446230"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sme-vm05</a:t>
            </a:r>
          </a:p>
        </p:txBody>
      </p:sp>
      <p:sp>
        <p:nvSpPr>
          <p:cNvPr id="21" name="TextBox 20">
            <a:extLst>
              <a:ext uri="{FF2B5EF4-FFF2-40B4-BE49-F238E27FC236}">
                <a16:creationId xmlns:a16="http://schemas.microsoft.com/office/drawing/2014/main" id="{2C7C6BBC-5C4F-4EC5-B86B-01FA9A14EC1D}"/>
              </a:ext>
            </a:extLst>
          </p:cNvPr>
          <p:cNvSpPr txBox="1"/>
          <p:nvPr/>
        </p:nvSpPr>
        <p:spPr>
          <a:xfrm>
            <a:off x="8245099" y="8118211"/>
            <a:ext cx="583814"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Mode</a:t>
            </a:r>
          </a:p>
        </p:txBody>
      </p:sp>
      <p:sp>
        <p:nvSpPr>
          <p:cNvPr id="22" name="TextBox 21">
            <a:extLst>
              <a:ext uri="{FF2B5EF4-FFF2-40B4-BE49-F238E27FC236}">
                <a16:creationId xmlns:a16="http://schemas.microsoft.com/office/drawing/2014/main" id="{4F7BAAFE-7CE6-41B9-99E4-6F6A578913EC}"/>
              </a:ext>
            </a:extLst>
          </p:cNvPr>
          <p:cNvSpPr txBox="1"/>
          <p:nvPr/>
        </p:nvSpPr>
        <p:spPr>
          <a:xfrm>
            <a:off x="8245099" y="8314990"/>
            <a:ext cx="795411"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d------</a:t>
            </a:r>
          </a:p>
        </p:txBody>
      </p:sp>
      <p:sp>
        <p:nvSpPr>
          <p:cNvPr id="23" name="TextBox 22">
            <a:extLst>
              <a:ext uri="{FF2B5EF4-FFF2-40B4-BE49-F238E27FC236}">
                <a16:creationId xmlns:a16="http://schemas.microsoft.com/office/drawing/2014/main" id="{08C44D64-84D5-433D-994D-E3742BC2F2F4}"/>
              </a:ext>
            </a:extLst>
          </p:cNvPr>
          <p:cNvSpPr txBox="1"/>
          <p:nvPr/>
        </p:nvSpPr>
        <p:spPr>
          <a:xfrm>
            <a:off x="11917351" y="8118211"/>
            <a:ext cx="109953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Creation time</a:t>
            </a:r>
          </a:p>
        </p:txBody>
      </p:sp>
      <p:sp>
        <p:nvSpPr>
          <p:cNvPr id="24" name="TextBox 23">
            <a:extLst>
              <a:ext uri="{FF2B5EF4-FFF2-40B4-BE49-F238E27FC236}">
                <a16:creationId xmlns:a16="http://schemas.microsoft.com/office/drawing/2014/main" id="{5086711F-304D-4F2F-82DE-1A677127874E}"/>
              </a:ext>
            </a:extLst>
          </p:cNvPr>
          <p:cNvSpPr txBox="1"/>
          <p:nvPr/>
        </p:nvSpPr>
        <p:spPr>
          <a:xfrm>
            <a:off x="11917351" y="8314990"/>
            <a:ext cx="3371436"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2017-06-20T21:06:10.0675717-7:00</a:t>
            </a:r>
          </a:p>
        </p:txBody>
      </p:sp>
      <p:sp>
        <p:nvSpPr>
          <p:cNvPr id="25" name="TextBox 24">
            <a:extLst>
              <a:ext uri="{FF2B5EF4-FFF2-40B4-BE49-F238E27FC236}">
                <a16:creationId xmlns:a16="http://schemas.microsoft.com/office/drawing/2014/main" id="{8F0D7D19-DAF2-4818-ACB6-247223D1B353}"/>
              </a:ext>
            </a:extLst>
          </p:cNvPr>
          <p:cNvSpPr txBox="1"/>
          <p:nvPr/>
        </p:nvSpPr>
        <p:spPr>
          <a:xfrm>
            <a:off x="8245099" y="8976289"/>
            <a:ext cx="591829"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Name</a:t>
            </a:r>
          </a:p>
        </p:txBody>
      </p:sp>
      <p:sp>
        <p:nvSpPr>
          <p:cNvPr id="26" name="TextBox 25">
            <a:extLst>
              <a:ext uri="{FF2B5EF4-FFF2-40B4-BE49-F238E27FC236}">
                <a16:creationId xmlns:a16="http://schemas.microsoft.com/office/drawing/2014/main" id="{2FDC7A1B-305F-4FB9-80B7-B99E2D8C322E}"/>
              </a:ext>
            </a:extLst>
          </p:cNvPr>
          <p:cNvSpPr txBox="1"/>
          <p:nvPr/>
        </p:nvSpPr>
        <p:spPr>
          <a:xfrm>
            <a:off x="8245099" y="9173068"/>
            <a:ext cx="1132041"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sme-vm05</a:t>
            </a:r>
          </a:p>
        </p:txBody>
      </p:sp>
      <p:sp>
        <p:nvSpPr>
          <p:cNvPr id="27" name="TextBox 26">
            <a:extLst>
              <a:ext uri="{FF2B5EF4-FFF2-40B4-BE49-F238E27FC236}">
                <a16:creationId xmlns:a16="http://schemas.microsoft.com/office/drawing/2014/main" id="{608A46B2-F42A-4632-A238-BD17B9411662}"/>
              </a:ext>
            </a:extLst>
          </p:cNvPr>
          <p:cNvSpPr txBox="1"/>
          <p:nvPr/>
        </p:nvSpPr>
        <p:spPr>
          <a:xfrm>
            <a:off x="11917351" y="8976289"/>
            <a:ext cx="127150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Last access time</a:t>
            </a:r>
          </a:p>
        </p:txBody>
      </p:sp>
      <p:sp>
        <p:nvSpPr>
          <p:cNvPr id="28" name="TextBox 27">
            <a:extLst>
              <a:ext uri="{FF2B5EF4-FFF2-40B4-BE49-F238E27FC236}">
                <a16:creationId xmlns:a16="http://schemas.microsoft.com/office/drawing/2014/main" id="{30436AEE-849F-488F-8AA2-0A650DF19632}"/>
              </a:ext>
            </a:extLst>
          </p:cNvPr>
          <p:cNvSpPr txBox="1"/>
          <p:nvPr/>
        </p:nvSpPr>
        <p:spPr>
          <a:xfrm>
            <a:off x="11917351" y="9173068"/>
            <a:ext cx="3371436"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2017-06-20T21:06:10.0675717-7:00</a:t>
            </a:r>
          </a:p>
        </p:txBody>
      </p:sp>
      <p:sp>
        <p:nvSpPr>
          <p:cNvPr id="29" name="TextBox 28">
            <a:extLst>
              <a:ext uri="{FF2B5EF4-FFF2-40B4-BE49-F238E27FC236}">
                <a16:creationId xmlns:a16="http://schemas.microsoft.com/office/drawing/2014/main" id="{975DEFE8-1EBB-46A8-A4B0-E89F15376D8B}"/>
              </a:ext>
            </a:extLst>
          </p:cNvPr>
          <p:cNvSpPr txBox="1"/>
          <p:nvPr/>
        </p:nvSpPr>
        <p:spPr>
          <a:xfrm>
            <a:off x="8245099" y="9831573"/>
            <a:ext cx="840295"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Full name</a:t>
            </a:r>
          </a:p>
        </p:txBody>
      </p:sp>
      <p:sp>
        <p:nvSpPr>
          <p:cNvPr id="30" name="TextBox 29">
            <a:extLst>
              <a:ext uri="{FF2B5EF4-FFF2-40B4-BE49-F238E27FC236}">
                <a16:creationId xmlns:a16="http://schemas.microsoft.com/office/drawing/2014/main" id="{6E91B04B-30A5-4FB6-A88B-8F40110D9EA7}"/>
              </a:ext>
            </a:extLst>
          </p:cNvPr>
          <p:cNvSpPr txBox="1"/>
          <p:nvPr/>
        </p:nvSpPr>
        <p:spPr>
          <a:xfrm>
            <a:off x="8245099" y="10028352"/>
            <a:ext cx="3653244"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C:\ClusterStorage\Volume1\sme-vm05</a:t>
            </a:r>
          </a:p>
        </p:txBody>
      </p:sp>
      <p:sp>
        <p:nvSpPr>
          <p:cNvPr id="31" name="TextBox 30">
            <a:extLst>
              <a:ext uri="{FF2B5EF4-FFF2-40B4-BE49-F238E27FC236}">
                <a16:creationId xmlns:a16="http://schemas.microsoft.com/office/drawing/2014/main" id="{D7C2EDC1-FD8F-40AA-A107-3836B77572FC}"/>
              </a:ext>
            </a:extLst>
          </p:cNvPr>
          <p:cNvSpPr txBox="1"/>
          <p:nvPr/>
        </p:nvSpPr>
        <p:spPr>
          <a:xfrm>
            <a:off x="11917351" y="9831573"/>
            <a:ext cx="109953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Creation time</a:t>
            </a:r>
          </a:p>
        </p:txBody>
      </p:sp>
      <p:sp>
        <p:nvSpPr>
          <p:cNvPr id="32" name="TextBox 31">
            <a:extLst>
              <a:ext uri="{FF2B5EF4-FFF2-40B4-BE49-F238E27FC236}">
                <a16:creationId xmlns:a16="http://schemas.microsoft.com/office/drawing/2014/main" id="{5230768E-5F60-46CD-B1B1-962255DCD280}"/>
              </a:ext>
            </a:extLst>
          </p:cNvPr>
          <p:cNvSpPr txBox="1"/>
          <p:nvPr/>
        </p:nvSpPr>
        <p:spPr>
          <a:xfrm>
            <a:off x="11917351" y="10028352"/>
            <a:ext cx="3371436"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2017-06-20T21:06:10.0675717-7:00</a:t>
            </a:r>
          </a:p>
        </p:txBody>
      </p:sp>
      <p:cxnSp>
        <p:nvCxnSpPr>
          <p:cNvPr id="33" name="Straight Connector 32">
            <a:extLst>
              <a:ext uri="{FF2B5EF4-FFF2-40B4-BE49-F238E27FC236}">
                <a16:creationId xmlns:a16="http://schemas.microsoft.com/office/drawing/2014/main" id="{1478BA75-2200-4CB1-BFB6-D2C61D461C50}"/>
              </a:ext>
            </a:extLst>
          </p:cNvPr>
          <p:cNvCxnSpPr>
            <a:cxnSpLocks/>
          </p:cNvCxnSpPr>
          <p:nvPr/>
        </p:nvCxnSpPr>
        <p:spPr>
          <a:xfrm>
            <a:off x="3801979"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6F02DD2D-B82B-4300-A18B-856C283A0B84}"/>
              </a:ext>
            </a:extLst>
          </p:cNvPr>
          <p:cNvSpPr txBox="1"/>
          <p:nvPr/>
        </p:nvSpPr>
        <p:spPr>
          <a:xfrm>
            <a:off x="95724" y="1338723"/>
            <a:ext cx="810863"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Tools</a:t>
            </a:r>
          </a:p>
        </p:txBody>
      </p:sp>
      <p:sp>
        <p:nvSpPr>
          <p:cNvPr id="35" name="Rectangle 34">
            <a:extLst>
              <a:ext uri="{FF2B5EF4-FFF2-40B4-BE49-F238E27FC236}">
                <a16:creationId xmlns:a16="http://schemas.microsoft.com/office/drawing/2014/main" id="{53455BA7-974A-4D1F-BC41-4B26108120EA}"/>
              </a:ext>
            </a:extLst>
          </p:cNvPr>
          <p:cNvSpPr/>
          <p:nvPr/>
        </p:nvSpPr>
        <p:spPr>
          <a:xfrm>
            <a:off x="196308" y="1879092"/>
            <a:ext cx="3419856" cy="402336"/>
          </a:xfrm>
          <a:prstGeom prst="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196E38D1-8468-4B76-B746-1EEB34D92F91}"/>
              </a:ext>
            </a:extLst>
          </p:cNvPr>
          <p:cNvSpPr txBox="1"/>
          <p:nvPr/>
        </p:nvSpPr>
        <p:spPr>
          <a:xfrm>
            <a:off x="226271" y="1915090"/>
            <a:ext cx="130375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Search Tools</a:t>
            </a:r>
          </a:p>
        </p:txBody>
      </p:sp>
      <p:sp>
        <p:nvSpPr>
          <p:cNvPr id="37" name="Rectangle 36">
            <a:extLst>
              <a:ext uri="{FF2B5EF4-FFF2-40B4-BE49-F238E27FC236}">
                <a16:creationId xmlns:a16="http://schemas.microsoft.com/office/drawing/2014/main" id="{74892681-3445-4B26-8046-E06887CBFAD0}"/>
              </a:ext>
            </a:extLst>
          </p:cNvPr>
          <p:cNvSpPr/>
          <p:nvPr/>
        </p:nvSpPr>
        <p:spPr>
          <a:xfrm>
            <a:off x="0" y="250577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DC3A4BD4-F0AF-45EB-8615-035829D5A6F6}"/>
              </a:ext>
            </a:extLst>
          </p:cNvPr>
          <p:cNvSpPr/>
          <p:nvPr/>
        </p:nvSpPr>
        <p:spPr>
          <a:xfrm>
            <a:off x="0" y="290897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15880ED7-A7E1-488F-B227-3FB06F6DDAA9}"/>
              </a:ext>
            </a:extLst>
          </p:cNvPr>
          <p:cNvSpPr/>
          <p:nvPr/>
        </p:nvSpPr>
        <p:spPr>
          <a:xfrm>
            <a:off x="0" y="331216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3B429F39-1055-4ACD-89F9-BB9E803A3237}"/>
              </a:ext>
            </a:extLst>
          </p:cNvPr>
          <p:cNvSpPr/>
          <p:nvPr/>
        </p:nvSpPr>
        <p:spPr>
          <a:xfrm>
            <a:off x="0" y="371536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4FFC0176-B8E3-46B7-A583-98081C6E7967}"/>
              </a:ext>
            </a:extLst>
          </p:cNvPr>
          <p:cNvSpPr/>
          <p:nvPr/>
        </p:nvSpPr>
        <p:spPr>
          <a:xfrm>
            <a:off x="0" y="411856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3168C009-2AFA-49CD-B15D-660478D9B4AA}"/>
              </a:ext>
            </a:extLst>
          </p:cNvPr>
          <p:cNvSpPr/>
          <p:nvPr/>
        </p:nvSpPr>
        <p:spPr>
          <a:xfrm>
            <a:off x="0" y="452176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0ED2D2C8-66E5-42DE-8629-4F73AC474F20}"/>
              </a:ext>
            </a:extLst>
          </p:cNvPr>
          <p:cNvSpPr/>
          <p:nvPr/>
        </p:nvSpPr>
        <p:spPr>
          <a:xfrm>
            <a:off x="0" y="492496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4E588B08-62B3-4C29-89B9-B10E226D5D87}"/>
              </a:ext>
            </a:extLst>
          </p:cNvPr>
          <p:cNvSpPr/>
          <p:nvPr/>
        </p:nvSpPr>
        <p:spPr>
          <a:xfrm>
            <a:off x="0" y="532815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821B9046-0857-419C-AC7C-0F89A91692EE}"/>
              </a:ext>
            </a:extLst>
          </p:cNvPr>
          <p:cNvSpPr/>
          <p:nvPr/>
        </p:nvSpPr>
        <p:spPr>
          <a:xfrm>
            <a:off x="0" y="573135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31D39892-E386-45EE-894A-A146569E2503}"/>
              </a:ext>
            </a:extLst>
          </p:cNvPr>
          <p:cNvSpPr/>
          <p:nvPr/>
        </p:nvSpPr>
        <p:spPr>
          <a:xfrm>
            <a:off x="0" y="613455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2F20D9BD-903E-4D1A-8492-7E82BFEA7D0A}"/>
              </a:ext>
            </a:extLst>
          </p:cNvPr>
          <p:cNvSpPr/>
          <p:nvPr/>
        </p:nvSpPr>
        <p:spPr>
          <a:xfrm>
            <a:off x="0" y="653775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27AAA1C7-260D-4B22-858A-9FC0297C0042}"/>
              </a:ext>
            </a:extLst>
          </p:cNvPr>
          <p:cNvSpPr/>
          <p:nvPr/>
        </p:nvSpPr>
        <p:spPr>
          <a:xfrm>
            <a:off x="0" y="694095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755B1CEC-DCF3-4AC3-A708-A92297CF018E}"/>
              </a:ext>
            </a:extLst>
          </p:cNvPr>
          <p:cNvSpPr/>
          <p:nvPr/>
        </p:nvSpPr>
        <p:spPr>
          <a:xfrm>
            <a:off x="0" y="734414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AE3495CB-D451-4968-8A81-EB2A8788DE46}"/>
              </a:ext>
            </a:extLst>
          </p:cNvPr>
          <p:cNvSpPr/>
          <p:nvPr/>
        </p:nvSpPr>
        <p:spPr>
          <a:xfrm>
            <a:off x="0" y="774734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A8E12F28-8AB2-4327-9564-AD9E5B160CA6}"/>
              </a:ext>
            </a:extLst>
          </p:cNvPr>
          <p:cNvSpPr/>
          <p:nvPr/>
        </p:nvSpPr>
        <p:spPr>
          <a:xfrm>
            <a:off x="0" y="8150544"/>
            <a:ext cx="3794760"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BAADACB1-B2FA-4F47-AAB7-390B4E1219B2}"/>
              </a:ext>
            </a:extLst>
          </p:cNvPr>
          <p:cNvSpPr/>
          <p:nvPr/>
        </p:nvSpPr>
        <p:spPr>
          <a:xfrm>
            <a:off x="0" y="855374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174FFA17-A124-4BB2-88A7-1FF8884D50B3}"/>
              </a:ext>
            </a:extLst>
          </p:cNvPr>
          <p:cNvSpPr/>
          <p:nvPr/>
        </p:nvSpPr>
        <p:spPr>
          <a:xfrm>
            <a:off x="0" y="895693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73CAAA15-13F3-4CFE-BBBF-8C809ADE823B}"/>
              </a:ext>
            </a:extLst>
          </p:cNvPr>
          <p:cNvSpPr/>
          <p:nvPr/>
        </p:nvSpPr>
        <p:spPr>
          <a:xfrm>
            <a:off x="0" y="8150544"/>
            <a:ext cx="54864" cy="402336"/>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EA397A12-5990-4021-AB6F-3B921435CBA5}"/>
              </a:ext>
            </a:extLst>
          </p:cNvPr>
          <p:cNvSpPr/>
          <p:nvPr/>
        </p:nvSpPr>
        <p:spPr>
          <a:xfrm>
            <a:off x="3213828" y="187909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6" name="Picture 55">
            <a:extLst>
              <a:ext uri="{FF2B5EF4-FFF2-40B4-BE49-F238E27FC236}">
                <a16:creationId xmlns:a16="http://schemas.microsoft.com/office/drawing/2014/main" id="{5BE66E3B-0BD2-4DB4-942C-FC3FBD4B80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8984" y="1984248"/>
            <a:ext cx="192024" cy="192024"/>
          </a:xfrm>
          <a:prstGeom prst="rect">
            <a:avLst/>
          </a:prstGeom>
        </p:spPr>
      </p:pic>
      <p:pic>
        <p:nvPicPr>
          <p:cNvPr id="57" name="Picture 56">
            <a:extLst>
              <a:ext uri="{FF2B5EF4-FFF2-40B4-BE49-F238E27FC236}">
                <a16:creationId xmlns:a16="http://schemas.microsoft.com/office/drawing/2014/main" id="{9FC9B763-3490-46A4-BB1E-0050FB0187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592" y="2610928"/>
            <a:ext cx="192024" cy="192024"/>
          </a:xfrm>
          <a:prstGeom prst="rect">
            <a:avLst/>
          </a:prstGeom>
        </p:spPr>
      </p:pic>
      <p:pic>
        <p:nvPicPr>
          <p:cNvPr id="58" name="Picture 57">
            <a:extLst>
              <a:ext uri="{FF2B5EF4-FFF2-40B4-BE49-F238E27FC236}">
                <a16:creationId xmlns:a16="http://schemas.microsoft.com/office/drawing/2014/main" id="{0C821D2C-58BA-4E48-A211-4EEDA0905B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4592" y="3014126"/>
            <a:ext cx="192024" cy="192024"/>
          </a:xfrm>
          <a:prstGeom prst="rect">
            <a:avLst/>
          </a:prstGeom>
        </p:spPr>
      </p:pic>
      <p:pic>
        <p:nvPicPr>
          <p:cNvPr id="59" name="Picture 58">
            <a:extLst>
              <a:ext uri="{FF2B5EF4-FFF2-40B4-BE49-F238E27FC236}">
                <a16:creationId xmlns:a16="http://schemas.microsoft.com/office/drawing/2014/main" id="{4FAB744A-EDAD-464C-AF7B-A1D50865DF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4592" y="3417324"/>
            <a:ext cx="192024" cy="192024"/>
          </a:xfrm>
          <a:prstGeom prst="rect">
            <a:avLst/>
          </a:prstGeom>
        </p:spPr>
      </p:pic>
      <p:pic>
        <p:nvPicPr>
          <p:cNvPr id="60" name="Picture 59">
            <a:extLst>
              <a:ext uri="{FF2B5EF4-FFF2-40B4-BE49-F238E27FC236}">
                <a16:creationId xmlns:a16="http://schemas.microsoft.com/office/drawing/2014/main" id="{0E87260D-C013-4AEB-91B9-2940542A105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4592" y="4223720"/>
            <a:ext cx="192024" cy="192024"/>
          </a:xfrm>
          <a:prstGeom prst="rect">
            <a:avLst/>
          </a:prstGeom>
        </p:spPr>
      </p:pic>
      <p:pic>
        <p:nvPicPr>
          <p:cNvPr id="61" name="Picture 60">
            <a:extLst>
              <a:ext uri="{FF2B5EF4-FFF2-40B4-BE49-F238E27FC236}">
                <a16:creationId xmlns:a16="http://schemas.microsoft.com/office/drawing/2014/main" id="{4D050398-9119-4512-84C9-50EFF3944E0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4592" y="3820522"/>
            <a:ext cx="192024" cy="192024"/>
          </a:xfrm>
          <a:prstGeom prst="rect">
            <a:avLst/>
          </a:prstGeom>
        </p:spPr>
      </p:pic>
      <p:pic>
        <p:nvPicPr>
          <p:cNvPr id="62" name="Picture 61">
            <a:extLst>
              <a:ext uri="{FF2B5EF4-FFF2-40B4-BE49-F238E27FC236}">
                <a16:creationId xmlns:a16="http://schemas.microsoft.com/office/drawing/2014/main" id="{6C74B2E9-1394-4DEE-986F-E5332E2281C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4592" y="4626918"/>
            <a:ext cx="192024" cy="192024"/>
          </a:xfrm>
          <a:prstGeom prst="rect">
            <a:avLst/>
          </a:prstGeom>
        </p:spPr>
      </p:pic>
      <p:pic>
        <p:nvPicPr>
          <p:cNvPr id="63" name="Picture 62">
            <a:extLst>
              <a:ext uri="{FF2B5EF4-FFF2-40B4-BE49-F238E27FC236}">
                <a16:creationId xmlns:a16="http://schemas.microsoft.com/office/drawing/2014/main" id="{17B5BF1C-674B-4460-87FA-0271EC7216B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4592" y="5030116"/>
            <a:ext cx="192024" cy="192024"/>
          </a:xfrm>
          <a:prstGeom prst="rect">
            <a:avLst/>
          </a:prstGeom>
        </p:spPr>
      </p:pic>
      <p:pic>
        <p:nvPicPr>
          <p:cNvPr id="64" name="Picture 63">
            <a:extLst>
              <a:ext uri="{FF2B5EF4-FFF2-40B4-BE49-F238E27FC236}">
                <a16:creationId xmlns:a16="http://schemas.microsoft.com/office/drawing/2014/main" id="{2C8E5574-2456-4825-AF08-3DD83B3600B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4592" y="5433314"/>
            <a:ext cx="192024" cy="192024"/>
          </a:xfrm>
          <a:prstGeom prst="rect">
            <a:avLst/>
          </a:prstGeom>
        </p:spPr>
      </p:pic>
      <p:pic>
        <p:nvPicPr>
          <p:cNvPr id="65" name="Picture 64">
            <a:extLst>
              <a:ext uri="{FF2B5EF4-FFF2-40B4-BE49-F238E27FC236}">
                <a16:creationId xmlns:a16="http://schemas.microsoft.com/office/drawing/2014/main" id="{E5C3F29A-BECA-406E-AC55-F1DDE6F8581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64592" y="5836512"/>
            <a:ext cx="192024" cy="192024"/>
          </a:xfrm>
          <a:prstGeom prst="rect">
            <a:avLst/>
          </a:prstGeom>
        </p:spPr>
      </p:pic>
      <p:pic>
        <p:nvPicPr>
          <p:cNvPr id="66" name="Picture 65">
            <a:extLst>
              <a:ext uri="{FF2B5EF4-FFF2-40B4-BE49-F238E27FC236}">
                <a16:creationId xmlns:a16="http://schemas.microsoft.com/office/drawing/2014/main" id="{DC94E4B7-4E0F-488A-A701-9CB7789C6EA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64592" y="6239710"/>
            <a:ext cx="192024" cy="192024"/>
          </a:xfrm>
          <a:prstGeom prst="rect">
            <a:avLst/>
          </a:prstGeom>
        </p:spPr>
      </p:pic>
      <p:pic>
        <p:nvPicPr>
          <p:cNvPr id="67" name="Picture 66">
            <a:extLst>
              <a:ext uri="{FF2B5EF4-FFF2-40B4-BE49-F238E27FC236}">
                <a16:creationId xmlns:a16="http://schemas.microsoft.com/office/drawing/2014/main" id="{98DAF453-6314-4C27-8298-F31AA603A40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64592" y="6642908"/>
            <a:ext cx="192024" cy="192024"/>
          </a:xfrm>
          <a:prstGeom prst="rect">
            <a:avLst/>
          </a:prstGeom>
        </p:spPr>
      </p:pic>
      <p:pic>
        <p:nvPicPr>
          <p:cNvPr id="68" name="Picture 67">
            <a:extLst>
              <a:ext uri="{FF2B5EF4-FFF2-40B4-BE49-F238E27FC236}">
                <a16:creationId xmlns:a16="http://schemas.microsoft.com/office/drawing/2014/main" id="{32621B9E-43B1-4614-8E0E-6996C93F9369}"/>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64592" y="7046106"/>
            <a:ext cx="192024" cy="192024"/>
          </a:xfrm>
          <a:prstGeom prst="rect">
            <a:avLst/>
          </a:prstGeom>
        </p:spPr>
      </p:pic>
      <p:pic>
        <p:nvPicPr>
          <p:cNvPr id="69" name="Picture 68">
            <a:extLst>
              <a:ext uri="{FF2B5EF4-FFF2-40B4-BE49-F238E27FC236}">
                <a16:creationId xmlns:a16="http://schemas.microsoft.com/office/drawing/2014/main" id="{8ED6BB67-0F18-4E11-8415-577C3A2B76DB}"/>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64592" y="7449304"/>
            <a:ext cx="192024" cy="192024"/>
          </a:xfrm>
          <a:prstGeom prst="rect">
            <a:avLst/>
          </a:prstGeom>
        </p:spPr>
      </p:pic>
      <p:pic>
        <p:nvPicPr>
          <p:cNvPr id="70" name="Picture 69">
            <a:extLst>
              <a:ext uri="{FF2B5EF4-FFF2-40B4-BE49-F238E27FC236}">
                <a16:creationId xmlns:a16="http://schemas.microsoft.com/office/drawing/2014/main" id="{595AC8D6-69EF-4ACA-BF13-150A68823C46}"/>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64592" y="7852502"/>
            <a:ext cx="192024" cy="192024"/>
          </a:xfrm>
          <a:prstGeom prst="rect">
            <a:avLst/>
          </a:prstGeom>
        </p:spPr>
      </p:pic>
      <p:pic>
        <p:nvPicPr>
          <p:cNvPr id="71" name="Picture 70">
            <a:extLst>
              <a:ext uri="{FF2B5EF4-FFF2-40B4-BE49-F238E27FC236}">
                <a16:creationId xmlns:a16="http://schemas.microsoft.com/office/drawing/2014/main" id="{FE3A49AE-B0F0-4EC2-8D85-10C4044F9C1E}"/>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64592" y="8255700"/>
            <a:ext cx="192024" cy="192024"/>
          </a:xfrm>
          <a:prstGeom prst="rect">
            <a:avLst/>
          </a:prstGeom>
        </p:spPr>
      </p:pic>
      <p:pic>
        <p:nvPicPr>
          <p:cNvPr id="72" name="Picture 71">
            <a:extLst>
              <a:ext uri="{FF2B5EF4-FFF2-40B4-BE49-F238E27FC236}">
                <a16:creationId xmlns:a16="http://schemas.microsoft.com/office/drawing/2014/main" id="{D87A9FEE-E495-4A0C-8427-6E966D250D7A}"/>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64592" y="8658898"/>
            <a:ext cx="192024" cy="192024"/>
          </a:xfrm>
          <a:prstGeom prst="rect">
            <a:avLst/>
          </a:prstGeom>
        </p:spPr>
      </p:pic>
      <p:pic>
        <p:nvPicPr>
          <p:cNvPr id="73" name="Picture 72">
            <a:extLst>
              <a:ext uri="{FF2B5EF4-FFF2-40B4-BE49-F238E27FC236}">
                <a16:creationId xmlns:a16="http://schemas.microsoft.com/office/drawing/2014/main" id="{0470CCC3-B4A3-4743-A5D7-E35F387BB3A4}"/>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64592" y="9062094"/>
            <a:ext cx="192024" cy="192024"/>
          </a:xfrm>
          <a:prstGeom prst="rect">
            <a:avLst/>
          </a:prstGeom>
        </p:spPr>
      </p:pic>
      <p:pic>
        <p:nvPicPr>
          <p:cNvPr id="74" name="Picture 73">
            <a:extLst>
              <a:ext uri="{FF2B5EF4-FFF2-40B4-BE49-F238E27FC236}">
                <a16:creationId xmlns:a16="http://schemas.microsoft.com/office/drawing/2014/main" id="{DCF34348-F748-4B30-997A-857AC6C5A17F}"/>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426928" y="1472773"/>
            <a:ext cx="192024" cy="192024"/>
          </a:xfrm>
          <a:prstGeom prst="rect">
            <a:avLst/>
          </a:prstGeom>
        </p:spPr>
      </p:pic>
      <p:pic>
        <p:nvPicPr>
          <p:cNvPr id="75" name="Picture 74">
            <a:extLst>
              <a:ext uri="{FF2B5EF4-FFF2-40B4-BE49-F238E27FC236}">
                <a16:creationId xmlns:a16="http://schemas.microsoft.com/office/drawing/2014/main" id="{CBFE8E72-9B89-496F-8498-D2B147A8962E}"/>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8333319" y="2084231"/>
            <a:ext cx="192024" cy="192024"/>
          </a:xfrm>
          <a:prstGeom prst="rect">
            <a:avLst/>
          </a:prstGeom>
        </p:spPr>
      </p:pic>
      <p:pic>
        <p:nvPicPr>
          <p:cNvPr id="76" name="Picture 75">
            <a:extLst>
              <a:ext uri="{FF2B5EF4-FFF2-40B4-BE49-F238E27FC236}">
                <a16:creationId xmlns:a16="http://schemas.microsoft.com/office/drawing/2014/main" id="{5113A795-A442-469F-A3FC-D9C09CB5EB9E}"/>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9917467" y="2084231"/>
            <a:ext cx="192024" cy="192024"/>
          </a:xfrm>
          <a:prstGeom prst="rect">
            <a:avLst/>
          </a:prstGeom>
        </p:spPr>
      </p:pic>
      <p:pic>
        <p:nvPicPr>
          <p:cNvPr id="77" name="Picture 76">
            <a:extLst>
              <a:ext uri="{FF2B5EF4-FFF2-40B4-BE49-F238E27FC236}">
                <a16:creationId xmlns:a16="http://schemas.microsoft.com/office/drawing/2014/main" id="{A6110A0D-8497-4008-A74C-422F0DB86BBA}"/>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1153394" y="2084231"/>
            <a:ext cx="192024" cy="192024"/>
          </a:xfrm>
          <a:prstGeom prst="rect">
            <a:avLst/>
          </a:prstGeom>
        </p:spPr>
      </p:pic>
      <p:pic>
        <p:nvPicPr>
          <p:cNvPr id="78" name="Picture 77">
            <a:extLst>
              <a:ext uri="{FF2B5EF4-FFF2-40B4-BE49-F238E27FC236}">
                <a16:creationId xmlns:a16="http://schemas.microsoft.com/office/drawing/2014/main" id="{9AF46A5B-EA92-4E67-944B-7714474B2172}"/>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12315979" y="2084231"/>
            <a:ext cx="192024" cy="192024"/>
          </a:xfrm>
          <a:prstGeom prst="rect">
            <a:avLst/>
          </a:prstGeom>
        </p:spPr>
      </p:pic>
      <p:pic>
        <p:nvPicPr>
          <p:cNvPr id="79" name="Picture 78">
            <a:extLst>
              <a:ext uri="{FF2B5EF4-FFF2-40B4-BE49-F238E27FC236}">
                <a16:creationId xmlns:a16="http://schemas.microsoft.com/office/drawing/2014/main" id="{46C05986-1447-4E51-9EE0-5FBBE29F7A71}"/>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13812340" y="2084231"/>
            <a:ext cx="192024" cy="192024"/>
          </a:xfrm>
          <a:prstGeom prst="rect">
            <a:avLst/>
          </a:prstGeom>
        </p:spPr>
      </p:pic>
      <p:pic>
        <p:nvPicPr>
          <p:cNvPr id="80" name="Picture 79">
            <a:extLst>
              <a:ext uri="{FF2B5EF4-FFF2-40B4-BE49-F238E27FC236}">
                <a16:creationId xmlns:a16="http://schemas.microsoft.com/office/drawing/2014/main" id="{88F26CAE-76AC-451B-A7A7-D1B9E1B5FE73}"/>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15114465" y="2084231"/>
            <a:ext cx="192024" cy="192024"/>
          </a:xfrm>
          <a:prstGeom prst="rect">
            <a:avLst/>
          </a:prstGeom>
        </p:spPr>
      </p:pic>
      <p:grpSp>
        <p:nvGrpSpPr>
          <p:cNvPr id="81" name="Group 80">
            <a:extLst>
              <a:ext uri="{FF2B5EF4-FFF2-40B4-BE49-F238E27FC236}">
                <a16:creationId xmlns:a16="http://schemas.microsoft.com/office/drawing/2014/main" id="{00408524-0A88-4357-86BC-925CA668DAE8}"/>
              </a:ext>
            </a:extLst>
          </p:cNvPr>
          <p:cNvGrpSpPr/>
          <p:nvPr/>
        </p:nvGrpSpPr>
        <p:grpSpPr>
          <a:xfrm>
            <a:off x="4111464" y="1338723"/>
            <a:ext cx="3314698" cy="4244687"/>
            <a:chOff x="4166820" y="1338723"/>
            <a:chExt cx="3314698" cy="4244687"/>
          </a:xfrm>
        </p:grpSpPr>
        <p:sp>
          <p:nvSpPr>
            <p:cNvPr id="82" name="TextBox 81">
              <a:extLst>
                <a:ext uri="{FF2B5EF4-FFF2-40B4-BE49-F238E27FC236}">
                  <a16:creationId xmlns:a16="http://schemas.microsoft.com/office/drawing/2014/main" id="{804B7AD5-D1C9-4771-B4DA-BE21E251F70B}"/>
                </a:ext>
              </a:extLst>
            </p:cNvPr>
            <p:cNvSpPr txBox="1"/>
            <p:nvPr/>
          </p:nvSpPr>
          <p:spPr>
            <a:xfrm>
              <a:off x="4166820" y="1338723"/>
              <a:ext cx="1680845"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File Explorer</a:t>
              </a:r>
            </a:p>
          </p:txBody>
        </p:sp>
        <p:sp>
          <p:nvSpPr>
            <p:cNvPr id="83" name="Rectangle 82">
              <a:extLst>
                <a:ext uri="{FF2B5EF4-FFF2-40B4-BE49-F238E27FC236}">
                  <a16:creationId xmlns:a16="http://schemas.microsoft.com/office/drawing/2014/main" id="{3EB5E8E3-AE4B-42E9-9104-B5F55143C874}"/>
                </a:ext>
              </a:extLst>
            </p:cNvPr>
            <p:cNvSpPr/>
            <p:nvPr/>
          </p:nvSpPr>
          <p:spPr>
            <a:xfrm>
              <a:off x="4226254" y="1974082"/>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TextBox 83">
              <a:extLst>
                <a:ext uri="{FF2B5EF4-FFF2-40B4-BE49-F238E27FC236}">
                  <a16:creationId xmlns:a16="http://schemas.microsoft.com/office/drawing/2014/main" id="{5F820599-FBED-4006-BCA0-0292EFC5883E}"/>
                </a:ext>
              </a:extLst>
            </p:cNvPr>
            <p:cNvSpPr txBox="1"/>
            <p:nvPr/>
          </p:nvSpPr>
          <p:spPr>
            <a:xfrm>
              <a:off x="4795710" y="2012426"/>
              <a:ext cx="84189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This PC</a:t>
              </a:r>
            </a:p>
          </p:txBody>
        </p:sp>
        <p:sp>
          <p:nvSpPr>
            <p:cNvPr id="85" name="TextBox 84">
              <a:extLst>
                <a:ext uri="{FF2B5EF4-FFF2-40B4-BE49-F238E27FC236}">
                  <a16:creationId xmlns:a16="http://schemas.microsoft.com/office/drawing/2014/main" id="{5D9656A3-F668-47D4-8233-53137A7C9BA5}"/>
                </a:ext>
              </a:extLst>
            </p:cNvPr>
            <p:cNvSpPr txBox="1"/>
            <p:nvPr/>
          </p:nvSpPr>
          <p:spPr>
            <a:xfrm>
              <a:off x="5108616" y="2416480"/>
              <a:ext cx="84189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This PC</a:t>
              </a:r>
            </a:p>
          </p:txBody>
        </p:sp>
        <p:sp>
          <p:nvSpPr>
            <p:cNvPr id="86" name="TextBox 85">
              <a:extLst>
                <a:ext uri="{FF2B5EF4-FFF2-40B4-BE49-F238E27FC236}">
                  <a16:creationId xmlns:a16="http://schemas.microsoft.com/office/drawing/2014/main" id="{76A82028-007A-4905-A390-93073556D201}"/>
                </a:ext>
              </a:extLst>
            </p:cNvPr>
            <p:cNvSpPr txBox="1"/>
            <p:nvPr/>
          </p:nvSpPr>
          <p:spPr>
            <a:xfrm>
              <a:off x="5421522" y="2820534"/>
              <a:ext cx="1503745" cy="338554"/>
            </a:xfrm>
            <a:prstGeom prst="rect">
              <a:avLst/>
            </a:prstGeom>
            <a:noFill/>
          </p:spPr>
          <p:txBody>
            <a:bodyPr wrap="none" rtlCol="0">
              <a:spAutoFit/>
            </a:bodyPr>
            <a:lstStyle/>
            <a:p>
              <a:r>
                <a:rPr lang="en-US" sz="1600" err="1">
                  <a:latin typeface="Segoe UI" panose="020B0502040204020203" pitchFamily="34" charset="0"/>
                  <a:cs typeface="Segoe UI" panose="020B0502040204020203" pitchFamily="34" charset="0"/>
                </a:rPr>
                <a:t>ClusterStorage</a:t>
              </a:r>
              <a:endParaRPr lang="en-US" sz="1600">
                <a:latin typeface="Segoe UI" panose="020B0502040204020203" pitchFamily="34" charset="0"/>
                <a:cs typeface="Segoe UI" panose="020B0502040204020203" pitchFamily="34" charset="0"/>
              </a:endParaRPr>
            </a:p>
          </p:txBody>
        </p:sp>
        <p:sp>
          <p:nvSpPr>
            <p:cNvPr id="87" name="TextBox 86">
              <a:extLst>
                <a:ext uri="{FF2B5EF4-FFF2-40B4-BE49-F238E27FC236}">
                  <a16:creationId xmlns:a16="http://schemas.microsoft.com/office/drawing/2014/main" id="{0F68CB05-8C56-4BA4-B2A6-2074BC58976A}"/>
                </a:ext>
              </a:extLst>
            </p:cNvPr>
            <p:cNvSpPr txBox="1"/>
            <p:nvPr/>
          </p:nvSpPr>
          <p:spPr>
            <a:xfrm>
              <a:off x="5729556" y="3224588"/>
              <a:ext cx="97962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Volume1</a:t>
              </a:r>
            </a:p>
          </p:txBody>
        </p:sp>
        <p:sp>
          <p:nvSpPr>
            <p:cNvPr id="88" name="TextBox 87">
              <a:extLst>
                <a:ext uri="{FF2B5EF4-FFF2-40B4-BE49-F238E27FC236}">
                  <a16:creationId xmlns:a16="http://schemas.microsoft.com/office/drawing/2014/main" id="{C5C8B6F0-C599-40F7-853A-A54C5DE9438D}"/>
                </a:ext>
              </a:extLst>
            </p:cNvPr>
            <p:cNvSpPr txBox="1"/>
            <p:nvPr/>
          </p:nvSpPr>
          <p:spPr>
            <a:xfrm>
              <a:off x="5421522" y="3628642"/>
              <a:ext cx="963212" cy="338554"/>
            </a:xfrm>
            <a:prstGeom prst="rect">
              <a:avLst/>
            </a:prstGeom>
            <a:noFill/>
          </p:spPr>
          <p:txBody>
            <a:bodyPr wrap="none" rtlCol="0">
              <a:spAutoFit/>
            </a:bodyPr>
            <a:lstStyle/>
            <a:p>
              <a:r>
                <a:rPr lang="en-US" sz="1600" err="1">
                  <a:latin typeface="Segoe UI" panose="020B0502040204020203" pitchFamily="34" charset="0"/>
                  <a:cs typeface="Segoe UI" panose="020B0502040204020203" pitchFamily="34" charset="0"/>
                </a:rPr>
                <a:t>PerfLogs</a:t>
              </a:r>
              <a:endParaRPr lang="en-US" sz="1600">
                <a:latin typeface="Segoe UI" panose="020B0502040204020203" pitchFamily="34" charset="0"/>
                <a:cs typeface="Segoe UI" panose="020B0502040204020203" pitchFamily="34" charset="0"/>
              </a:endParaRPr>
            </a:p>
          </p:txBody>
        </p:sp>
        <p:sp>
          <p:nvSpPr>
            <p:cNvPr id="89" name="TextBox 88">
              <a:extLst>
                <a:ext uri="{FF2B5EF4-FFF2-40B4-BE49-F238E27FC236}">
                  <a16:creationId xmlns:a16="http://schemas.microsoft.com/office/drawing/2014/main" id="{18FDB6FD-9B71-4369-BD49-20AC2A6E6BB1}"/>
                </a:ext>
              </a:extLst>
            </p:cNvPr>
            <p:cNvSpPr txBox="1"/>
            <p:nvPr/>
          </p:nvSpPr>
          <p:spPr>
            <a:xfrm>
              <a:off x="5421522" y="4032696"/>
              <a:ext cx="141307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Program Files</a:t>
              </a:r>
            </a:p>
          </p:txBody>
        </p:sp>
        <p:sp>
          <p:nvSpPr>
            <p:cNvPr id="90" name="TextBox 89">
              <a:extLst>
                <a:ext uri="{FF2B5EF4-FFF2-40B4-BE49-F238E27FC236}">
                  <a16:creationId xmlns:a16="http://schemas.microsoft.com/office/drawing/2014/main" id="{2DC30A49-EB25-4140-BC48-1C03C2A04D03}"/>
                </a:ext>
              </a:extLst>
            </p:cNvPr>
            <p:cNvSpPr txBox="1"/>
            <p:nvPr/>
          </p:nvSpPr>
          <p:spPr>
            <a:xfrm>
              <a:off x="5421522" y="4436750"/>
              <a:ext cx="1910010"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Program Files (x86)</a:t>
              </a:r>
            </a:p>
          </p:txBody>
        </p:sp>
        <p:sp>
          <p:nvSpPr>
            <p:cNvPr id="91" name="TextBox 90">
              <a:extLst>
                <a:ext uri="{FF2B5EF4-FFF2-40B4-BE49-F238E27FC236}">
                  <a16:creationId xmlns:a16="http://schemas.microsoft.com/office/drawing/2014/main" id="{A21CC263-F422-4532-8233-17423482A162}"/>
                </a:ext>
              </a:extLst>
            </p:cNvPr>
            <p:cNvSpPr txBox="1"/>
            <p:nvPr/>
          </p:nvSpPr>
          <p:spPr>
            <a:xfrm>
              <a:off x="5421522" y="4840804"/>
              <a:ext cx="679801"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Users</a:t>
              </a:r>
            </a:p>
          </p:txBody>
        </p:sp>
        <p:sp>
          <p:nvSpPr>
            <p:cNvPr id="92" name="TextBox 91">
              <a:extLst>
                <a:ext uri="{FF2B5EF4-FFF2-40B4-BE49-F238E27FC236}">
                  <a16:creationId xmlns:a16="http://schemas.microsoft.com/office/drawing/2014/main" id="{81E39AEE-D995-4012-A60D-CFA8C6F2A6F5}"/>
                </a:ext>
              </a:extLst>
            </p:cNvPr>
            <p:cNvSpPr txBox="1"/>
            <p:nvPr/>
          </p:nvSpPr>
          <p:spPr>
            <a:xfrm>
              <a:off x="5421522" y="5244856"/>
              <a:ext cx="49725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VM</a:t>
              </a:r>
            </a:p>
          </p:txBody>
        </p:sp>
        <p:pic>
          <p:nvPicPr>
            <p:cNvPr id="93" name="Picture 92">
              <a:extLst>
                <a:ext uri="{FF2B5EF4-FFF2-40B4-BE49-F238E27FC236}">
                  <a16:creationId xmlns:a16="http://schemas.microsoft.com/office/drawing/2014/main" id="{9210BA14-665F-416D-B2AE-C42C68DAF371}"/>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4272275" y="2144501"/>
              <a:ext cx="128016" cy="128016"/>
            </a:xfrm>
            <a:prstGeom prst="rect">
              <a:avLst/>
            </a:prstGeom>
          </p:spPr>
        </p:pic>
        <p:pic>
          <p:nvPicPr>
            <p:cNvPr id="94" name="Picture 93">
              <a:extLst>
                <a:ext uri="{FF2B5EF4-FFF2-40B4-BE49-F238E27FC236}">
                  <a16:creationId xmlns:a16="http://schemas.microsoft.com/office/drawing/2014/main" id="{14F3FDC7-F634-42C4-8BA3-E621A0A973A2}"/>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4587734" y="2079518"/>
              <a:ext cx="192024" cy="192024"/>
            </a:xfrm>
            <a:prstGeom prst="rect">
              <a:avLst/>
            </a:prstGeom>
          </p:spPr>
        </p:pic>
        <p:pic>
          <p:nvPicPr>
            <p:cNvPr id="95" name="Picture 94">
              <a:extLst>
                <a:ext uri="{FF2B5EF4-FFF2-40B4-BE49-F238E27FC236}">
                  <a16:creationId xmlns:a16="http://schemas.microsoft.com/office/drawing/2014/main" id="{AE4B7319-EA5A-4C85-BD61-25B244F307D9}"/>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4900640" y="2487003"/>
              <a:ext cx="192024" cy="192024"/>
            </a:xfrm>
            <a:prstGeom prst="rect">
              <a:avLst/>
            </a:prstGeom>
          </p:spPr>
        </p:pic>
        <p:pic>
          <p:nvPicPr>
            <p:cNvPr id="96" name="Picture 95">
              <a:extLst>
                <a:ext uri="{FF2B5EF4-FFF2-40B4-BE49-F238E27FC236}">
                  <a16:creationId xmlns:a16="http://schemas.microsoft.com/office/drawing/2014/main" id="{99B28B2F-8F1E-476B-9AE2-E3CF7BA5C975}"/>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5213546" y="5311668"/>
              <a:ext cx="192024" cy="192024"/>
            </a:xfrm>
            <a:prstGeom prst="rect">
              <a:avLst/>
            </a:prstGeom>
          </p:spPr>
        </p:pic>
        <p:pic>
          <p:nvPicPr>
            <p:cNvPr id="97" name="Picture 96">
              <a:extLst>
                <a:ext uri="{FF2B5EF4-FFF2-40B4-BE49-F238E27FC236}">
                  <a16:creationId xmlns:a16="http://schemas.microsoft.com/office/drawing/2014/main" id="{DDB2B259-E47A-411B-BB4E-1157149E8B4C}"/>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4586446" y="2550905"/>
              <a:ext cx="128016" cy="128016"/>
            </a:xfrm>
            <a:prstGeom prst="rect">
              <a:avLst/>
            </a:prstGeom>
          </p:spPr>
        </p:pic>
        <p:pic>
          <p:nvPicPr>
            <p:cNvPr id="98" name="Picture 97">
              <a:extLst>
                <a:ext uri="{FF2B5EF4-FFF2-40B4-BE49-F238E27FC236}">
                  <a16:creationId xmlns:a16="http://schemas.microsoft.com/office/drawing/2014/main" id="{B3007169-6FA9-42C4-9B93-35968038D07F}"/>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4899352" y="2954959"/>
              <a:ext cx="128016" cy="128016"/>
            </a:xfrm>
            <a:prstGeom prst="rect">
              <a:avLst/>
            </a:prstGeom>
          </p:spPr>
        </p:pic>
        <p:pic>
          <p:nvPicPr>
            <p:cNvPr id="99" name="Picture 98">
              <a:extLst>
                <a:ext uri="{FF2B5EF4-FFF2-40B4-BE49-F238E27FC236}">
                  <a16:creationId xmlns:a16="http://schemas.microsoft.com/office/drawing/2014/main" id="{F992EEEC-324E-42D3-AEFF-FF3721875B76}"/>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5207386" y="3357981"/>
              <a:ext cx="128016" cy="128016"/>
            </a:xfrm>
            <a:prstGeom prst="rect">
              <a:avLst/>
            </a:prstGeom>
          </p:spPr>
        </p:pic>
        <p:pic>
          <p:nvPicPr>
            <p:cNvPr id="100" name="Picture 99">
              <a:extLst>
                <a:ext uri="{FF2B5EF4-FFF2-40B4-BE49-F238E27FC236}">
                  <a16:creationId xmlns:a16="http://schemas.microsoft.com/office/drawing/2014/main" id="{4CB7BBD6-55DB-483D-BC63-C5064FACDDEF}"/>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899352" y="3762035"/>
              <a:ext cx="128016" cy="128016"/>
            </a:xfrm>
            <a:prstGeom prst="rect">
              <a:avLst/>
            </a:prstGeom>
          </p:spPr>
        </p:pic>
        <p:pic>
          <p:nvPicPr>
            <p:cNvPr id="101" name="Picture 100">
              <a:extLst>
                <a:ext uri="{FF2B5EF4-FFF2-40B4-BE49-F238E27FC236}">
                  <a16:creationId xmlns:a16="http://schemas.microsoft.com/office/drawing/2014/main" id="{BCC6D038-9DCC-4329-BE95-6EB130155B54}"/>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899352" y="4166089"/>
              <a:ext cx="128016" cy="128016"/>
            </a:xfrm>
            <a:prstGeom prst="rect">
              <a:avLst/>
            </a:prstGeom>
          </p:spPr>
        </p:pic>
        <p:pic>
          <p:nvPicPr>
            <p:cNvPr id="102" name="Picture 101">
              <a:extLst>
                <a:ext uri="{FF2B5EF4-FFF2-40B4-BE49-F238E27FC236}">
                  <a16:creationId xmlns:a16="http://schemas.microsoft.com/office/drawing/2014/main" id="{754F9E3E-C528-429B-8133-4E7D34CB8D9F}"/>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899352" y="4570143"/>
              <a:ext cx="128016" cy="128016"/>
            </a:xfrm>
            <a:prstGeom prst="rect">
              <a:avLst/>
            </a:prstGeom>
          </p:spPr>
        </p:pic>
        <p:pic>
          <p:nvPicPr>
            <p:cNvPr id="103" name="Picture 102">
              <a:extLst>
                <a:ext uri="{FF2B5EF4-FFF2-40B4-BE49-F238E27FC236}">
                  <a16:creationId xmlns:a16="http://schemas.microsoft.com/office/drawing/2014/main" id="{6CFD164F-EFE7-49F4-97A3-B30C729FF808}"/>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899352" y="4974197"/>
              <a:ext cx="128016" cy="128016"/>
            </a:xfrm>
            <a:prstGeom prst="rect">
              <a:avLst/>
            </a:prstGeom>
          </p:spPr>
        </p:pic>
        <p:pic>
          <p:nvPicPr>
            <p:cNvPr id="104" name="Picture 103">
              <a:extLst>
                <a:ext uri="{FF2B5EF4-FFF2-40B4-BE49-F238E27FC236}">
                  <a16:creationId xmlns:a16="http://schemas.microsoft.com/office/drawing/2014/main" id="{A78D0FA9-467A-4F65-AD42-7A1041CE4A40}"/>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899352" y="5378249"/>
              <a:ext cx="128016" cy="128016"/>
            </a:xfrm>
            <a:prstGeom prst="rect">
              <a:avLst/>
            </a:prstGeom>
          </p:spPr>
        </p:pic>
        <p:pic>
          <p:nvPicPr>
            <p:cNvPr id="105" name="Picture 104">
              <a:extLst>
                <a:ext uri="{FF2B5EF4-FFF2-40B4-BE49-F238E27FC236}">
                  <a16:creationId xmlns:a16="http://schemas.microsoft.com/office/drawing/2014/main" id="{3F2CA986-1430-48A4-822C-0DAE8953882E}"/>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5213546" y="4907616"/>
              <a:ext cx="192024" cy="192024"/>
            </a:xfrm>
            <a:prstGeom prst="rect">
              <a:avLst/>
            </a:prstGeom>
          </p:spPr>
        </p:pic>
        <p:pic>
          <p:nvPicPr>
            <p:cNvPr id="106" name="Picture 105">
              <a:extLst>
                <a:ext uri="{FF2B5EF4-FFF2-40B4-BE49-F238E27FC236}">
                  <a16:creationId xmlns:a16="http://schemas.microsoft.com/office/drawing/2014/main" id="{D127FF03-8024-40D2-9E88-1E47F796F13F}"/>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5213546" y="4503562"/>
              <a:ext cx="192024" cy="192024"/>
            </a:xfrm>
            <a:prstGeom prst="rect">
              <a:avLst/>
            </a:prstGeom>
          </p:spPr>
        </p:pic>
        <p:pic>
          <p:nvPicPr>
            <p:cNvPr id="107" name="Picture 106">
              <a:extLst>
                <a:ext uri="{FF2B5EF4-FFF2-40B4-BE49-F238E27FC236}">
                  <a16:creationId xmlns:a16="http://schemas.microsoft.com/office/drawing/2014/main" id="{02A8ABE7-7B6D-4720-AEE4-B503A6A125E5}"/>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5213546" y="4099508"/>
              <a:ext cx="192024" cy="192024"/>
            </a:xfrm>
            <a:prstGeom prst="rect">
              <a:avLst/>
            </a:prstGeom>
          </p:spPr>
        </p:pic>
        <p:pic>
          <p:nvPicPr>
            <p:cNvPr id="108" name="Picture 107">
              <a:extLst>
                <a:ext uri="{FF2B5EF4-FFF2-40B4-BE49-F238E27FC236}">
                  <a16:creationId xmlns:a16="http://schemas.microsoft.com/office/drawing/2014/main" id="{0204C335-036C-4C2A-A7D4-3EFE2B2FC91C}"/>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5213546" y="3695454"/>
              <a:ext cx="192024" cy="192024"/>
            </a:xfrm>
            <a:prstGeom prst="rect">
              <a:avLst/>
            </a:prstGeom>
          </p:spPr>
        </p:pic>
        <p:pic>
          <p:nvPicPr>
            <p:cNvPr id="109" name="Picture 108">
              <a:extLst>
                <a:ext uri="{FF2B5EF4-FFF2-40B4-BE49-F238E27FC236}">
                  <a16:creationId xmlns:a16="http://schemas.microsoft.com/office/drawing/2014/main" id="{AFA0E822-3A58-43A2-8734-4A472D3DAEA0}"/>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5213546" y="2887346"/>
              <a:ext cx="192024" cy="192024"/>
            </a:xfrm>
            <a:prstGeom prst="rect">
              <a:avLst/>
            </a:prstGeom>
          </p:spPr>
        </p:pic>
        <p:pic>
          <p:nvPicPr>
            <p:cNvPr id="110" name="Picture 109">
              <a:extLst>
                <a:ext uri="{FF2B5EF4-FFF2-40B4-BE49-F238E27FC236}">
                  <a16:creationId xmlns:a16="http://schemas.microsoft.com/office/drawing/2014/main" id="{A5A11514-66D7-494F-B999-FA0254A4B606}"/>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5521580" y="3291400"/>
              <a:ext cx="192024" cy="192024"/>
            </a:xfrm>
            <a:prstGeom prst="rect">
              <a:avLst/>
            </a:prstGeom>
          </p:spPr>
        </p:pic>
      </p:grpSp>
      <p:grpSp>
        <p:nvGrpSpPr>
          <p:cNvPr id="111" name="Group 110">
            <a:extLst>
              <a:ext uri="{FF2B5EF4-FFF2-40B4-BE49-F238E27FC236}">
                <a16:creationId xmlns:a16="http://schemas.microsoft.com/office/drawing/2014/main" id="{CD377B9D-54FA-4548-91AA-E48783AB539D}"/>
              </a:ext>
            </a:extLst>
          </p:cNvPr>
          <p:cNvGrpSpPr/>
          <p:nvPr/>
        </p:nvGrpSpPr>
        <p:grpSpPr>
          <a:xfrm>
            <a:off x="20561808" y="1974082"/>
            <a:ext cx="3419856" cy="402336"/>
            <a:chOff x="20561808" y="1974082"/>
            <a:chExt cx="3419856" cy="402336"/>
          </a:xfrm>
        </p:grpSpPr>
        <p:sp>
          <p:nvSpPr>
            <p:cNvPr id="112" name="Rectangle 111">
              <a:extLst>
                <a:ext uri="{FF2B5EF4-FFF2-40B4-BE49-F238E27FC236}">
                  <a16:creationId xmlns:a16="http://schemas.microsoft.com/office/drawing/2014/main" id="{A7D68AAB-28CA-4CC7-8CC2-F8C19582F760}"/>
                </a:ext>
              </a:extLst>
            </p:cNvPr>
            <p:cNvSpPr/>
            <p:nvPr/>
          </p:nvSpPr>
          <p:spPr>
            <a:xfrm>
              <a:off x="20561808" y="1974082"/>
              <a:ext cx="3419856" cy="402336"/>
            </a:xfrm>
            <a:prstGeom prst="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a:extLst>
                <a:ext uri="{FF2B5EF4-FFF2-40B4-BE49-F238E27FC236}">
                  <a16:creationId xmlns:a16="http://schemas.microsoft.com/office/drawing/2014/main" id="{D840DBDB-7BE3-4892-9A1F-B546393511F2}"/>
                </a:ext>
              </a:extLst>
            </p:cNvPr>
            <p:cNvSpPr txBox="1"/>
            <p:nvPr/>
          </p:nvSpPr>
          <p:spPr>
            <a:xfrm>
              <a:off x="20591771" y="2010080"/>
              <a:ext cx="78470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Search</a:t>
              </a:r>
            </a:p>
          </p:txBody>
        </p:sp>
        <p:pic>
          <p:nvPicPr>
            <p:cNvPr id="114" name="Picture 113">
              <a:extLst>
                <a:ext uri="{FF2B5EF4-FFF2-40B4-BE49-F238E27FC236}">
                  <a16:creationId xmlns:a16="http://schemas.microsoft.com/office/drawing/2014/main" id="{7BA3F178-A521-4CAB-9903-5A6DA89F8A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84484" y="2079238"/>
              <a:ext cx="192024" cy="192024"/>
            </a:xfrm>
            <a:prstGeom prst="rect">
              <a:avLst/>
            </a:prstGeom>
          </p:spPr>
        </p:pic>
      </p:grpSp>
      <p:pic>
        <p:nvPicPr>
          <p:cNvPr id="115" name="Picture 114">
            <a:extLst>
              <a:ext uri="{FF2B5EF4-FFF2-40B4-BE49-F238E27FC236}">
                <a16:creationId xmlns:a16="http://schemas.microsoft.com/office/drawing/2014/main" id="{5CBC4872-0D0E-49B6-8358-D0735B3F6E55}"/>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23878021" y="7619190"/>
            <a:ext cx="192024" cy="192024"/>
          </a:xfrm>
          <a:prstGeom prst="rect">
            <a:avLst/>
          </a:prstGeom>
        </p:spPr>
      </p:pic>
      <p:pic>
        <p:nvPicPr>
          <p:cNvPr id="116" name="Picture 115">
            <a:extLst>
              <a:ext uri="{FF2B5EF4-FFF2-40B4-BE49-F238E27FC236}">
                <a16:creationId xmlns:a16="http://schemas.microsoft.com/office/drawing/2014/main" id="{C800E76C-279D-43F2-AC29-5174A8DB830E}"/>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8334203" y="3081539"/>
            <a:ext cx="128016" cy="128016"/>
          </a:xfrm>
          <a:prstGeom prst="rect">
            <a:avLst/>
          </a:prstGeom>
        </p:spPr>
      </p:pic>
      <p:pic>
        <p:nvPicPr>
          <p:cNvPr id="117" name="Picture 116">
            <a:extLst>
              <a:ext uri="{FF2B5EF4-FFF2-40B4-BE49-F238E27FC236}">
                <a16:creationId xmlns:a16="http://schemas.microsoft.com/office/drawing/2014/main" id="{3A0BE0CD-11B4-466E-B2AA-9A39934BDAA6}"/>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8334203" y="3488093"/>
            <a:ext cx="128016" cy="128016"/>
          </a:xfrm>
          <a:prstGeom prst="rect">
            <a:avLst/>
          </a:prstGeom>
        </p:spPr>
      </p:pic>
      <p:pic>
        <p:nvPicPr>
          <p:cNvPr id="118" name="Picture 117">
            <a:extLst>
              <a:ext uri="{FF2B5EF4-FFF2-40B4-BE49-F238E27FC236}">
                <a16:creationId xmlns:a16="http://schemas.microsoft.com/office/drawing/2014/main" id="{58C1D6FA-2A9D-4D8A-8EF1-6EE6A344F5AE}"/>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8334203" y="3908578"/>
            <a:ext cx="128016" cy="128016"/>
          </a:xfrm>
          <a:prstGeom prst="rect">
            <a:avLst/>
          </a:prstGeom>
        </p:spPr>
      </p:pic>
      <p:pic>
        <p:nvPicPr>
          <p:cNvPr id="119" name="Picture 118">
            <a:extLst>
              <a:ext uri="{FF2B5EF4-FFF2-40B4-BE49-F238E27FC236}">
                <a16:creationId xmlns:a16="http://schemas.microsoft.com/office/drawing/2014/main" id="{8E614C4C-4F16-452E-9342-91EEB5848A33}"/>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8334203" y="4329063"/>
            <a:ext cx="128016" cy="128016"/>
          </a:xfrm>
          <a:prstGeom prst="rect">
            <a:avLst/>
          </a:prstGeom>
        </p:spPr>
      </p:pic>
      <p:pic>
        <p:nvPicPr>
          <p:cNvPr id="120" name="Picture 119">
            <a:extLst>
              <a:ext uri="{FF2B5EF4-FFF2-40B4-BE49-F238E27FC236}">
                <a16:creationId xmlns:a16="http://schemas.microsoft.com/office/drawing/2014/main" id="{06FAD694-84DA-4DF3-B3E2-5B15466DB53F}"/>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8334203" y="4749548"/>
            <a:ext cx="128016" cy="128016"/>
          </a:xfrm>
          <a:prstGeom prst="rect">
            <a:avLst/>
          </a:prstGeom>
        </p:spPr>
      </p:pic>
      <p:pic>
        <p:nvPicPr>
          <p:cNvPr id="121" name="Picture 120">
            <a:extLst>
              <a:ext uri="{FF2B5EF4-FFF2-40B4-BE49-F238E27FC236}">
                <a16:creationId xmlns:a16="http://schemas.microsoft.com/office/drawing/2014/main" id="{1A250A6C-0445-4315-9F4A-79F2D0349A25}"/>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8334203" y="5170033"/>
            <a:ext cx="128016" cy="128016"/>
          </a:xfrm>
          <a:prstGeom prst="rect">
            <a:avLst/>
          </a:prstGeom>
        </p:spPr>
      </p:pic>
      <p:pic>
        <p:nvPicPr>
          <p:cNvPr id="122" name="Picture 121">
            <a:extLst>
              <a:ext uri="{FF2B5EF4-FFF2-40B4-BE49-F238E27FC236}">
                <a16:creationId xmlns:a16="http://schemas.microsoft.com/office/drawing/2014/main" id="{A686F18D-3A75-4796-9E2D-7E0BA0DCD071}"/>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8334203" y="5590518"/>
            <a:ext cx="128016" cy="128016"/>
          </a:xfrm>
          <a:prstGeom prst="rect">
            <a:avLst/>
          </a:prstGeom>
        </p:spPr>
      </p:pic>
      <p:pic>
        <p:nvPicPr>
          <p:cNvPr id="123" name="Picture 122">
            <a:extLst>
              <a:ext uri="{FF2B5EF4-FFF2-40B4-BE49-F238E27FC236}">
                <a16:creationId xmlns:a16="http://schemas.microsoft.com/office/drawing/2014/main" id="{E00C953C-E8D2-4EFC-A3F4-58FABEC750C8}"/>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8334203" y="6011002"/>
            <a:ext cx="128016" cy="128016"/>
          </a:xfrm>
          <a:prstGeom prst="rect">
            <a:avLst/>
          </a:prstGeom>
        </p:spPr>
      </p:pic>
      <p:sp>
        <p:nvSpPr>
          <p:cNvPr id="124" name="TextBox 123">
            <a:extLst>
              <a:ext uri="{FF2B5EF4-FFF2-40B4-BE49-F238E27FC236}">
                <a16:creationId xmlns:a16="http://schemas.microsoft.com/office/drawing/2014/main" id="{45D90E69-8120-4A98-B313-73C131A4B7D0}"/>
              </a:ext>
            </a:extLst>
          </p:cNvPr>
          <p:cNvSpPr txBox="1"/>
          <p:nvPr/>
        </p:nvSpPr>
        <p:spPr>
          <a:xfrm>
            <a:off x="95724" y="653267"/>
            <a:ext cx="3483711"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server-01.contoso.com</a:t>
            </a:r>
          </a:p>
        </p:txBody>
      </p:sp>
      <p:sp>
        <p:nvSpPr>
          <p:cNvPr id="125" name="TextBox 124">
            <a:extLst>
              <a:ext uri="{FF2B5EF4-FFF2-40B4-BE49-F238E27FC236}">
                <a16:creationId xmlns:a16="http://schemas.microsoft.com/office/drawing/2014/main" id="{2B1E6DF0-8851-4146-8910-67A1F0A1D8ED}"/>
              </a:ext>
            </a:extLst>
          </p:cNvPr>
          <p:cNvSpPr txBox="1"/>
          <p:nvPr/>
        </p:nvSpPr>
        <p:spPr>
          <a:xfrm>
            <a:off x="372568" y="2544116"/>
            <a:ext cx="102842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Overview</a:t>
            </a:r>
          </a:p>
        </p:txBody>
      </p:sp>
      <p:sp>
        <p:nvSpPr>
          <p:cNvPr id="126" name="TextBox 125">
            <a:extLst>
              <a:ext uri="{FF2B5EF4-FFF2-40B4-BE49-F238E27FC236}">
                <a16:creationId xmlns:a16="http://schemas.microsoft.com/office/drawing/2014/main" id="{85B9F731-3B7C-4331-B1D8-0255F4E0E9FC}"/>
              </a:ext>
            </a:extLst>
          </p:cNvPr>
          <p:cNvSpPr txBox="1"/>
          <p:nvPr/>
        </p:nvSpPr>
        <p:spPr>
          <a:xfrm>
            <a:off x="372568" y="2947314"/>
            <a:ext cx="1189236"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Certificates</a:t>
            </a:r>
          </a:p>
        </p:txBody>
      </p:sp>
      <p:sp>
        <p:nvSpPr>
          <p:cNvPr id="127" name="TextBox 126">
            <a:extLst>
              <a:ext uri="{FF2B5EF4-FFF2-40B4-BE49-F238E27FC236}">
                <a16:creationId xmlns:a16="http://schemas.microsoft.com/office/drawing/2014/main" id="{C8E2482F-B95A-4B0E-837F-612AAA37EE7A}"/>
              </a:ext>
            </a:extLst>
          </p:cNvPr>
          <p:cNvSpPr txBox="1"/>
          <p:nvPr/>
        </p:nvSpPr>
        <p:spPr>
          <a:xfrm>
            <a:off x="372568" y="3350512"/>
            <a:ext cx="87235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Devices</a:t>
            </a:r>
          </a:p>
        </p:txBody>
      </p:sp>
      <p:sp>
        <p:nvSpPr>
          <p:cNvPr id="128" name="TextBox 127">
            <a:extLst>
              <a:ext uri="{FF2B5EF4-FFF2-40B4-BE49-F238E27FC236}">
                <a16:creationId xmlns:a16="http://schemas.microsoft.com/office/drawing/2014/main" id="{7A672C2E-B2CC-4A74-8218-37BFD84EE5B5}"/>
              </a:ext>
            </a:extLst>
          </p:cNvPr>
          <p:cNvSpPr txBox="1"/>
          <p:nvPr/>
        </p:nvSpPr>
        <p:spPr>
          <a:xfrm>
            <a:off x="372568" y="3753710"/>
            <a:ext cx="76373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Events</a:t>
            </a:r>
          </a:p>
        </p:txBody>
      </p:sp>
      <p:sp>
        <p:nvSpPr>
          <p:cNvPr id="129" name="TextBox 128">
            <a:extLst>
              <a:ext uri="{FF2B5EF4-FFF2-40B4-BE49-F238E27FC236}">
                <a16:creationId xmlns:a16="http://schemas.microsoft.com/office/drawing/2014/main" id="{AB4FA7AF-D5F3-4EDE-9965-2F6AEE656690}"/>
              </a:ext>
            </a:extLst>
          </p:cNvPr>
          <p:cNvSpPr txBox="1"/>
          <p:nvPr/>
        </p:nvSpPr>
        <p:spPr>
          <a:xfrm>
            <a:off x="372568" y="4156908"/>
            <a:ext cx="57900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Files</a:t>
            </a:r>
          </a:p>
        </p:txBody>
      </p:sp>
      <p:sp>
        <p:nvSpPr>
          <p:cNvPr id="130" name="TextBox 129">
            <a:extLst>
              <a:ext uri="{FF2B5EF4-FFF2-40B4-BE49-F238E27FC236}">
                <a16:creationId xmlns:a16="http://schemas.microsoft.com/office/drawing/2014/main" id="{7B38068D-8C87-4607-91A3-272171EB881D}"/>
              </a:ext>
            </a:extLst>
          </p:cNvPr>
          <p:cNvSpPr txBox="1"/>
          <p:nvPr/>
        </p:nvSpPr>
        <p:spPr>
          <a:xfrm>
            <a:off x="372568" y="4560106"/>
            <a:ext cx="86485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Firewall</a:t>
            </a:r>
          </a:p>
        </p:txBody>
      </p:sp>
      <p:sp>
        <p:nvSpPr>
          <p:cNvPr id="131" name="TextBox 130">
            <a:extLst>
              <a:ext uri="{FF2B5EF4-FFF2-40B4-BE49-F238E27FC236}">
                <a16:creationId xmlns:a16="http://schemas.microsoft.com/office/drawing/2014/main" id="{285D9F8C-DC73-4801-A64E-7DBF8DC88D27}"/>
              </a:ext>
            </a:extLst>
          </p:cNvPr>
          <p:cNvSpPr txBox="1"/>
          <p:nvPr/>
        </p:nvSpPr>
        <p:spPr>
          <a:xfrm>
            <a:off x="372568" y="4963304"/>
            <a:ext cx="212942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Local Users &amp; Groups</a:t>
            </a:r>
          </a:p>
        </p:txBody>
      </p:sp>
      <p:sp>
        <p:nvSpPr>
          <p:cNvPr id="132" name="TextBox 131">
            <a:extLst>
              <a:ext uri="{FF2B5EF4-FFF2-40B4-BE49-F238E27FC236}">
                <a16:creationId xmlns:a16="http://schemas.microsoft.com/office/drawing/2014/main" id="{82EF49C3-418F-4DE2-809C-6E2E7BCB9D26}"/>
              </a:ext>
            </a:extLst>
          </p:cNvPr>
          <p:cNvSpPr txBox="1"/>
          <p:nvPr/>
        </p:nvSpPr>
        <p:spPr>
          <a:xfrm>
            <a:off x="372568" y="5366502"/>
            <a:ext cx="1044901"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Networks</a:t>
            </a:r>
          </a:p>
        </p:txBody>
      </p:sp>
      <p:sp>
        <p:nvSpPr>
          <p:cNvPr id="133" name="TextBox 132">
            <a:extLst>
              <a:ext uri="{FF2B5EF4-FFF2-40B4-BE49-F238E27FC236}">
                <a16:creationId xmlns:a16="http://schemas.microsoft.com/office/drawing/2014/main" id="{76FF0B00-4B7A-4B8E-B3F2-6362640B7FE7}"/>
              </a:ext>
            </a:extLst>
          </p:cNvPr>
          <p:cNvSpPr txBox="1"/>
          <p:nvPr/>
        </p:nvSpPr>
        <p:spPr>
          <a:xfrm>
            <a:off x="372568" y="5769700"/>
            <a:ext cx="1058816"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Processes</a:t>
            </a:r>
          </a:p>
        </p:txBody>
      </p:sp>
      <p:sp>
        <p:nvSpPr>
          <p:cNvPr id="134" name="TextBox 133">
            <a:extLst>
              <a:ext uri="{FF2B5EF4-FFF2-40B4-BE49-F238E27FC236}">
                <a16:creationId xmlns:a16="http://schemas.microsoft.com/office/drawing/2014/main" id="{DFD13875-C94E-4B9E-A5E2-1BEFD538EC17}"/>
              </a:ext>
            </a:extLst>
          </p:cNvPr>
          <p:cNvSpPr txBox="1"/>
          <p:nvPr/>
        </p:nvSpPr>
        <p:spPr>
          <a:xfrm>
            <a:off x="372568" y="6159171"/>
            <a:ext cx="914930"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Registry</a:t>
            </a:r>
          </a:p>
        </p:txBody>
      </p:sp>
      <p:sp>
        <p:nvSpPr>
          <p:cNvPr id="135" name="TextBox 134">
            <a:extLst>
              <a:ext uri="{FF2B5EF4-FFF2-40B4-BE49-F238E27FC236}">
                <a16:creationId xmlns:a16="http://schemas.microsoft.com/office/drawing/2014/main" id="{07A76F78-1B3E-478C-A242-A724CAA7C017}"/>
              </a:ext>
            </a:extLst>
          </p:cNvPr>
          <p:cNvSpPr txBox="1"/>
          <p:nvPr/>
        </p:nvSpPr>
        <p:spPr>
          <a:xfrm>
            <a:off x="372568" y="6576096"/>
            <a:ext cx="170213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Roles &amp; Features</a:t>
            </a:r>
          </a:p>
        </p:txBody>
      </p:sp>
      <p:sp>
        <p:nvSpPr>
          <p:cNvPr id="136" name="TextBox 135">
            <a:extLst>
              <a:ext uri="{FF2B5EF4-FFF2-40B4-BE49-F238E27FC236}">
                <a16:creationId xmlns:a16="http://schemas.microsoft.com/office/drawing/2014/main" id="{CD7626D9-E94E-448C-856E-7C02156FC389}"/>
              </a:ext>
            </a:extLst>
          </p:cNvPr>
          <p:cNvSpPr txBox="1"/>
          <p:nvPr/>
        </p:nvSpPr>
        <p:spPr>
          <a:xfrm>
            <a:off x="372568" y="6979294"/>
            <a:ext cx="917431"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Services</a:t>
            </a:r>
          </a:p>
        </p:txBody>
      </p:sp>
      <p:sp>
        <p:nvSpPr>
          <p:cNvPr id="137" name="TextBox 136">
            <a:extLst>
              <a:ext uri="{FF2B5EF4-FFF2-40B4-BE49-F238E27FC236}">
                <a16:creationId xmlns:a16="http://schemas.microsoft.com/office/drawing/2014/main" id="{52DB5CCF-E059-4212-824C-EE00DB9EF888}"/>
              </a:ext>
            </a:extLst>
          </p:cNvPr>
          <p:cNvSpPr txBox="1"/>
          <p:nvPr/>
        </p:nvSpPr>
        <p:spPr>
          <a:xfrm>
            <a:off x="372568" y="7382492"/>
            <a:ext cx="878574"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Storage</a:t>
            </a:r>
          </a:p>
        </p:txBody>
      </p:sp>
      <p:sp>
        <p:nvSpPr>
          <p:cNvPr id="138" name="TextBox 137">
            <a:extLst>
              <a:ext uri="{FF2B5EF4-FFF2-40B4-BE49-F238E27FC236}">
                <a16:creationId xmlns:a16="http://schemas.microsoft.com/office/drawing/2014/main" id="{CD8AB81D-158E-438E-BE3E-C9C3DD37CC88}"/>
              </a:ext>
            </a:extLst>
          </p:cNvPr>
          <p:cNvSpPr txBox="1"/>
          <p:nvPr/>
        </p:nvSpPr>
        <p:spPr>
          <a:xfrm>
            <a:off x="372568" y="7785690"/>
            <a:ext cx="157818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Storage Replica</a:t>
            </a:r>
          </a:p>
        </p:txBody>
      </p:sp>
      <p:sp>
        <p:nvSpPr>
          <p:cNvPr id="139" name="TextBox 138">
            <a:extLst>
              <a:ext uri="{FF2B5EF4-FFF2-40B4-BE49-F238E27FC236}">
                <a16:creationId xmlns:a16="http://schemas.microsoft.com/office/drawing/2014/main" id="{9F53D3E8-595C-4CA2-B2B8-84963DA730B7}"/>
              </a:ext>
            </a:extLst>
          </p:cNvPr>
          <p:cNvSpPr txBox="1"/>
          <p:nvPr/>
        </p:nvSpPr>
        <p:spPr>
          <a:xfrm>
            <a:off x="372568" y="8188888"/>
            <a:ext cx="169257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Virtual Machines</a:t>
            </a:r>
          </a:p>
        </p:txBody>
      </p:sp>
      <p:sp>
        <p:nvSpPr>
          <p:cNvPr id="140" name="TextBox 139">
            <a:extLst>
              <a:ext uri="{FF2B5EF4-FFF2-40B4-BE49-F238E27FC236}">
                <a16:creationId xmlns:a16="http://schemas.microsoft.com/office/drawing/2014/main" id="{B0B5F7E7-F79E-41DF-9909-6F3970A60280}"/>
              </a:ext>
            </a:extLst>
          </p:cNvPr>
          <p:cNvSpPr txBox="1"/>
          <p:nvPr/>
        </p:nvSpPr>
        <p:spPr>
          <a:xfrm>
            <a:off x="372568" y="8592086"/>
            <a:ext cx="161024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Virtual Switches</a:t>
            </a:r>
          </a:p>
        </p:txBody>
      </p:sp>
      <p:sp>
        <p:nvSpPr>
          <p:cNvPr id="141" name="TextBox 140">
            <a:extLst>
              <a:ext uri="{FF2B5EF4-FFF2-40B4-BE49-F238E27FC236}">
                <a16:creationId xmlns:a16="http://schemas.microsoft.com/office/drawing/2014/main" id="{A0F4BE47-5E41-413C-B347-5579260ADEDE}"/>
              </a:ext>
            </a:extLst>
          </p:cNvPr>
          <p:cNvSpPr txBox="1"/>
          <p:nvPr/>
        </p:nvSpPr>
        <p:spPr>
          <a:xfrm>
            <a:off x="372568" y="8995282"/>
            <a:ext cx="1734770"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Windows Update</a:t>
            </a:r>
          </a:p>
        </p:txBody>
      </p:sp>
      <p:grpSp>
        <p:nvGrpSpPr>
          <p:cNvPr id="142" name="Group 141">
            <a:extLst>
              <a:ext uri="{FF2B5EF4-FFF2-40B4-BE49-F238E27FC236}">
                <a16:creationId xmlns:a16="http://schemas.microsoft.com/office/drawing/2014/main" id="{F259212E-FED5-43B7-88E7-C11C506BC718}"/>
              </a:ext>
            </a:extLst>
          </p:cNvPr>
          <p:cNvGrpSpPr/>
          <p:nvPr/>
        </p:nvGrpSpPr>
        <p:grpSpPr>
          <a:xfrm>
            <a:off x="19223736" y="1956718"/>
            <a:ext cx="4956048" cy="941832"/>
            <a:chOff x="19275384" y="2230170"/>
            <a:chExt cx="4956048" cy="941832"/>
          </a:xfrm>
        </p:grpSpPr>
        <p:sp>
          <p:nvSpPr>
            <p:cNvPr id="143" name="Rectangle 142">
              <a:extLst>
                <a:ext uri="{FF2B5EF4-FFF2-40B4-BE49-F238E27FC236}">
                  <a16:creationId xmlns:a16="http://schemas.microsoft.com/office/drawing/2014/main" id="{B4ABF78E-2260-4B29-BBCC-BA5D92EF2918}"/>
                </a:ext>
              </a:extLst>
            </p:cNvPr>
            <p:cNvSpPr/>
            <p:nvPr/>
          </p:nvSpPr>
          <p:spPr>
            <a:xfrm>
              <a:off x="19275384" y="2230170"/>
              <a:ext cx="4956048" cy="941832"/>
            </a:xfrm>
            <a:prstGeom prst="rect">
              <a:avLst/>
            </a:prstGeom>
            <a:solidFill>
              <a:srgbClr val="F2F2F2"/>
            </a:solidFill>
            <a:ln>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TextBox 143">
              <a:extLst>
                <a:ext uri="{FF2B5EF4-FFF2-40B4-BE49-F238E27FC236}">
                  <a16:creationId xmlns:a16="http://schemas.microsoft.com/office/drawing/2014/main" id="{D18A6DA0-E67C-42E6-B8B9-28B13C277E0F}"/>
                </a:ext>
              </a:extLst>
            </p:cNvPr>
            <p:cNvSpPr txBox="1"/>
            <p:nvPr/>
          </p:nvSpPr>
          <p:spPr>
            <a:xfrm>
              <a:off x="19677283" y="2346446"/>
              <a:ext cx="1681358" cy="276999"/>
            </a:xfrm>
            <a:prstGeom prst="rect">
              <a:avLst/>
            </a:prstGeom>
            <a:noFill/>
          </p:spPr>
          <p:txBody>
            <a:bodyPr wrap="none" rtlCol="0">
              <a:spAutoFit/>
            </a:bodyPr>
            <a:lstStyle/>
            <a:p>
              <a:r>
                <a:rPr lang="en-US" sz="1200">
                  <a:latin typeface="Segoe UI Bold" panose="020B0802040204020203" pitchFamily="34" charset="0"/>
                  <a:cs typeface="Segoe UI Bold" panose="020B0802040204020203" pitchFamily="34" charset="0"/>
                </a:rPr>
                <a:t>Create folder started</a:t>
              </a:r>
            </a:p>
          </p:txBody>
        </p:sp>
        <p:sp>
          <p:nvSpPr>
            <p:cNvPr id="145" name="TextBox 144">
              <a:extLst>
                <a:ext uri="{FF2B5EF4-FFF2-40B4-BE49-F238E27FC236}">
                  <a16:creationId xmlns:a16="http://schemas.microsoft.com/office/drawing/2014/main" id="{7F82BED1-F236-41CF-B4C9-DD5F5F28E2BB}"/>
                </a:ext>
              </a:extLst>
            </p:cNvPr>
            <p:cNvSpPr txBox="1"/>
            <p:nvPr/>
          </p:nvSpPr>
          <p:spPr>
            <a:xfrm>
              <a:off x="19677283" y="2535114"/>
              <a:ext cx="1082284"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Creating test.</a:t>
              </a:r>
            </a:p>
          </p:txBody>
        </p:sp>
        <p:sp>
          <p:nvSpPr>
            <p:cNvPr id="146" name="TextBox 145">
              <a:extLst>
                <a:ext uri="{FF2B5EF4-FFF2-40B4-BE49-F238E27FC236}">
                  <a16:creationId xmlns:a16="http://schemas.microsoft.com/office/drawing/2014/main" id="{0D8B3A60-EA74-43CE-BEF1-BBDA81DF7D20}"/>
                </a:ext>
              </a:extLst>
            </p:cNvPr>
            <p:cNvSpPr txBox="1"/>
            <p:nvPr/>
          </p:nvSpPr>
          <p:spPr>
            <a:xfrm>
              <a:off x="19677283" y="2815930"/>
              <a:ext cx="4146648" cy="276999"/>
            </a:xfrm>
            <a:prstGeom prst="rect">
              <a:avLst/>
            </a:prstGeom>
            <a:noFill/>
          </p:spPr>
          <p:txBody>
            <a:bodyPr wrap="none" rtlCol="0">
              <a:spAutoFit/>
            </a:bodyPr>
            <a:lstStyle/>
            <a:p>
              <a:r>
                <a:rPr lang="en-US" sz="1200" err="1">
                  <a:solidFill>
                    <a:srgbClr val="666666"/>
                  </a:solidFill>
                  <a:latin typeface="Segoe UI" panose="020B0502040204020203" pitchFamily="34" charset="0"/>
                  <a:cs typeface="Segoe UI" panose="020B0502040204020203" pitchFamily="34" charset="0"/>
                </a:rPr>
                <a:t>harowl-box.redmond.corp.micros</a:t>
              </a:r>
              <a:r>
                <a:rPr lang="en-US" sz="1200">
                  <a:solidFill>
                    <a:srgbClr val="666666"/>
                  </a:solidFill>
                  <a:latin typeface="Segoe UI" panose="020B0502040204020203" pitchFamily="34" charset="0"/>
                  <a:cs typeface="Segoe UI" panose="020B0502040204020203" pitchFamily="34" charset="0"/>
                </a:rPr>
                <a:t>…  6/18/2018 3:32:44 PM</a:t>
              </a:r>
            </a:p>
          </p:txBody>
        </p:sp>
        <p:pic>
          <p:nvPicPr>
            <p:cNvPr id="147" name="Picture 146">
              <a:extLst>
                <a:ext uri="{FF2B5EF4-FFF2-40B4-BE49-F238E27FC236}">
                  <a16:creationId xmlns:a16="http://schemas.microsoft.com/office/drawing/2014/main" id="{46C9D694-D415-4CD0-ABB9-A04589B453BC}"/>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19481728" y="2397667"/>
              <a:ext cx="192024" cy="192024"/>
            </a:xfrm>
            <a:prstGeom prst="rect">
              <a:avLst/>
            </a:prstGeom>
          </p:spPr>
        </p:pic>
        <p:grpSp>
          <p:nvGrpSpPr>
            <p:cNvPr id="148" name="Group 147">
              <a:extLst>
                <a:ext uri="{FF2B5EF4-FFF2-40B4-BE49-F238E27FC236}">
                  <a16:creationId xmlns:a16="http://schemas.microsoft.com/office/drawing/2014/main" id="{76C99E20-85D1-490E-8419-6409B3FD6F7E}"/>
                </a:ext>
              </a:extLst>
            </p:cNvPr>
            <p:cNvGrpSpPr/>
            <p:nvPr/>
          </p:nvGrpSpPr>
          <p:grpSpPr>
            <a:xfrm>
              <a:off x="23829096" y="2230170"/>
              <a:ext cx="402336" cy="402336"/>
              <a:chOff x="23635002" y="814518"/>
              <a:chExt cx="402336" cy="402336"/>
            </a:xfrm>
          </p:grpSpPr>
          <p:sp>
            <p:nvSpPr>
              <p:cNvPr id="149" name="Rectangle 148">
                <a:extLst>
                  <a:ext uri="{FF2B5EF4-FFF2-40B4-BE49-F238E27FC236}">
                    <a16:creationId xmlns:a16="http://schemas.microsoft.com/office/drawing/2014/main" id="{E1A7498C-201F-43D6-94CB-28FE3CDC6855}"/>
                  </a:ext>
                </a:extLst>
              </p:cNvPr>
              <p:cNvSpPr/>
              <p:nvPr/>
            </p:nvSpPr>
            <p:spPr>
              <a:xfrm>
                <a:off x="23635002" y="814518"/>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0" name="Picture 149">
                <a:extLst>
                  <a:ext uri="{FF2B5EF4-FFF2-40B4-BE49-F238E27FC236}">
                    <a16:creationId xmlns:a16="http://schemas.microsoft.com/office/drawing/2014/main" id="{215E902A-7E73-4DAE-9D21-8B8E9BEF45D8}"/>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23740158" y="919674"/>
                <a:ext cx="192024" cy="192024"/>
              </a:xfrm>
              <a:prstGeom prst="rect">
                <a:avLst/>
              </a:prstGeom>
            </p:spPr>
          </p:pic>
        </p:grpSp>
      </p:grpSp>
      <p:grpSp>
        <p:nvGrpSpPr>
          <p:cNvPr id="151" name="Group 150">
            <a:extLst>
              <a:ext uri="{FF2B5EF4-FFF2-40B4-BE49-F238E27FC236}">
                <a16:creationId xmlns:a16="http://schemas.microsoft.com/office/drawing/2014/main" id="{94A3BAEE-7913-49BB-BB02-221E1D90D5AB}"/>
              </a:ext>
            </a:extLst>
          </p:cNvPr>
          <p:cNvGrpSpPr/>
          <p:nvPr/>
        </p:nvGrpSpPr>
        <p:grpSpPr>
          <a:xfrm>
            <a:off x="19223736" y="814518"/>
            <a:ext cx="4956048" cy="941832"/>
            <a:chOff x="19223736" y="814518"/>
            <a:chExt cx="4956048" cy="941832"/>
          </a:xfrm>
        </p:grpSpPr>
        <p:sp>
          <p:nvSpPr>
            <p:cNvPr id="152" name="Rectangle 151">
              <a:extLst>
                <a:ext uri="{FF2B5EF4-FFF2-40B4-BE49-F238E27FC236}">
                  <a16:creationId xmlns:a16="http://schemas.microsoft.com/office/drawing/2014/main" id="{D3A86248-4B1B-49BB-8839-6ED322106F01}"/>
                </a:ext>
              </a:extLst>
            </p:cNvPr>
            <p:cNvSpPr/>
            <p:nvPr/>
          </p:nvSpPr>
          <p:spPr>
            <a:xfrm>
              <a:off x="19223736" y="814518"/>
              <a:ext cx="4956048" cy="941832"/>
            </a:xfrm>
            <a:prstGeom prst="rect">
              <a:avLst/>
            </a:prstGeom>
            <a:solidFill>
              <a:srgbClr val="F2F2F2"/>
            </a:solidFill>
            <a:ln>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TextBox 152">
              <a:extLst>
                <a:ext uri="{FF2B5EF4-FFF2-40B4-BE49-F238E27FC236}">
                  <a16:creationId xmlns:a16="http://schemas.microsoft.com/office/drawing/2014/main" id="{1348FFCE-9861-40BC-8E11-EB4F659E776E}"/>
                </a:ext>
              </a:extLst>
            </p:cNvPr>
            <p:cNvSpPr txBox="1"/>
            <p:nvPr/>
          </p:nvSpPr>
          <p:spPr>
            <a:xfrm>
              <a:off x="19625635" y="930794"/>
              <a:ext cx="1916358" cy="276999"/>
            </a:xfrm>
            <a:prstGeom prst="rect">
              <a:avLst/>
            </a:prstGeom>
            <a:noFill/>
          </p:spPr>
          <p:txBody>
            <a:bodyPr wrap="none" rtlCol="0">
              <a:spAutoFit/>
            </a:bodyPr>
            <a:lstStyle/>
            <a:p>
              <a:r>
                <a:rPr lang="en-US" sz="1200">
                  <a:latin typeface="Segoe UI Bold" panose="020B0802040204020203" pitchFamily="34" charset="0"/>
                  <a:cs typeface="Segoe UI Bold" panose="020B0802040204020203" pitchFamily="34" charset="0"/>
                </a:rPr>
                <a:t>Create folder succeeded</a:t>
              </a:r>
            </a:p>
          </p:txBody>
        </p:sp>
        <p:sp>
          <p:nvSpPr>
            <p:cNvPr id="154" name="TextBox 153">
              <a:extLst>
                <a:ext uri="{FF2B5EF4-FFF2-40B4-BE49-F238E27FC236}">
                  <a16:creationId xmlns:a16="http://schemas.microsoft.com/office/drawing/2014/main" id="{6179E90B-5832-4025-95E0-644433D65E52}"/>
                </a:ext>
              </a:extLst>
            </p:cNvPr>
            <p:cNvSpPr txBox="1"/>
            <p:nvPr/>
          </p:nvSpPr>
          <p:spPr>
            <a:xfrm>
              <a:off x="19625635" y="1119462"/>
              <a:ext cx="1858522"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Successfully created test.</a:t>
              </a:r>
            </a:p>
          </p:txBody>
        </p:sp>
        <p:sp>
          <p:nvSpPr>
            <p:cNvPr id="155" name="TextBox 154">
              <a:extLst>
                <a:ext uri="{FF2B5EF4-FFF2-40B4-BE49-F238E27FC236}">
                  <a16:creationId xmlns:a16="http://schemas.microsoft.com/office/drawing/2014/main" id="{B14F93DF-A6D9-4F95-BACD-758E5DC20081}"/>
                </a:ext>
              </a:extLst>
            </p:cNvPr>
            <p:cNvSpPr txBox="1"/>
            <p:nvPr/>
          </p:nvSpPr>
          <p:spPr>
            <a:xfrm>
              <a:off x="19625635" y="1400278"/>
              <a:ext cx="4146648" cy="276999"/>
            </a:xfrm>
            <a:prstGeom prst="rect">
              <a:avLst/>
            </a:prstGeom>
            <a:noFill/>
          </p:spPr>
          <p:txBody>
            <a:bodyPr wrap="none" rtlCol="0">
              <a:spAutoFit/>
            </a:bodyPr>
            <a:lstStyle/>
            <a:p>
              <a:r>
                <a:rPr lang="en-US" sz="1200" err="1">
                  <a:solidFill>
                    <a:srgbClr val="666666"/>
                  </a:solidFill>
                  <a:latin typeface="Segoe UI" panose="020B0502040204020203" pitchFamily="34" charset="0"/>
                  <a:cs typeface="Segoe UI" panose="020B0502040204020203" pitchFamily="34" charset="0"/>
                </a:rPr>
                <a:t>harowl-box.redmond.corp.micros</a:t>
              </a:r>
              <a:r>
                <a:rPr lang="en-US" sz="1200">
                  <a:solidFill>
                    <a:srgbClr val="666666"/>
                  </a:solidFill>
                  <a:latin typeface="Segoe UI" panose="020B0502040204020203" pitchFamily="34" charset="0"/>
                  <a:cs typeface="Segoe UI" panose="020B0502040204020203" pitchFamily="34" charset="0"/>
                </a:rPr>
                <a:t>…  6/18/2018 3:32:44 PM</a:t>
              </a:r>
            </a:p>
          </p:txBody>
        </p:sp>
        <p:grpSp>
          <p:nvGrpSpPr>
            <p:cNvPr id="156" name="Group 155">
              <a:extLst>
                <a:ext uri="{FF2B5EF4-FFF2-40B4-BE49-F238E27FC236}">
                  <a16:creationId xmlns:a16="http://schemas.microsoft.com/office/drawing/2014/main" id="{2561675A-2203-453F-9E26-1751851937E2}"/>
                </a:ext>
              </a:extLst>
            </p:cNvPr>
            <p:cNvGrpSpPr/>
            <p:nvPr/>
          </p:nvGrpSpPr>
          <p:grpSpPr>
            <a:xfrm>
              <a:off x="23777448" y="814518"/>
              <a:ext cx="402336" cy="402336"/>
              <a:chOff x="23635002" y="814518"/>
              <a:chExt cx="402336" cy="402336"/>
            </a:xfrm>
          </p:grpSpPr>
          <p:sp>
            <p:nvSpPr>
              <p:cNvPr id="158" name="Rectangle 157">
                <a:extLst>
                  <a:ext uri="{FF2B5EF4-FFF2-40B4-BE49-F238E27FC236}">
                    <a16:creationId xmlns:a16="http://schemas.microsoft.com/office/drawing/2014/main" id="{CD25881B-E14E-4F16-AA31-7D9FA652BA1D}"/>
                  </a:ext>
                </a:extLst>
              </p:cNvPr>
              <p:cNvSpPr/>
              <p:nvPr/>
            </p:nvSpPr>
            <p:spPr>
              <a:xfrm>
                <a:off x="23635002" y="814518"/>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9" name="Picture 158">
                <a:extLst>
                  <a:ext uri="{FF2B5EF4-FFF2-40B4-BE49-F238E27FC236}">
                    <a16:creationId xmlns:a16="http://schemas.microsoft.com/office/drawing/2014/main" id="{30BDA373-B830-4186-AE50-369AC64CE24A}"/>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23740158" y="919674"/>
                <a:ext cx="192024" cy="192024"/>
              </a:xfrm>
              <a:prstGeom prst="rect">
                <a:avLst/>
              </a:prstGeom>
            </p:spPr>
          </p:pic>
        </p:grpSp>
        <p:pic>
          <p:nvPicPr>
            <p:cNvPr id="157" name="Picture 156">
              <a:extLst>
                <a:ext uri="{FF2B5EF4-FFF2-40B4-BE49-F238E27FC236}">
                  <a16:creationId xmlns:a16="http://schemas.microsoft.com/office/drawing/2014/main" id="{AA005FFE-2B30-4C0E-A75F-BE84791587B7}"/>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19430080" y="982015"/>
              <a:ext cx="192024" cy="192024"/>
            </a:xfrm>
            <a:prstGeom prst="rect">
              <a:avLst/>
            </a:prstGeom>
          </p:spPr>
        </p:pic>
      </p:grpSp>
      <p:sp>
        <p:nvSpPr>
          <p:cNvPr id="160" name="TextBox 159">
            <a:extLst>
              <a:ext uri="{FF2B5EF4-FFF2-40B4-BE49-F238E27FC236}">
                <a16:creationId xmlns:a16="http://schemas.microsoft.com/office/drawing/2014/main" id="{6D685232-DD92-45EE-BFF4-BDBC8CC02511}"/>
              </a:ext>
            </a:extLst>
          </p:cNvPr>
          <p:cNvSpPr txBox="1"/>
          <p:nvPr/>
        </p:nvSpPr>
        <p:spPr>
          <a:xfrm>
            <a:off x="372568" y="13271177"/>
            <a:ext cx="8707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Settings</a:t>
            </a:r>
          </a:p>
        </p:txBody>
      </p:sp>
      <p:pic>
        <p:nvPicPr>
          <p:cNvPr id="161" name="Picture 160">
            <a:extLst>
              <a:ext uri="{FF2B5EF4-FFF2-40B4-BE49-F238E27FC236}">
                <a16:creationId xmlns:a16="http://schemas.microsoft.com/office/drawing/2014/main" id="{EFDFBAAF-90AA-4A1A-9978-9C5A50357413}"/>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172568" y="13337989"/>
            <a:ext cx="192024" cy="192024"/>
          </a:xfrm>
          <a:prstGeom prst="rect">
            <a:avLst/>
          </a:prstGeom>
        </p:spPr>
      </p:pic>
      <p:cxnSp>
        <p:nvCxnSpPr>
          <p:cNvPr id="162" name="Straight Connector 161">
            <a:extLst>
              <a:ext uri="{FF2B5EF4-FFF2-40B4-BE49-F238E27FC236}">
                <a16:creationId xmlns:a16="http://schemas.microsoft.com/office/drawing/2014/main" id="{A934CAA6-97C2-455B-98CE-8DBCBA154DA7}"/>
              </a:ext>
            </a:extLst>
          </p:cNvPr>
          <p:cNvCxnSpPr>
            <a:cxnSpLocks/>
          </p:cNvCxnSpPr>
          <p:nvPr/>
        </p:nvCxnSpPr>
        <p:spPr>
          <a:xfrm>
            <a:off x="-937" y="13165074"/>
            <a:ext cx="3802916" cy="0"/>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163" name="Rectangle 162">
            <a:extLst>
              <a:ext uri="{FF2B5EF4-FFF2-40B4-BE49-F238E27FC236}">
                <a16:creationId xmlns:a16="http://schemas.microsoft.com/office/drawing/2014/main" id="{8535921A-9AFB-4A36-ABA5-1BC17211036B}"/>
              </a:ext>
            </a:extLst>
          </p:cNvPr>
          <p:cNvSpPr/>
          <p:nvPr/>
        </p:nvSpPr>
        <p:spPr>
          <a:xfrm>
            <a:off x="8415" y="620259"/>
            <a:ext cx="24387048" cy="13103352"/>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grpSp>
        <p:nvGrpSpPr>
          <p:cNvPr id="164" name="Group 163">
            <a:extLst>
              <a:ext uri="{FF2B5EF4-FFF2-40B4-BE49-F238E27FC236}">
                <a16:creationId xmlns:a16="http://schemas.microsoft.com/office/drawing/2014/main" id="{D7613035-BAFD-41EC-9234-6EC991EAD01E}"/>
              </a:ext>
            </a:extLst>
          </p:cNvPr>
          <p:cNvGrpSpPr/>
          <p:nvPr/>
        </p:nvGrpSpPr>
        <p:grpSpPr>
          <a:xfrm>
            <a:off x="8612124" y="5084064"/>
            <a:ext cx="7159752" cy="3547872"/>
            <a:chOff x="5826723" y="1731218"/>
            <a:chExt cx="7159752" cy="3547872"/>
          </a:xfrm>
        </p:grpSpPr>
        <p:sp>
          <p:nvSpPr>
            <p:cNvPr id="165" name="Rectangle 164">
              <a:extLst>
                <a:ext uri="{FF2B5EF4-FFF2-40B4-BE49-F238E27FC236}">
                  <a16:creationId xmlns:a16="http://schemas.microsoft.com/office/drawing/2014/main" id="{03DC1AE7-4E47-451A-8564-5A21A9BDBE1A}"/>
                </a:ext>
              </a:extLst>
            </p:cNvPr>
            <p:cNvSpPr/>
            <p:nvPr/>
          </p:nvSpPr>
          <p:spPr>
            <a:xfrm>
              <a:off x="5826723" y="1731218"/>
              <a:ext cx="7159752" cy="3547872"/>
            </a:xfrm>
            <a:prstGeom prst="rect">
              <a:avLst/>
            </a:prstGeom>
            <a:solidFill>
              <a:schemeClr val="bg1"/>
            </a:solidFill>
            <a:ln w="12700">
              <a:solidFill>
                <a:srgbClr val="0078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66" name="TextBox 165">
              <a:extLst>
                <a:ext uri="{FF2B5EF4-FFF2-40B4-BE49-F238E27FC236}">
                  <a16:creationId xmlns:a16="http://schemas.microsoft.com/office/drawing/2014/main" id="{BFDC19D8-B19B-4CA9-8724-62E20A9A80D6}"/>
                </a:ext>
              </a:extLst>
            </p:cNvPr>
            <p:cNvSpPr txBox="1"/>
            <p:nvPr/>
          </p:nvSpPr>
          <p:spPr>
            <a:xfrm>
              <a:off x="6021351" y="1954022"/>
              <a:ext cx="1524776"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Dialog title</a:t>
              </a:r>
            </a:p>
          </p:txBody>
        </p:sp>
        <p:sp>
          <p:nvSpPr>
            <p:cNvPr id="167" name="TextBox 166">
              <a:extLst>
                <a:ext uri="{FF2B5EF4-FFF2-40B4-BE49-F238E27FC236}">
                  <a16:creationId xmlns:a16="http://schemas.microsoft.com/office/drawing/2014/main" id="{5ACA3680-817C-4F6C-A3FF-14230F881EBE}"/>
                </a:ext>
              </a:extLst>
            </p:cNvPr>
            <p:cNvSpPr txBox="1"/>
            <p:nvPr/>
          </p:nvSpPr>
          <p:spPr>
            <a:xfrm>
              <a:off x="6021352" y="2492572"/>
              <a:ext cx="6723098" cy="1077218"/>
            </a:xfrm>
            <a:prstGeom prst="rect">
              <a:avLst/>
            </a:prstGeom>
            <a:noFill/>
          </p:spPr>
          <p:txBody>
            <a:bodyPr wrap="square" rtlCol="0">
              <a:spAutoFit/>
            </a:bodyPr>
            <a:lstStyle/>
            <a:p>
              <a:r>
                <a:rPr lang="en-US" sz="1600">
                  <a:latin typeface="Segoe UI" panose="020B0502040204020203" pitchFamily="34" charset="0"/>
                  <a:cs typeface="Segoe UI" panose="020B0502040204020203" pitchFamily="34" charset="0"/>
                </a:rPr>
                <a:t>Lorem ipsum dolor sit </a:t>
              </a:r>
              <a:r>
                <a:rPr lang="en-US" sz="1600" err="1">
                  <a:latin typeface="Segoe UI" panose="020B0502040204020203" pitchFamily="34" charset="0"/>
                  <a:cs typeface="Segoe UI" panose="020B0502040204020203" pitchFamily="34" charset="0"/>
                </a:rPr>
                <a:t>amet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consectetur</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adipiscing</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elit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Proin</a:t>
              </a:r>
              <a:r>
                <a:rPr lang="en-US" sz="1600">
                  <a:latin typeface="Segoe UI" panose="020B0502040204020203" pitchFamily="34" charset="0"/>
                  <a:cs typeface="Segoe UI" panose="020B0502040204020203" pitchFamily="34" charset="0"/>
                </a:rPr>
                <a:t> et </a:t>
              </a:r>
              <a:r>
                <a:rPr lang="en-US" sz="1600" err="1">
                  <a:latin typeface="Segoe UI" panose="020B0502040204020203" pitchFamily="34" charset="0"/>
                  <a:cs typeface="Segoe UI" panose="020B0502040204020203" pitchFamily="34" charset="0"/>
                </a:rPr>
                <a:t>sapien</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tortor</a:t>
              </a:r>
              <a:r>
                <a:rPr lang="en-US" sz="1600">
                  <a:latin typeface="Segoe UI" panose="020B0502040204020203" pitchFamily="34" charset="0"/>
                  <a:cs typeface="Segoe UI" panose="020B0502040204020203" pitchFamily="34" charset="0"/>
                </a:rPr>
                <a:t>. Sed </a:t>
              </a:r>
              <a:r>
                <a:rPr lang="en-US" sz="1600" err="1">
                  <a:latin typeface="Segoe UI" panose="020B0502040204020203" pitchFamily="34" charset="0"/>
                  <a:cs typeface="Segoe UI" panose="020B0502040204020203" pitchFamily="34" charset="0"/>
                </a:rPr>
                <a:t>aliquet</a:t>
              </a:r>
              <a:r>
                <a:rPr lang="en-US" sz="1600">
                  <a:latin typeface="Segoe UI" panose="020B0502040204020203" pitchFamily="34" charset="0"/>
                  <a:cs typeface="Segoe UI" panose="020B0502040204020203" pitchFamily="34" charset="0"/>
                </a:rPr>
                <a:t> at magna et </a:t>
              </a:r>
              <a:r>
                <a:rPr lang="en-US" sz="1600" err="1">
                  <a:latin typeface="Segoe UI" panose="020B0502040204020203" pitchFamily="34" charset="0"/>
                  <a:cs typeface="Segoe UI" panose="020B0502040204020203" pitchFamily="34" charset="0"/>
                </a:rPr>
                <a:t>pellentesque</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Nulla</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eleifend</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erat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urna</a:t>
              </a:r>
              <a:r>
                <a:rPr lang="en-US" sz="1600">
                  <a:latin typeface="Segoe UI" panose="020B0502040204020203" pitchFamily="34" charset="0"/>
                  <a:cs typeface="Segoe UI" panose="020B0502040204020203" pitchFamily="34" charset="0"/>
                </a:rPr>
                <a:t>, sed </a:t>
              </a:r>
              <a:r>
                <a:rPr lang="en-US" sz="1600" err="1">
                  <a:latin typeface="Segoe UI" panose="020B0502040204020203" pitchFamily="34" charset="0"/>
                  <a:cs typeface="Segoe UI" panose="020B0502040204020203" pitchFamily="34" charset="0"/>
                </a:rPr>
                <a:t>fringilla</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eros</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molestie</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eget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Phasellus</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hendrerit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ultrices</a:t>
              </a:r>
              <a:r>
                <a:rPr lang="en-US" sz="1600">
                  <a:latin typeface="Segoe UI" panose="020B0502040204020203" pitchFamily="34" charset="0"/>
                  <a:cs typeface="Segoe UI" panose="020B0502040204020203" pitchFamily="34" charset="0"/>
                </a:rPr>
                <a:t> magna vitae convallis. </a:t>
              </a:r>
              <a:r>
                <a:rPr lang="en-US" sz="1600" err="1">
                  <a:latin typeface="Segoe UI" panose="020B0502040204020203" pitchFamily="34" charset="0"/>
                  <a:cs typeface="Segoe UI" panose="020B0502040204020203" pitchFamily="34" charset="0"/>
                </a:rPr>
                <a:t>Nullam</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finibus</a:t>
              </a:r>
              <a:r>
                <a:rPr lang="en-US" sz="1600">
                  <a:latin typeface="Segoe UI" panose="020B0502040204020203" pitchFamily="34" charset="0"/>
                  <a:cs typeface="Segoe UI" panose="020B0502040204020203" pitchFamily="34" charset="0"/>
                </a:rPr>
                <a:t> gravida pulvinar.</a:t>
              </a:r>
            </a:p>
          </p:txBody>
        </p:sp>
        <p:sp>
          <p:nvSpPr>
            <p:cNvPr id="168" name="Rectangle 167">
              <a:extLst>
                <a:ext uri="{FF2B5EF4-FFF2-40B4-BE49-F238E27FC236}">
                  <a16:creationId xmlns:a16="http://schemas.microsoft.com/office/drawing/2014/main" id="{B6C552BD-EDF2-475E-BFF1-D2DA8BF60631}"/>
                </a:ext>
              </a:extLst>
            </p:cNvPr>
            <p:cNvSpPr/>
            <p:nvPr/>
          </p:nvSpPr>
          <p:spPr>
            <a:xfrm>
              <a:off x="11185107" y="4606143"/>
              <a:ext cx="1527048" cy="402336"/>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333333"/>
                  </a:solidFill>
                  <a:latin typeface="Segoe UI" panose="020B0502040204020203" pitchFamily="34" charset="0"/>
                  <a:cs typeface="Segoe UI" panose="020B0502040204020203" pitchFamily="34" charset="0"/>
                </a:rPr>
                <a:t>Button</a:t>
              </a:r>
            </a:p>
          </p:txBody>
        </p:sp>
        <p:sp>
          <p:nvSpPr>
            <p:cNvPr id="169" name="Rectangle 168">
              <a:extLst>
                <a:ext uri="{FF2B5EF4-FFF2-40B4-BE49-F238E27FC236}">
                  <a16:creationId xmlns:a16="http://schemas.microsoft.com/office/drawing/2014/main" id="{A52BFC62-1B8A-4EE0-A267-5AD3D2501948}"/>
                </a:ext>
              </a:extLst>
            </p:cNvPr>
            <p:cNvSpPr/>
            <p:nvPr/>
          </p:nvSpPr>
          <p:spPr>
            <a:xfrm>
              <a:off x="9557475" y="4606143"/>
              <a:ext cx="1527048"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Button</a:t>
              </a:r>
            </a:p>
          </p:txBody>
        </p:sp>
      </p:grpSp>
    </p:spTree>
    <p:extLst>
      <p:ext uri="{BB962C8B-B14F-4D97-AF65-F5344CB8AC3E}">
        <p14:creationId xmlns:p14="http://schemas.microsoft.com/office/powerpoint/2010/main" val="28001940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BB146A14-A661-47D6-A201-417AFBA86723}"/>
              </a:ext>
            </a:extLst>
          </p:cNvPr>
          <p:cNvGrpSpPr/>
          <p:nvPr/>
        </p:nvGrpSpPr>
        <p:grpSpPr>
          <a:xfrm>
            <a:off x="1967883" y="1906159"/>
            <a:ext cx="20583144" cy="678607"/>
            <a:chOff x="0" y="1645920"/>
            <a:chExt cx="20583144" cy="678607"/>
          </a:xfrm>
        </p:grpSpPr>
        <p:cxnSp>
          <p:nvCxnSpPr>
            <p:cNvPr id="13" name="Straight Connector 12">
              <a:extLst>
                <a:ext uri="{FF2B5EF4-FFF2-40B4-BE49-F238E27FC236}">
                  <a16:creationId xmlns:a16="http://schemas.microsoft.com/office/drawing/2014/main" id="{EB6E33D1-EE63-47DE-97DE-C9ABEA4FF598}"/>
                </a:ext>
              </a:extLst>
            </p:cNvPr>
            <p:cNvCxnSpPr/>
            <p:nvPr/>
          </p:nvCxnSpPr>
          <p:spPr>
            <a:xfrm>
              <a:off x="0" y="1645920"/>
              <a:ext cx="20583144" cy="0"/>
            </a:xfrm>
            <a:prstGeom prst="line">
              <a:avLst/>
            </a:prstGeom>
            <a:ln w="12700">
              <a:solidFill>
                <a:srgbClr val="E6E6E6"/>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E01D445-6A25-4753-9CA5-124E49AE4431}"/>
                </a:ext>
              </a:extLst>
            </p:cNvPr>
            <p:cNvSpPr txBox="1"/>
            <p:nvPr/>
          </p:nvSpPr>
          <p:spPr>
            <a:xfrm>
              <a:off x="310608" y="1831389"/>
              <a:ext cx="3646704"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Details – Selected item name</a:t>
              </a:r>
            </a:p>
          </p:txBody>
        </p:sp>
        <p:grpSp>
          <p:nvGrpSpPr>
            <p:cNvPr id="11" name="Group 10">
              <a:extLst>
                <a:ext uri="{FF2B5EF4-FFF2-40B4-BE49-F238E27FC236}">
                  <a16:creationId xmlns:a16="http://schemas.microsoft.com/office/drawing/2014/main" id="{9939EE1A-23BE-4355-BAF0-A086F2ED2357}"/>
                </a:ext>
              </a:extLst>
            </p:cNvPr>
            <p:cNvGrpSpPr/>
            <p:nvPr/>
          </p:nvGrpSpPr>
          <p:grpSpPr>
            <a:xfrm>
              <a:off x="19805904" y="1711879"/>
              <a:ext cx="612648" cy="612648"/>
              <a:chOff x="19504152" y="3643771"/>
              <a:chExt cx="612648" cy="612648"/>
            </a:xfrm>
          </p:grpSpPr>
          <p:sp>
            <p:nvSpPr>
              <p:cNvPr id="16" name="Rectangle 15">
                <a:extLst>
                  <a:ext uri="{FF2B5EF4-FFF2-40B4-BE49-F238E27FC236}">
                    <a16:creationId xmlns:a16="http://schemas.microsoft.com/office/drawing/2014/main" id="{67CFC5DE-628D-445D-B724-0D92ECD311C4}"/>
                  </a:ext>
                </a:extLst>
              </p:cNvPr>
              <p:cNvSpPr/>
              <p:nvPr/>
            </p:nvSpPr>
            <p:spPr>
              <a:xfrm>
                <a:off x="19504152" y="3643771"/>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 name="Picture 70">
                <a:extLst>
                  <a:ext uri="{FF2B5EF4-FFF2-40B4-BE49-F238E27FC236}">
                    <a16:creationId xmlns:a16="http://schemas.microsoft.com/office/drawing/2014/main" id="{3ED317A0-590E-4D98-90B3-801CBA4D51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14464" y="3854083"/>
                <a:ext cx="192024" cy="192024"/>
              </a:xfrm>
              <a:prstGeom prst="rect">
                <a:avLst/>
              </a:prstGeom>
            </p:spPr>
          </p:pic>
        </p:grpSp>
      </p:grpSp>
      <p:grpSp>
        <p:nvGrpSpPr>
          <p:cNvPr id="17" name="Group 16">
            <a:extLst>
              <a:ext uri="{FF2B5EF4-FFF2-40B4-BE49-F238E27FC236}">
                <a16:creationId xmlns:a16="http://schemas.microsoft.com/office/drawing/2014/main" id="{F1C000C8-43C0-4DAB-97C2-A7A24A1201B0}"/>
              </a:ext>
            </a:extLst>
          </p:cNvPr>
          <p:cNvGrpSpPr/>
          <p:nvPr/>
        </p:nvGrpSpPr>
        <p:grpSpPr>
          <a:xfrm>
            <a:off x="1967883" y="4475919"/>
            <a:ext cx="20583144" cy="3451565"/>
            <a:chOff x="0" y="4770120"/>
            <a:chExt cx="20583144" cy="3451565"/>
          </a:xfrm>
        </p:grpSpPr>
        <p:cxnSp>
          <p:nvCxnSpPr>
            <p:cNvPr id="22" name="Straight Connector 21">
              <a:extLst>
                <a:ext uri="{FF2B5EF4-FFF2-40B4-BE49-F238E27FC236}">
                  <a16:creationId xmlns:a16="http://schemas.microsoft.com/office/drawing/2014/main" id="{DFA69305-34F3-4642-A185-8B28DD905F0C}"/>
                </a:ext>
              </a:extLst>
            </p:cNvPr>
            <p:cNvCxnSpPr/>
            <p:nvPr/>
          </p:nvCxnSpPr>
          <p:spPr>
            <a:xfrm>
              <a:off x="0" y="4770120"/>
              <a:ext cx="20583144" cy="0"/>
            </a:xfrm>
            <a:prstGeom prst="line">
              <a:avLst/>
            </a:prstGeom>
            <a:ln w="12700">
              <a:solidFill>
                <a:srgbClr val="E6E6E6"/>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BF9D593-5051-4933-A8BE-30FAB09DF59A}"/>
                </a:ext>
              </a:extLst>
            </p:cNvPr>
            <p:cNvSpPr txBox="1"/>
            <p:nvPr/>
          </p:nvSpPr>
          <p:spPr>
            <a:xfrm>
              <a:off x="310608" y="4955589"/>
              <a:ext cx="3646704"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Details – Selected item name</a:t>
              </a:r>
            </a:p>
          </p:txBody>
        </p:sp>
        <p:grpSp>
          <p:nvGrpSpPr>
            <p:cNvPr id="15" name="Group 14">
              <a:extLst>
                <a:ext uri="{FF2B5EF4-FFF2-40B4-BE49-F238E27FC236}">
                  <a16:creationId xmlns:a16="http://schemas.microsoft.com/office/drawing/2014/main" id="{58B396A0-F7B2-438E-ADD4-67A64179FD58}"/>
                </a:ext>
              </a:extLst>
            </p:cNvPr>
            <p:cNvGrpSpPr/>
            <p:nvPr/>
          </p:nvGrpSpPr>
          <p:grpSpPr>
            <a:xfrm>
              <a:off x="315868" y="5621515"/>
              <a:ext cx="2243499" cy="2600170"/>
              <a:chOff x="310608" y="5621515"/>
              <a:chExt cx="2243499" cy="2600170"/>
            </a:xfrm>
          </p:grpSpPr>
          <p:sp>
            <p:nvSpPr>
              <p:cNvPr id="27" name="TextBox 26">
                <a:extLst>
                  <a:ext uri="{FF2B5EF4-FFF2-40B4-BE49-F238E27FC236}">
                    <a16:creationId xmlns:a16="http://schemas.microsoft.com/office/drawing/2014/main" id="{5D60ADB8-A737-4EAB-93D5-84CB77EC494A}"/>
                  </a:ext>
                </a:extLst>
              </p:cNvPr>
              <p:cNvSpPr txBox="1"/>
              <p:nvPr/>
            </p:nvSpPr>
            <p:spPr>
              <a:xfrm>
                <a:off x="310608" y="5621515"/>
                <a:ext cx="1031501"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Server name</a:t>
                </a:r>
              </a:p>
            </p:txBody>
          </p:sp>
          <p:sp>
            <p:nvSpPr>
              <p:cNvPr id="28" name="TextBox 27">
                <a:extLst>
                  <a:ext uri="{FF2B5EF4-FFF2-40B4-BE49-F238E27FC236}">
                    <a16:creationId xmlns:a16="http://schemas.microsoft.com/office/drawing/2014/main" id="{C66EFA2A-CAD4-499C-B58D-3DB42B1C50B6}"/>
                  </a:ext>
                </a:extLst>
              </p:cNvPr>
              <p:cNvSpPr txBox="1"/>
              <p:nvPr/>
            </p:nvSpPr>
            <p:spPr>
              <a:xfrm>
                <a:off x="310608" y="5833691"/>
                <a:ext cx="224349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server-01.contoso.com</a:t>
                </a:r>
              </a:p>
            </p:txBody>
          </p:sp>
          <p:sp>
            <p:nvSpPr>
              <p:cNvPr id="31" name="TextBox 30">
                <a:extLst>
                  <a:ext uri="{FF2B5EF4-FFF2-40B4-BE49-F238E27FC236}">
                    <a16:creationId xmlns:a16="http://schemas.microsoft.com/office/drawing/2014/main" id="{8E0C5B90-205F-48E0-AB40-6A26F042CC14}"/>
                  </a:ext>
                </a:extLst>
              </p:cNvPr>
              <p:cNvSpPr txBox="1"/>
              <p:nvPr/>
            </p:nvSpPr>
            <p:spPr>
              <a:xfrm>
                <a:off x="310608" y="6305991"/>
                <a:ext cx="1243995"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Total disk space</a:t>
                </a:r>
              </a:p>
            </p:txBody>
          </p:sp>
          <p:sp>
            <p:nvSpPr>
              <p:cNvPr id="32" name="TextBox 31">
                <a:extLst>
                  <a:ext uri="{FF2B5EF4-FFF2-40B4-BE49-F238E27FC236}">
                    <a16:creationId xmlns:a16="http://schemas.microsoft.com/office/drawing/2014/main" id="{E54FE7CF-3159-4363-A816-B3CA50BB8E90}"/>
                  </a:ext>
                </a:extLst>
              </p:cNvPr>
              <p:cNvSpPr txBox="1"/>
              <p:nvPr/>
            </p:nvSpPr>
            <p:spPr>
              <a:xfrm>
                <a:off x="310608" y="6518167"/>
                <a:ext cx="109677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105.05 GB</a:t>
                </a:r>
              </a:p>
            </p:txBody>
          </p:sp>
          <p:sp>
            <p:nvSpPr>
              <p:cNvPr id="35" name="TextBox 34">
                <a:extLst>
                  <a:ext uri="{FF2B5EF4-FFF2-40B4-BE49-F238E27FC236}">
                    <a16:creationId xmlns:a16="http://schemas.microsoft.com/office/drawing/2014/main" id="{47F4BE0B-8838-4D0F-AFBA-E5471C364031}"/>
                  </a:ext>
                </a:extLst>
              </p:cNvPr>
              <p:cNvSpPr txBox="1"/>
              <p:nvPr/>
            </p:nvSpPr>
            <p:spPr>
              <a:xfrm>
                <a:off x="310608" y="6986490"/>
                <a:ext cx="1031501"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Server name</a:t>
                </a:r>
              </a:p>
            </p:txBody>
          </p:sp>
          <p:sp>
            <p:nvSpPr>
              <p:cNvPr id="36" name="TextBox 35">
                <a:extLst>
                  <a:ext uri="{FF2B5EF4-FFF2-40B4-BE49-F238E27FC236}">
                    <a16:creationId xmlns:a16="http://schemas.microsoft.com/office/drawing/2014/main" id="{E59B8824-9BBD-42D6-93F8-270569BCA0F5}"/>
                  </a:ext>
                </a:extLst>
              </p:cNvPr>
              <p:cNvSpPr txBox="1"/>
              <p:nvPr/>
            </p:nvSpPr>
            <p:spPr>
              <a:xfrm>
                <a:off x="310608" y="7198666"/>
                <a:ext cx="224349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server-01.contoso.com</a:t>
                </a:r>
              </a:p>
            </p:txBody>
          </p:sp>
          <p:sp>
            <p:nvSpPr>
              <p:cNvPr id="37" name="TextBox 36">
                <a:extLst>
                  <a:ext uri="{FF2B5EF4-FFF2-40B4-BE49-F238E27FC236}">
                    <a16:creationId xmlns:a16="http://schemas.microsoft.com/office/drawing/2014/main" id="{3E4FF3B8-9BE9-4B66-A25D-09B803055494}"/>
                  </a:ext>
                </a:extLst>
              </p:cNvPr>
              <p:cNvSpPr txBox="1"/>
              <p:nvPr/>
            </p:nvSpPr>
            <p:spPr>
              <a:xfrm>
                <a:off x="310608" y="7670955"/>
                <a:ext cx="1243995"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Total disk space</a:t>
                </a:r>
              </a:p>
            </p:txBody>
          </p:sp>
          <p:sp>
            <p:nvSpPr>
              <p:cNvPr id="38" name="TextBox 37">
                <a:extLst>
                  <a:ext uri="{FF2B5EF4-FFF2-40B4-BE49-F238E27FC236}">
                    <a16:creationId xmlns:a16="http://schemas.microsoft.com/office/drawing/2014/main" id="{DD711A7F-5EFB-4D92-8136-BC0BFAEE7420}"/>
                  </a:ext>
                </a:extLst>
              </p:cNvPr>
              <p:cNvSpPr txBox="1"/>
              <p:nvPr/>
            </p:nvSpPr>
            <p:spPr>
              <a:xfrm>
                <a:off x="310608" y="7883131"/>
                <a:ext cx="109677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105.05 GB</a:t>
                </a:r>
              </a:p>
            </p:txBody>
          </p:sp>
        </p:grpSp>
        <p:grpSp>
          <p:nvGrpSpPr>
            <p:cNvPr id="67" name="Group 66">
              <a:extLst>
                <a:ext uri="{FF2B5EF4-FFF2-40B4-BE49-F238E27FC236}">
                  <a16:creationId xmlns:a16="http://schemas.microsoft.com/office/drawing/2014/main" id="{B920148A-0F0C-4449-8207-FA0C53CAD2E1}"/>
                </a:ext>
              </a:extLst>
            </p:cNvPr>
            <p:cNvGrpSpPr/>
            <p:nvPr/>
          </p:nvGrpSpPr>
          <p:grpSpPr>
            <a:xfrm>
              <a:off x="5262772" y="5621515"/>
              <a:ext cx="4123245" cy="2600170"/>
              <a:chOff x="5960643" y="4524928"/>
              <a:chExt cx="4123245" cy="2600170"/>
            </a:xfrm>
          </p:grpSpPr>
          <p:sp>
            <p:nvSpPr>
              <p:cNvPr id="42" name="TextBox 41">
                <a:extLst>
                  <a:ext uri="{FF2B5EF4-FFF2-40B4-BE49-F238E27FC236}">
                    <a16:creationId xmlns:a16="http://schemas.microsoft.com/office/drawing/2014/main" id="{0E658176-AB0F-49CD-BAFE-B86D465C9B28}"/>
                  </a:ext>
                </a:extLst>
              </p:cNvPr>
              <p:cNvSpPr txBox="1"/>
              <p:nvPr/>
            </p:nvSpPr>
            <p:spPr>
              <a:xfrm>
                <a:off x="5960643" y="4524928"/>
                <a:ext cx="716863"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Domain</a:t>
                </a:r>
              </a:p>
            </p:txBody>
          </p:sp>
          <p:sp>
            <p:nvSpPr>
              <p:cNvPr id="43" name="TextBox 42">
                <a:extLst>
                  <a:ext uri="{FF2B5EF4-FFF2-40B4-BE49-F238E27FC236}">
                    <a16:creationId xmlns:a16="http://schemas.microsoft.com/office/drawing/2014/main" id="{DBCB3531-44F8-4831-AEAF-5BDDA2B97504}"/>
                  </a:ext>
                </a:extLst>
              </p:cNvPr>
              <p:cNvSpPr txBox="1"/>
              <p:nvPr/>
            </p:nvSpPr>
            <p:spPr>
              <a:xfrm>
                <a:off x="5960643" y="4737104"/>
                <a:ext cx="279698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redmond.corp.microsoft.com</a:t>
                </a:r>
              </a:p>
            </p:txBody>
          </p:sp>
          <p:sp>
            <p:nvSpPr>
              <p:cNvPr id="44" name="TextBox 43">
                <a:extLst>
                  <a:ext uri="{FF2B5EF4-FFF2-40B4-BE49-F238E27FC236}">
                    <a16:creationId xmlns:a16="http://schemas.microsoft.com/office/drawing/2014/main" id="{8D29F9FC-2F0B-4E76-B344-7B99D69ED647}"/>
                  </a:ext>
                </a:extLst>
              </p:cNvPr>
              <p:cNvSpPr txBox="1"/>
              <p:nvPr/>
            </p:nvSpPr>
            <p:spPr>
              <a:xfrm>
                <a:off x="5960643" y="5209404"/>
                <a:ext cx="903389"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Processors</a:t>
                </a:r>
              </a:p>
            </p:txBody>
          </p:sp>
          <p:sp>
            <p:nvSpPr>
              <p:cNvPr id="45" name="TextBox 44">
                <a:extLst>
                  <a:ext uri="{FF2B5EF4-FFF2-40B4-BE49-F238E27FC236}">
                    <a16:creationId xmlns:a16="http://schemas.microsoft.com/office/drawing/2014/main" id="{AE632331-CA71-440E-8881-14E41C105471}"/>
                  </a:ext>
                </a:extLst>
              </p:cNvPr>
              <p:cNvSpPr txBox="1"/>
              <p:nvPr/>
            </p:nvSpPr>
            <p:spPr>
              <a:xfrm>
                <a:off x="5960643" y="5421580"/>
                <a:ext cx="412324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Intel(R) Xeon (R) CPU ES-2450L 0 @ 180GFz</a:t>
                </a:r>
              </a:p>
            </p:txBody>
          </p:sp>
          <p:sp>
            <p:nvSpPr>
              <p:cNvPr id="46" name="TextBox 45">
                <a:extLst>
                  <a:ext uri="{FF2B5EF4-FFF2-40B4-BE49-F238E27FC236}">
                    <a16:creationId xmlns:a16="http://schemas.microsoft.com/office/drawing/2014/main" id="{74448997-02B6-4DE5-9445-ECFF4358C55C}"/>
                  </a:ext>
                </a:extLst>
              </p:cNvPr>
              <p:cNvSpPr txBox="1"/>
              <p:nvPr/>
            </p:nvSpPr>
            <p:spPr>
              <a:xfrm>
                <a:off x="5960643" y="5889903"/>
                <a:ext cx="716863"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Domain</a:t>
                </a:r>
              </a:p>
            </p:txBody>
          </p:sp>
          <p:sp>
            <p:nvSpPr>
              <p:cNvPr id="47" name="TextBox 46">
                <a:extLst>
                  <a:ext uri="{FF2B5EF4-FFF2-40B4-BE49-F238E27FC236}">
                    <a16:creationId xmlns:a16="http://schemas.microsoft.com/office/drawing/2014/main" id="{33E7AA01-EFBA-4D32-A3E2-620945D538A1}"/>
                  </a:ext>
                </a:extLst>
              </p:cNvPr>
              <p:cNvSpPr txBox="1"/>
              <p:nvPr/>
            </p:nvSpPr>
            <p:spPr>
              <a:xfrm>
                <a:off x="5960643" y="6102079"/>
                <a:ext cx="279698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redmond.corp.microsoft.com</a:t>
                </a:r>
              </a:p>
            </p:txBody>
          </p:sp>
          <p:sp>
            <p:nvSpPr>
              <p:cNvPr id="48" name="TextBox 47">
                <a:extLst>
                  <a:ext uri="{FF2B5EF4-FFF2-40B4-BE49-F238E27FC236}">
                    <a16:creationId xmlns:a16="http://schemas.microsoft.com/office/drawing/2014/main" id="{9F284BEA-908B-43CF-A5BF-D2FC614B1EF8}"/>
                  </a:ext>
                </a:extLst>
              </p:cNvPr>
              <p:cNvSpPr txBox="1"/>
              <p:nvPr/>
            </p:nvSpPr>
            <p:spPr>
              <a:xfrm>
                <a:off x="5960643" y="6574368"/>
                <a:ext cx="1243995"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Total disk space</a:t>
                </a:r>
              </a:p>
            </p:txBody>
          </p:sp>
          <p:sp>
            <p:nvSpPr>
              <p:cNvPr id="49" name="TextBox 48">
                <a:extLst>
                  <a:ext uri="{FF2B5EF4-FFF2-40B4-BE49-F238E27FC236}">
                    <a16:creationId xmlns:a16="http://schemas.microsoft.com/office/drawing/2014/main" id="{02FF0352-5AA9-4ED9-A443-804315FABBB6}"/>
                  </a:ext>
                </a:extLst>
              </p:cNvPr>
              <p:cNvSpPr txBox="1"/>
              <p:nvPr/>
            </p:nvSpPr>
            <p:spPr>
              <a:xfrm>
                <a:off x="5960643" y="6786544"/>
                <a:ext cx="412324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Intel(R) Xeon (R) CPU ES-2450L 0 @ 180GFz</a:t>
                </a:r>
              </a:p>
            </p:txBody>
          </p:sp>
        </p:grpSp>
        <p:grpSp>
          <p:nvGrpSpPr>
            <p:cNvPr id="20" name="Group 19">
              <a:extLst>
                <a:ext uri="{FF2B5EF4-FFF2-40B4-BE49-F238E27FC236}">
                  <a16:creationId xmlns:a16="http://schemas.microsoft.com/office/drawing/2014/main" id="{0ED045E7-08D9-4159-9066-30A5770A4B6A}"/>
                </a:ext>
              </a:extLst>
            </p:cNvPr>
            <p:cNvGrpSpPr/>
            <p:nvPr/>
          </p:nvGrpSpPr>
          <p:grpSpPr>
            <a:xfrm>
              <a:off x="10209676" y="5621515"/>
              <a:ext cx="4079450" cy="2600170"/>
              <a:chOff x="8545901" y="7553407"/>
              <a:chExt cx="4079450" cy="2600170"/>
            </a:xfrm>
          </p:grpSpPr>
          <p:sp>
            <p:nvSpPr>
              <p:cNvPr id="51" name="TextBox 50">
                <a:extLst>
                  <a:ext uri="{FF2B5EF4-FFF2-40B4-BE49-F238E27FC236}">
                    <a16:creationId xmlns:a16="http://schemas.microsoft.com/office/drawing/2014/main" id="{2E76C93E-A9F5-4757-B781-E92E1A09F059}"/>
                  </a:ext>
                </a:extLst>
              </p:cNvPr>
              <p:cNvSpPr txBox="1"/>
              <p:nvPr/>
            </p:nvSpPr>
            <p:spPr>
              <a:xfrm>
                <a:off x="8545901" y="7553407"/>
                <a:ext cx="1380891"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Operating system</a:t>
                </a:r>
              </a:p>
            </p:txBody>
          </p:sp>
          <p:sp>
            <p:nvSpPr>
              <p:cNvPr id="52" name="TextBox 51">
                <a:extLst>
                  <a:ext uri="{FF2B5EF4-FFF2-40B4-BE49-F238E27FC236}">
                    <a16:creationId xmlns:a16="http://schemas.microsoft.com/office/drawing/2014/main" id="{A3C8762D-351D-41BA-BE86-D93C3CA31264}"/>
                  </a:ext>
                </a:extLst>
              </p:cNvPr>
              <p:cNvSpPr txBox="1"/>
              <p:nvPr/>
            </p:nvSpPr>
            <p:spPr>
              <a:xfrm>
                <a:off x="8545901" y="7765583"/>
                <a:ext cx="407945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Microsoft Windows server 2016 Datacenter</a:t>
                </a:r>
              </a:p>
            </p:txBody>
          </p:sp>
          <p:sp>
            <p:nvSpPr>
              <p:cNvPr id="53" name="TextBox 52">
                <a:extLst>
                  <a:ext uri="{FF2B5EF4-FFF2-40B4-BE49-F238E27FC236}">
                    <a16:creationId xmlns:a16="http://schemas.microsoft.com/office/drawing/2014/main" id="{98BF54C0-DE63-442D-877D-9D1C3EB8E92E}"/>
                  </a:ext>
                </a:extLst>
              </p:cNvPr>
              <p:cNvSpPr txBox="1"/>
              <p:nvPr/>
            </p:nvSpPr>
            <p:spPr>
              <a:xfrm>
                <a:off x="8545901" y="8237883"/>
                <a:ext cx="1094723"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Manufacturer</a:t>
                </a:r>
              </a:p>
            </p:txBody>
          </p:sp>
          <p:sp>
            <p:nvSpPr>
              <p:cNvPr id="54" name="TextBox 53">
                <a:extLst>
                  <a:ext uri="{FF2B5EF4-FFF2-40B4-BE49-F238E27FC236}">
                    <a16:creationId xmlns:a16="http://schemas.microsoft.com/office/drawing/2014/main" id="{BCDB56BA-0D56-4EA4-9F40-1F1D35E91ED2}"/>
                  </a:ext>
                </a:extLst>
              </p:cNvPr>
              <p:cNvSpPr txBox="1"/>
              <p:nvPr/>
            </p:nvSpPr>
            <p:spPr>
              <a:xfrm>
                <a:off x="8545901" y="8450059"/>
                <a:ext cx="218893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Microsoft Corporation</a:t>
                </a:r>
              </a:p>
            </p:txBody>
          </p:sp>
          <p:sp>
            <p:nvSpPr>
              <p:cNvPr id="55" name="TextBox 54">
                <a:extLst>
                  <a:ext uri="{FF2B5EF4-FFF2-40B4-BE49-F238E27FC236}">
                    <a16:creationId xmlns:a16="http://schemas.microsoft.com/office/drawing/2014/main" id="{E8A8DD17-8660-4A0B-905D-2A360AF45705}"/>
                  </a:ext>
                </a:extLst>
              </p:cNvPr>
              <p:cNvSpPr txBox="1"/>
              <p:nvPr/>
            </p:nvSpPr>
            <p:spPr>
              <a:xfrm>
                <a:off x="8545901" y="8918382"/>
                <a:ext cx="1380891"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Operating system</a:t>
                </a:r>
              </a:p>
            </p:txBody>
          </p:sp>
          <p:sp>
            <p:nvSpPr>
              <p:cNvPr id="56" name="TextBox 55">
                <a:extLst>
                  <a:ext uri="{FF2B5EF4-FFF2-40B4-BE49-F238E27FC236}">
                    <a16:creationId xmlns:a16="http://schemas.microsoft.com/office/drawing/2014/main" id="{43E1B3C3-A122-4CC7-85B0-65808D7A73C5}"/>
                  </a:ext>
                </a:extLst>
              </p:cNvPr>
              <p:cNvSpPr txBox="1"/>
              <p:nvPr/>
            </p:nvSpPr>
            <p:spPr>
              <a:xfrm>
                <a:off x="8545901" y="9130558"/>
                <a:ext cx="407945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Microsoft Windows server 2016 Datacenter</a:t>
                </a:r>
              </a:p>
            </p:txBody>
          </p:sp>
          <p:sp>
            <p:nvSpPr>
              <p:cNvPr id="57" name="TextBox 56">
                <a:extLst>
                  <a:ext uri="{FF2B5EF4-FFF2-40B4-BE49-F238E27FC236}">
                    <a16:creationId xmlns:a16="http://schemas.microsoft.com/office/drawing/2014/main" id="{F70CDC17-F97C-45AE-9F5B-D8160880F7FF}"/>
                  </a:ext>
                </a:extLst>
              </p:cNvPr>
              <p:cNvSpPr txBox="1"/>
              <p:nvPr/>
            </p:nvSpPr>
            <p:spPr>
              <a:xfrm>
                <a:off x="8545901" y="9602847"/>
                <a:ext cx="1094723"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Manufacturer</a:t>
                </a:r>
              </a:p>
            </p:txBody>
          </p:sp>
          <p:sp>
            <p:nvSpPr>
              <p:cNvPr id="58" name="TextBox 57">
                <a:extLst>
                  <a:ext uri="{FF2B5EF4-FFF2-40B4-BE49-F238E27FC236}">
                    <a16:creationId xmlns:a16="http://schemas.microsoft.com/office/drawing/2014/main" id="{D461148F-7A91-4080-B04C-A03A9B452442}"/>
                  </a:ext>
                </a:extLst>
              </p:cNvPr>
              <p:cNvSpPr txBox="1"/>
              <p:nvPr/>
            </p:nvSpPr>
            <p:spPr>
              <a:xfrm>
                <a:off x="8545901" y="9815023"/>
                <a:ext cx="218893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Microsoft Corporation</a:t>
                </a:r>
              </a:p>
            </p:txBody>
          </p:sp>
        </p:grpSp>
        <p:grpSp>
          <p:nvGrpSpPr>
            <p:cNvPr id="18" name="Group 17">
              <a:extLst>
                <a:ext uri="{FF2B5EF4-FFF2-40B4-BE49-F238E27FC236}">
                  <a16:creationId xmlns:a16="http://schemas.microsoft.com/office/drawing/2014/main" id="{8DF2CB89-39A7-4126-956F-AB782F536E46}"/>
                </a:ext>
              </a:extLst>
            </p:cNvPr>
            <p:cNvGrpSpPr/>
            <p:nvPr/>
          </p:nvGrpSpPr>
          <p:grpSpPr>
            <a:xfrm>
              <a:off x="15163690" y="5621515"/>
              <a:ext cx="1829090" cy="2600170"/>
              <a:chOff x="12660701" y="7553407"/>
              <a:chExt cx="1829090" cy="2600170"/>
            </a:xfrm>
          </p:grpSpPr>
          <p:sp>
            <p:nvSpPr>
              <p:cNvPr id="59" name="TextBox 58">
                <a:extLst>
                  <a:ext uri="{FF2B5EF4-FFF2-40B4-BE49-F238E27FC236}">
                    <a16:creationId xmlns:a16="http://schemas.microsoft.com/office/drawing/2014/main" id="{8FAC3907-09DE-4EAB-B020-B608A5BFC864}"/>
                  </a:ext>
                </a:extLst>
              </p:cNvPr>
              <p:cNvSpPr txBox="1"/>
              <p:nvPr/>
            </p:nvSpPr>
            <p:spPr>
              <a:xfrm>
                <a:off x="12660701" y="7553407"/>
                <a:ext cx="1829090"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Installed memory (RAM)</a:t>
                </a:r>
              </a:p>
            </p:txBody>
          </p:sp>
          <p:sp>
            <p:nvSpPr>
              <p:cNvPr id="60" name="TextBox 59">
                <a:extLst>
                  <a:ext uri="{FF2B5EF4-FFF2-40B4-BE49-F238E27FC236}">
                    <a16:creationId xmlns:a16="http://schemas.microsoft.com/office/drawing/2014/main" id="{F97375D4-8E16-4C0D-AC8D-5062971DA561}"/>
                  </a:ext>
                </a:extLst>
              </p:cNvPr>
              <p:cNvSpPr txBox="1"/>
              <p:nvPr/>
            </p:nvSpPr>
            <p:spPr>
              <a:xfrm>
                <a:off x="12660701" y="7765583"/>
                <a:ext cx="60946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8 GB</a:t>
                </a:r>
              </a:p>
            </p:txBody>
          </p:sp>
          <p:sp>
            <p:nvSpPr>
              <p:cNvPr id="61" name="TextBox 60">
                <a:extLst>
                  <a:ext uri="{FF2B5EF4-FFF2-40B4-BE49-F238E27FC236}">
                    <a16:creationId xmlns:a16="http://schemas.microsoft.com/office/drawing/2014/main" id="{CBE0E6AE-4DD1-4696-ABB7-68F079F1651A}"/>
                  </a:ext>
                </a:extLst>
              </p:cNvPr>
              <p:cNvSpPr txBox="1"/>
              <p:nvPr/>
            </p:nvSpPr>
            <p:spPr>
              <a:xfrm>
                <a:off x="12660701" y="8237883"/>
                <a:ext cx="620683"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Model</a:t>
                </a:r>
              </a:p>
            </p:txBody>
          </p:sp>
          <p:sp>
            <p:nvSpPr>
              <p:cNvPr id="62" name="TextBox 61">
                <a:extLst>
                  <a:ext uri="{FF2B5EF4-FFF2-40B4-BE49-F238E27FC236}">
                    <a16:creationId xmlns:a16="http://schemas.microsoft.com/office/drawing/2014/main" id="{0F35B939-DCF5-4723-8356-D658D2190B9A}"/>
                  </a:ext>
                </a:extLst>
              </p:cNvPr>
              <p:cNvSpPr txBox="1"/>
              <p:nvPr/>
            </p:nvSpPr>
            <p:spPr>
              <a:xfrm>
                <a:off x="12660701" y="8450059"/>
                <a:ext cx="160601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Virtual Machine</a:t>
                </a:r>
              </a:p>
            </p:txBody>
          </p:sp>
          <p:sp>
            <p:nvSpPr>
              <p:cNvPr id="63" name="TextBox 62">
                <a:extLst>
                  <a:ext uri="{FF2B5EF4-FFF2-40B4-BE49-F238E27FC236}">
                    <a16:creationId xmlns:a16="http://schemas.microsoft.com/office/drawing/2014/main" id="{7403C9C7-D6C0-41A3-97F3-81D247F2C691}"/>
                  </a:ext>
                </a:extLst>
              </p:cNvPr>
              <p:cNvSpPr txBox="1"/>
              <p:nvPr/>
            </p:nvSpPr>
            <p:spPr>
              <a:xfrm>
                <a:off x="12660701" y="8918382"/>
                <a:ext cx="1829090"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Installed memory (RAM)</a:t>
                </a:r>
              </a:p>
            </p:txBody>
          </p:sp>
          <p:sp>
            <p:nvSpPr>
              <p:cNvPr id="64" name="TextBox 63">
                <a:extLst>
                  <a:ext uri="{FF2B5EF4-FFF2-40B4-BE49-F238E27FC236}">
                    <a16:creationId xmlns:a16="http://schemas.microsoft.com/office/drawing/2014/main" id="{901AB569-7140-404B-BAA1-E2424E9A25AC}"/>
                  </a:ext>
                </a:extLst>
              </p:cNvPr>
              <p:cNvSpPr txBox="1"/>
              <p:nvPr/>
            </p:nvSpPr>
            <p:spPr>
              <a:xfrm>
                <a:off x="12660701" y="9130558"/>
                <a:ext cx="60946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8 GB</a:t>
                </a:r>
              </a:p>
            </p:txBody>
          </p:sp>
          <p:sp>
            <p:nvSpPr>
              <p:cNvPr id="65" name="TextBox 64">
                <a:extLst>
                  <a:ext uri="{FF2B5EF4-FFF2-40B4-BE49-F238E27FC236}">
                    <a16:creationId xmlns:a16="http://schemas.microsoft.com/office/drawing/2014/main" id="{01B19F3A-530E-4B94-842F-390848392B65}"/>
                  </a:ext>
                </a:extLst>
              </p:cNvPr>
              <p:cNvSpPr txBox="1"/>
              <p:nvPr/>
            </p:nvSpPr>
            <p:spPr>
              <a:xfrm>
                <a:off x="12660701" y="9602847"/>
                <a:ext cx="620683"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Model</a:t>
                </a:r>
              </a:p>
            </p:txBody>
          </p:sp>
          <p:sp>
            <p:nvSpPr>
              <p:cNvPr id="66" name="TextBox 65">
                <a:extLst>
                  <a:ext uri="{FF2B5EF4-FFF2-40B4-BE49-F238E27FC236}">
                    <a16:creationId xmlns:a16="http://schemas.microsoft.com/office/drawing/2014/main" id="{09EBEFE1-A940-4337-B8B6-12E5744CBD72}"/>
                  </a:ext>
                </a:extLst>
              </p:cNvPr>
              <p:cNvSpPr txBox="1"/>
              <p:nvPr/>
            </p:nvSpPr>
            <p:spPr>
              <a:xfrm>
                <a:off x="12660701" y="9815023"/>
                <a:ext cx="160601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Virtual Machine</a:t>
                </a:r>
              </a:p>
            </p:txBody>
          </p:sp>
        </p:grpSp>
        <p:grpSp>
          <p:nvGrpSpPr>
            <p:cNvPr id="12" name="Group 11">
              <a:extLst>
                <a:ext uri="{FF2B5EF4-FFF2-40B4-BE49-F238E27FC236}">
                  <a16:creationId xmlns:a16="http://schemas.microsoft.com/office/drawing/2014/main" id="{D52D64B1-1B75-4B5D-8A5C-8546390C180F}"/>
                </a:ext>
              </a:extLst>
            </p:cNvPr>
            <p:cNvGrpSpPr/>
            <p:nvPr/>
          </p:nvGrpSpPr>
          <p:grpSpPr>
            <a:xfrm>
              <a:off x="19805904" y="4836079"/>
              <a:ext cx="612648" cy="612648"/>
              <a:chOff x="19504152" y="4836079"/>
              <a:chExt cx="612648" cy="612648"/>
            </a:xfrm>
          </p:grpSpPr>
          <p:sp>
            <p:nvSpPr>
              <p:cNvPr id="25" name="Rectangle 24">
                <a:extLst>
                  <a:ext uri="{FF2B5EF4-FFF2-40B4-BE49-F238E27FC236}">
                    <a16:creationId xmlns:a16="http://schemas.microsoft.com/office/drawing/2014/main" id="{E0966EAE-07F0-4713-AC35-E30E44F2DB0C}"/>
                  </a:ext>
                </a:extLst>
              </p:cNvPr>
              <p:cNvSpPr/>
              <p:nvPr/>
            </p:nvSpPr>
            <p:spPr>
              <a:xfrm>
                <a:off x="19504152" y="4836079"/>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2" name="Picture 71">
                <a:extLst>
                  <a:ext uri="{FF2B5EF4-FFF2-40B4-BE49-F238E27FC236}">
                    <a16:creationId xmlns:a16="http://schemas.microsoft.com/office/drawing/2014/main" id="{C92C8ECA-3281-4DD4-A9B6-6F5D22DB33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14464" y="5046391"/>
                <a:ext cx="192024" cy="192024"/>
              </a:xfrm>
              <a:prstGeom prst="rect">
                <a:avLst/>
              </a:prstGeom>
            </p:spPr>
          </p:pic>
        </p:grpSp>
      </p:grpSp>
      <p:sp>
        <p:nvSpPr>
          <p:cNvPr id="7" name="Text Placeholder 6">
            <a:extLst>
              <a:ext uri="{FF2B5EF4-FFF2-40B4-BE49-F238E27FC236}">
                <a16:creationId xmlns:a16="http://schemas.microsoft.com/office/drawing/2014/main" id="{089724E6-F77A-4991-B3D9-38A7AFBDFDEC}"/>
              </a:ext>
            </a:extLst>
          </p:cNvPr>
          <p:cNvSpPr>
            <a:spLocks noGrp="1"/>
          </p:cNvSpPr>
          <p:nvPr>
            <p:ph type="body" sz="quarter" idx="11"/>
          </p:nvPr>
        </p:nvSpPr>
        <p:spPr/>
        <p:txBody>
          <a:bodyPr/>
          <a:lstStyle/>
          <a:p>
            <a:r>
              <a:rPr lang="en-US"/>
              <a:t>Details pane</a:t>
            </a:r>
          </a:p>
        </p:txBody>
      </p:sp>
      <p:sp>
        <p:nvSpPr>
          <p:cNvPr id="2" name="Text Placeholder 1">
            <a:extLst>
              <a:ext uri="{FF2B5EF4-FFF2-40B4-BE49-F238E27FC236}">
                <a16:creationId xmlns:a16="http://schemas.microsoft.com/office/drawing/2014/main" id="{8A29731E-5CF1-4B19-A04F-A8C8684C445A}"/>
              </a:ext>
            </a:extLst>
          </p:cNvPr>
          <p:cNvSpPr>
            <a:spLocks noGrp="1"/>
          </p:cNvSpPr>
          <p:nvPr>
            <p:ph type="body" sz="quarter" idx="13"/>
          </p:nvPr>
        </p:nvSpPr>
        <p:spPr/>
        <p:txBody>
          <a:bodyPr/>
          <a:lstStyle/>
          <a:p>
            <a:r>
              <a:rPr lang="en-US"/>
              <a:t>SURFACES</a:t>
            </a:r>
          </a:p>
        </p:txBody>
      </p:sp>
      <p:sp>
        <p:nvSpPr>
          <p:cNvPr id="115" name="TextBox 114">
            <a:extLst>
              <a:ext uri="{FF2B5EF4-FFF2-40B4-BE49-F238E27FC236}">
                <a16:creationId xmlns:a16="http://schemas.microsoft.com/office/drawing/2014/main" id="{3A052C09-4189-4BB3-B87C-BECE95B06C0C}"/>
              </a:ext>
            </a:extLst>
          </p:cNvPr>
          <p:cNvSpPr txBox="1"/>
          <p:nvPr/>
        </p:nvSpPr>
        <p:spPr>
          <a:xfrm>
            <a:off x="493269" y="1745522"/>
            <a:ext cx="106952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Collapsed</a:t>
            </a:r>
          </a:p>
        </p:txBody>
      </p:sp>
      <p:sp>
        <p:nvSpPr>
          <p:cNvPr id="116" name="TextBox 115">
            <a:extLst>
              <a:ext uri="{FF2B5EF4-FFF2-40B4-BE49-F238E27FC236}">
                <a16:creationId xmlns:a16="http://schemas.microsoft.com/office/drawing/2014/main" id="{50C62064-4AED-4362-8C4A-A5264252F3D3}"/>
              </a:ext>
            </a:extLst>
          </p:cNvPr>
          <p:cNvSpPr txBox="1"/>
          <p:nvPr/>
        </p:nvSpPr>
        <p:spPr>
          <a:xfrm>
            <a:off x="493814" y="4366939"/>
            <a:ext cx="106843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Expanded</a:t>
            </a:r>
          </a:p>
        </p:txBody>
      </p:sp>
    </p:spTree>
    <p:extLst>
      <p:ext uri="{BB962C8B-B14F-4D97-AF65-F5344CB8AC3E}">
        <p14:creationId xmlns:p14="http://schemas.microsoft.com/office/powerpoint/2010/main" val="3744730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DAEF7D7-8EF4-4869-BA2F-B3625EFE39F9}"/>
              </a:ext>
            </a:extLst>
          </p:cNvPr>
          <p:cNvSpPr txBox="1"/>
          <p:nvPr/>
        </p:nvSpPr>
        <p:spPr>
          <a:xfrm>
            <a:off x="914400" y="689501"/>
            <a:ext cx="13353630" cy="830997"/>
          </a:xfrm>
          <a:prstGeom prst="rect">
            <a:avLst/>
          </a:prstGeom>
          <a:noFill/>
        </p:spPr>
        <p:txBody>
          <a:bodyPr wrap="square" rtlCol="0">
            <a:spAutoFit/>
          </a:bodyPr>
          <a:lstStyle/>
          <a:p>
            <a:r>
              <a:rPr lang="en-US" sz="4800">
                <a:solidFill>
                  <a:schemeClr val="bg1"/>
                </a:solidFill>
                <a:latin typeface="Segoe UI Bold" panose="020B0802040204020203" pitchFamily="34" charset="0"/>
                <a:cs typeface="Segoe UI Bold" panose="020B0802040204020203" pitchFamily="34" charset="0"/>
              </a:rPr>
              <a:t>Contents</a:t>
            </a:r>
          </a:p>
        </p:txBody>
      </p:sp>
      <p:sp>
        <p:nvSpPr>
          <p:cNvPr id="3" name="TextBox 2">
            <a:extLst>
              <a:ext uri="{FF2B5EF4-FFF2-40B4-BE49-F238E27FC236}">
                <a16:creationId xmlns:a16="http://schemas.microsoft.com/office/drawing/2014/main" id="{0A1F491E-683B-450F-86BA-E7F9555452CF}"/>
              </a:ext>
            </a:extLst>
          </p:cNvPr>
          <p:cNvSpPr txBox="1"/>
          <p:nvPr/>
        </p:nvSpPr>
        <p:spPr>
          <a:xfrm>
            <a:off x="962025" y="1948408"/>
            <a:ext cx="7467598" cy="958339"/>
          </a:xfrm>
          <a:prstGeom prst="rect">
            <a:avLst/>
          </a:prstGeom>
          <a:noFill/>
        </p:spPr>
        <p:txBody>
          <a:bodyPr wrap="square" rtlCol="0">
            <a:spAutoFit/>
          </a:bodyPr>
          <a:lstStyle/>
          <a:p>
            <a:pPr>
              <a:lnSpc>
                <a:spcPct val="150000"/>
              </a:lnSpc>
            </a:pPr>
            <a:r>
              <a:rPr lang="en-US" sz="2000">
                <a:solidFill>
                  <a:schemeClr val="bg1"/>
                </a:solidFill>
                <a:latin typeface="Segoe UI Semibold" panose="020B0702040204020203" pitchFamily="34" charset="0"/>
                <a:cs typeface="Segoe UI Semibold" panose="020B0702040204020203" pitchFamily="34" charset="0"/>
              </a:rPr>
              <a:t>Getting started</a:t>
            </a:r>
          </a:p>
          <a:p>
            <a:pPr>
              <a:lnSpc>
                <a:spcPct val="150000"/>
              </a:lnSpc>
            </a:pPr>
            <a:r>
              <a:rPr lang="en-US" sz="2000">
                <a:solidFill>
                  <a:schemeClr val="bg1"/>
                </a:solidFill>
                <a:latin typeface="Segoe UI Semibold" panose="020B0702040204020203" pitchFamily="34" charset="0"/>
                <a:cs typeface="Segoe UI Semibold" panose="020B0702040204020203" pitchFamily="34" charset="0"/>
              </a:rPr>
              <a:t>How to use the toolkit</a:t>
            </a:r>
          </a:p>
        </p:txBody>
      </p:sp>
      <p:sp>
        <p:nvSpPr>
          <p:cNvPr id="7" name="TextBox 6">
            <a:extLst>
              <a:ext uri="{FF2B5EF4-FFF2-40B4-BE49-F238E27FC236}">
                <a16:creationId xmlns:a16="http://schemas.microsoft.com/office/drawing/2014/main" id="{CFFC58A9-4A1F-468F-AC4E-2D108276B46C}"/>
              </a:ext>
            </a:extLst>
          </p:cNvPr>
          <p:cNvSpPr txBox="1"/>
          <p:nvPr/>
        </p:nvSpPr>
        <p:spPr>
          <a:xfrm>
            <a:off x="1016967" y="3799143"/>
            <a:ext cx="3774831" cy="3884077"/>
          </a:xfrm>
          <a:prstGeom prst="rect">
            <a:avLst/>
          </a:prstGeom>
          <a:noFill/>
        </p:spPr>
        <p:txBody>
          <a:bodyPr wrap="square" rtlCol="0">
            <a:spAutoFit/>
          </a:bodyPr>
          <a:lstStyle/>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Typography</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Redlines</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Icons</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ServerMDL2 asset (All icons)</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Grids</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Data Visualization</a:t>
            </a:r>
          </a:p>
          <a:p>
            <a:pPr>
              <a:lnSpc>
                <a:spcPct val="200000"/>
              </a:lnSpc>
            </a:pPr>
            <a:endParaRPr lang="en-US">
              <a:solidFill>
                <a:schemeClr val="tx2">
                  <a:lumMod val="40000"/>
                  <a:lumOff val="60000"/>
                </a:schemeClr>
              </a:solidFill>
              <a:latin typeface="Segoe UI" panose="020B0502040204020203" pitchFamily="34" charset="0"/>
              <a:cs typeface="Segoe UI" panose="020B0502040204020203" pitchFamily="34" charset="0"/>
            </a:endParaRPr>
          </a:p>
        </p:txBody>
      </p:sp>
      <p:cxnSp>
        <p:nvCxnSpPr>
          <p:cNvPr id="9" name="Straight Connector 8">
            <a:extLst>
              <a:ext uri="{FF2B5EF4-FFF2-40B4-BE49-F238E27FC236}">
                <a16:creationId xmlns:a16="http://schemas.microsoft.com/office/drawing/2014/main" id="{52E3D973-270E-4046-A4EA-968AB33059C8}"/>
              </a:ext>
            </a:extLst>
          </p:cNvPr>
          <p:cNvCxnSpPr>
            <a:cxnSpLocks/>
          </p:cNvCxnSpPr>
          <p:nvPr/>
        </p:nvCxnSpPr>
        <p:spPr>
          <a:xfrm>
            <a:off x="1087071" y="3815911"/>
            <a:ext cx="34747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6E3ED2DA-5C1A-44BC-99EA-47274CE43BF7}"/>
              </a:ext>
            </a:extLst>
          </p:cNvPr>
          <p:cNvSpPr txBox="1"/>
          <p:nvPr/>
        </p:nvSpPr>
        <p:spPr>
          <a:xfrm>
            <a:off x="6397624" y="3157156"/>
            <a:ext cx="4128475" cy="958339"/>
          </a:xfrm>
          <a:prstGeom prst="rect">
            <a:avLst/>
          </a:prstGeom>
          <a:noFill/>
        </p:spPr>
        <p:txBody>
          <a:bodyPr wrap="square" rtlCol="0">
            <a:spAutoFit/>
          </a:bodyPr>
          <a:lstStyle/>
          <a:p>
            <a:pPr>
              <a:lnSpc>
                <a:spcPct val="150000"/>
              </a:lnSpc>
            </a:pPr>
            <a:r>
              <a:rPr lang="en-US" sz="2000">
                <a:solidFill>
                  <a:schemeClr val="bg1"/>
                </a:solidFill>
                <a:latin typeface="Segoe UI Semibold" panose="020B0702040204020203" pitchFamily="34" charset="0"/>
                <a:cs typeface="Segoe UI Semibold" panose="020B0702040204020203" pitchFamily="34" charset="0"/>
              </a:rPr>
              <a:t>Form elements</a:t>
            </a:r>
          </a:p>
          <a:p>
            <a:pPr>
              <a:lnSpc>
                <a:spcPct val="150000"/>
              </a:lnSpc>
            </a:pPr>
            <a:endParaRPr lang="en-US" sz="2000">
              <a:solidFill>
                <a:schemeClr val="bg1"/>
              </a:solidFill>
              <a:latin typeface="Segoe UI Semibold" panose="020B0702040204020203" pitchFamily="34" charset="0"/>
              <a:cs typeface="Segoe UI Semibold" panose="020B0702040204020203" pitchFamily="34" charset="0"/>
            </a:endParaRPr>
          </a:p>
        </p:txBody>
      </p:sp>
      <p:sp>
        <p:nvSpPr>
          <p:cNvPr id="13" name="TextBox 12">
            <a:extLst>
              <a:ext uri="{FF2B5EF4-FFF2-40B4-BE49-F238E27FC236}">
                <a16:creationId xmlns:a16="http://schemas.microsoft.com/office/drawing/2014/main" id="{198BB9C4-1057-477F-8062-0BA1E8AFCC9C}"/>
              </a:ext>
            </a:extLst>
          </p:cNvPr>
          <p:cNvSpPr txBox="1"/>
          <p:nvPr/>
        </p:nvSpPr>
        <p:spPr>
          <a:xfrm>
            <a:off x="962025" y="3145390"/>
            <a:ext cx="3712308" cy="496674"/>
          </a:xfrm>
          <a:prstGeom prst="rect">
            <a:avLst/>
          </a:prstGeom>
          <a:noFill/>
        </p:spPr>
        <p:txBody>
          <a:bodyPr wrap="square" rtlCol="0">
            <a:spAutoFit/>
          </a:bodyPr>
          <a:lstStyle/>
          <a:p>
            <a:pPr>
              <a:lnSpc>
                <a:spcPct val="150000"/>
              </a:lnSpc>
            </a:pPr>
            <a:r>
              <a:rPr lang="en-US" sz="2000">
                <a:solidFill>
                  <a:schemeClr val="bg1"/>
                </a:solidFill>
                <a:latin typeface="Segoe UI Semibold" panose="020B0702040204020203" pitchFamily="34" charset="0"/>
                <a:cs typeface="Segoe UI Semibold" panose="020B0702040204020203" pitchFamily="34" charset="0"/>
              </a:rPr>
              <a:t>Content</a:t>
            </a:r>
          </a:p>
        </p:txBody>
      </p:sp>
      <p:sp>
        <p:nvSpPr>
          <p:cNvPr id="14" name="TextBox 13">
            <a:extLst>
              <a:ext uri="{FF2B5EF4-FFF2-40B4-BE49-F238E27FC236}">
                <a16:creationId xmlns:a16="http://schemas.microsoft.com/office/drawing/2014/main" id="{D6703A5B-38F5-44F5-BFC3-6E2798DEA612}"/>
              </a:ext>
            </a:extLst>
          </p:cNvPr>
          <p:cNvSpPr txBox="1"/>
          <p:nvPr/>
        </p:nvSpPr>
        <p:spPr>
          <a:xfrm>
            <a:off x="6452566" y="3864222"/>
            <a:ext cx="3733799" cy="9424055"/>
          </a:xfrm>
          <a:prstGeom prst="rect">
            <a:avLst/>
          </a:prstGeom>
          <a:noFill/>
        </p:spPr>
        <p:txBody>
          <a:bodyPr wrap="square" rtlCol="0">
            <a:spAutoFit/>
          </a:bodyPr>
          <a:lstStyle/>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Button</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Checkbox</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Hyperlink</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Radio</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Toggle switch</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Horizontal slider</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Search box</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Password</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Path field</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Text box</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Multiline text field</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Dropdown</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Tool tip</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List creation</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Ordered list</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Progress bar</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Validation alert component</a:t>
            </a:r>
          </a:p>
        </p:txBody>
      </p:sp>
      <p:cxnSp>
        <p:nvCxnSpPr>
          <p:cNvPr id="17" name="Straight Connector 16">
            <a:extLst>
              <a:ext uri="{FF2B5EF4-FFF2-40B4-BE49-F238E27FC236}">
                <a16:creationId xmlns:a16="http://schemas.microsoft.com/office/drawing/2014/main" id="{E99567C3-BF17-45E1-898D-1D74538AE9A3}"/>
              </a:ext>
            </a:extLst>
          </p:cNvPr>
          <p:cNvCxnSpPr>
            <a:cxnSpLocks/>
          </p:cNvCxnSpPr>
          <p:nvPr/>
        </p:nvCxnSpPr>
        <p:spPr>
          <a:xfrm>
            <a:off x="6499224" y="3815911"/>
            <a:ext cx="34747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811EFEC-0EFF-4AD7-9A8A-219BF53726AA}"/>
              </a:ext>
            </a:extLst>
          </p:cNvPr>
          <p:cNvSpPr txBox="1"/>
          <p:nvPr/>
        </p:nvSpPr>
        <p:spPr>
          <a:xfrm>
            <a:off x="11792191" y="3158489"/>
            <a:ext cx="4128475" cy="958339"/>
          </a:xfrm>
          <a:prstGeom prst="rect">
            <a:avLst/>
          </a:prstGeom>
          <a:noFill/>
        </p:spPr>
        <p:txBody>
          <a:bodyPr wrap="square" rtlCol="0">
            <a:spAutoFit/>
          </a:bodyPr>
          <a:lstStyle/>
          <a:p>
            <a:pPr>
              <a:lnSpc>
                <a:spcPct val="150000"/>
              </a:lnSpc>
            </a:pPr>
            <a:r>
              <a:rPr lang="en-US" sz="2000">
                <a:solidFill>
                  <a:schemeClr val="bg1"/>
                </a:solidFill>
                <a:latin typeface="Segoe UI Semibold" panose="020B0702040204020203" pitchFamily="34" charset="0"/>
                <a:cs typeface="Segoe UI Semibold" panose="020B0702040204020203" pitchFamily="34" charset="0"/>
              </a:rPr>
              <a:t>Surfaces</a:t>
            </a:r>
          </a:p>
          <a:p>
            <a:pPr>
              <a:lnSpc>
                <a:spcPct val="150000"/>
              </a:lnSpc>
            </a:pPr>
            <a:endParaRPr lang="en-US" sz="2000">
              <a:solidFill>
                <a:schemeClr val="bg1"/>
              </a:solidFill>
              <a:latin typeface="Segoe UI Semibold" panose="020B0702040204020203" pitchFamily="34" charset="0"/>
              <a:cs typeface="Segoe UI Semibold" panose="020B0702040204020203" pitchFamily="34" charset="0"/>
            </a:endParaRPr>
          </a:p>
        </p:txBody>
      </p:sp>
      <p:sp>
        <p:nvSpPr>
          <p:cNvPr id="19" name="TextBox 18">
            <a:extLst>
              <a:ext uri="{FF2B5EF4-FFF2-40B4-BE49-F238E27FC236}">
                <a16:creationId xmlns:a16="http://schemas.microsoft.com/office/drawing/2014/main" id="{B9419CDC-E694-4B8A-8D33-3C14ADE88AF3}"/>
              </a:ext>
            </a:extLst>
          </p:cNvPr>
          <p:cNvSpPr txBox="1"/>
          <p:nvPr/>
        </p:nvSpPr>
        <p:spPr>
          <a:xfrm>
            <a:off x="11847133" y="3865555"/>
            <a:ext cx="3733799" cy="2222083"/>
          </a:xfrm>
          <a:prstGeom prst="rect">
            <a:avLst/>
          </a:prstGeom>
          <a:noFill/>
        </p:spPr>
        <p:txBody>
          <a:bodyPr wrap="square" rtlCol="0">
            <a:spAutoFit/>
          </a:bodyPr>
          <a:lstStyle/>
          <a:p>
            <a:pPr>
              <a:lnSpc>
                <a:spcPct val="200000"/>
              </a:lnSpc>
            </a:pPr>
            <a:r>
              <a:rPr lang="fr-FR" err="1">
                <a:solidFill>
                  <a:schemeClr val="tx2">
                    <a:lumMod val="40000"/>
                    <a:lumOff val="60000"/>
                  </a:schemeClr>
                </a:solidFill>
                <a:latin typeface="Segoe UI" panose="020B0502040204020203" pitchFamily="34" charset="0"/>
                <a:cs typeface="Segoe UI" panose="020B0502040204020203" pitchFamily="34" charset="0"/>
              </a:rPr>
              <a:t>Alert</a:t>
            </a:r>
            <a:r>
              <a:rPr lang="fr-FR">
                <a:solidFill>
                  <a:schemeClr val="tx2">
                    <a:lumMod val="40000"/>
                    <a:lumOff val="60000"/>
                  </a:schemeClr>
                </a:solidFill>
                <a:latin typeface="Segoe UI" panose="020B0502040204020203" pitchFamily="34" charset="0"/>
                <a:cs typeface="Segoe UI" panose="020B0502040204020203" pitchFamily="34" charset="0"/>
              </a:rPr>
              <a:t> banner</a:t>
            </a:r>
          </a:p>
          <a:p>
            <a:pPr>
              <a:lnSpc>
                <a:spcPct val="200000"/>
              </a:lnSpc>
            </a:pPr>
            <a:r>
              <a:rPr lang="fr-FR">
                <a:solidFill>
                  <a:schemeClr val="tx2">
                    <a:lumMod val="40000"/>
                    <a:lumOff val="60000"/>
                  </a:schemeClr>
                </a:solidFill>
                <a:latin typeface="Segoe UI" panose="020B0502040204020203" pitchFamily="34" charset="0"/>
                <a:cs typeface="Segoe UI" panose="020B0502040204020203" pitchFamily="34" charset="0"/>
              </a:rPr>
              <a:t>Notifications</a:t>
            </a:r>
          </a:p>
          <a:p>
            <a:pPr>
              <a:lnSpc>
                <a:spcPct val="200000"/>
              </a:lnSpc>
            </a:pPr>
            <a:r>
              <a:rPr lang="fr-FR" err="1">
                <a:solidFill>
                  <a:schemeClr val="tx2">
                    <a:lumMod val="40000"/>
                    <a:lumOff val="60000"/>
                  </a:schemeClr>
                </a:solidFill>
                <a:latin typeface="Segoe UI" panose="020B0502040204020203" pitchFamily="34" charset="0"/>
                <a:cs typeface="Segoe UI" panose="020B0502040204020203" pitchFamily="34" charset="0"/>
              </a:rPr>
              <a:t>Dialog</a:t>
            </a:r>
            <a:endParaRPr lang="fr-FR">
              <a:solidFill>
                <a:schemeClr val="tx2">
                  <a:lumMod val="40000"/>
                  <a:lumOff val="60000"/>
                </a:schemeClr>
              </a:solidFill>
              <a:latin typeface="Segoe UI" panose="020B0502040204020203" pitchFamily="34" charset="0"/>
              <a:cs typeface="Segoe UI" panose="020B0502040204020203" pitchFamily="34" charset="0"/>
            </a:endParaRPr>
          </a:p>
          <a:p>
            <a:pPr>
              <a:lnSpc>
                <a:spcPct val="200000"/>
              </a:lnSpc>
            </a:pPr>
            <a:r>
              <a:rPr lang="fr-FR">
                <a:solidFill>
                  <a:schemeClr val="tx2">
                    <a:lumMod val="40000"/>
                    <a:lumOff val="60000"/>
                  </a:schemeClr>
                </a:solidFill>
                <a:latin typeface="Segoe UI" panose="020B0502040204020203" pitchFamily="34" charset="0"/>
                <a:cs typeface="Segoe UI" panose="020B0502040204020203" pitchFamily="34" charset="0"/>
              </a:rPr>
              <a:t>Action pane</a:t>
            </a:r>
            <a:endParaRPr lang="en-US">
              <a:solidFill>
                <a:schemeClr val="tx2">
                  <a:lumMod val="40000"/>
                  <a:lumOff val="60000"/>
                </a:schemeClr>
              </a:solidFill>
              <a:latin typeface="Segoe UI" panose="020B0502040204020203" pitchFamily="34" charset="0"/>
              <a:cs typeface="Segoe UI" panose="020B0502040204020203" pitchFamily="34" charset="0"/>
            </a:endParaRPr>
          </a:p>
        </p:txBody>
      </p:sp>
      <p:cxnSp>
        <p:nvCxnSpPr>
          <p:cNvPr id="20" name="Straight Connector 19">
            <a:extLst>
              <a:ext uri="{FF2B5EF4-FFF2-40B4-BE49-F238E27FC236}">
                <a16:creationId xmlns:a16="http://schemas.microsoft.com/office/drawing/2014/main" id="{1B22E8FE-955B-4624-B84D-FA172DAC8AC7}"/>
              </a:ext>
            </a:extLst>
          </p:cNvPr>
          <p:cNvCxnSpPr>
            <a:cxnSpLocks/>
          </p:cNvCxnSpPr>
          <p:nvPr/>
        </p:nvCxnSpPr>
        <p:spPr>
          <a:xfrm>
            <a:off x="11901602" y="3815911"/>
            <a:ext cx="34747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586166C-A878-45D8-AE98-A5EDD9112C0E}"/>
              </a:ext>
            </a:extLst>
          </p:cNvPr>
          <p:cNvSpPr txBox="1"/>
          <p:nvPr/>
        </p:nvSpPr>
        <p:spPr>
          <a:xfrm>
            <a:off x="11788515" y="7295460"/>
            <a:ext cx="3774831" cy="1881669"/>
          </a:xfrm>
          <a:prstGeom prst="rect">
            <a:avLst/>
          </a:prstGeom>
          <a:noFill/>
        </p:spPr>
        <p:txBody>
          <a:bodyPr wrap="square" rtlCol="0">
            <a:spAutoFit/>
          </a:bodyPr>
          <a:lstStyle/>
          <a:p>
            <a:pPr>
              <a:lnSpc>
                <a:spcPct val="150000"/>
              </a:lnSpc>
            </a:pPr>
            <a:r>
              <a:rPr lang="en-US" sz="2000">
                <a:solidFill>
                  <a:schemeClr val="tx2">
                    <a:lumMod val="40000"/>
                    <a:lumOff val="60000"/>
                  </a:schemeClr>
                </a:solidFill>
                <a:latin typeface="Segoe UI" panose="020B0502040204020203" pitchFamily="34" charset="0"/>
                <a:cs typeface="Segoe UI" panose="020B0502040204020203" pitchFamily="34" charset="0"/>
              </a:rPr>
              <a:t>Tree</a:t>
            </a:r>
          </a:p>
          <a:p>
            <a:pPr>
              <a:lnSpc>
                <a:spcPct val="150000"/>
              </a:lnSpc>
            </a:pPr>
            <a:r>
              <a:rPr lang="en-US" sz="2000">
                <a:solidFill>
                  <a:schemeClr val="tx2">
                    <a:lumMod val="40000"/>
                    <a:lumOff val="60000"/>
                  </a:schemeClr>
                </a:solidFill>
                <a:latin typeface="Segoe UI" panose="020B0502040204020203" pitchFamily="34" charset="0"/>
                <a:cs typeface="Segoe UI" panose="020B0502040204020203" pitchFamily="34" charset="0"/>
              </a:rPr>
              <a:t>Pivots</a:t>
            </a:r>
          </a:p>
          <a:p>
            <a:pPr>
              <a:lnSpc>
                <a:spcPct val="150000"/>
              </a:lnSpc>
            </a:pPr>
            <a:r>
              <a:rPr lang="en-US" sz="2000">
                <a:solidFill>
                  <a:schemeClr val="tx2">
                    <a:lumMod val="40000"/>
                    <a:lumOff val="60000"/>
                  </a:schemeClr>
                </a:solidFill>
                <a:latin typeface="Segoe UI" panose="020B0502040204020203" pitchFamily="34" charset="0"/>
                <a:cs typeface="Segoe UI" panose="020B0502040204020203" pitchFamily="34" charset="0"/>
              </a:rPr>
              <a:t>Action bar </a:t>
            </a:r>
          </a:p>
          <a:p>
            <a:pPr>
              <a:lnSpc>
                <a:spcPct val="150000"/>
              </a:lnSpc>
            </a:pPr>
            <a:r>
              <a:rPr lang="en-US" sz="2000">
                <a:solidFill>
                  <a:schemeClr val="tx2">
                    <a:lumMod val="40000"/>
                    <a:lumOff val="60000"/>
                  </a:schemeClr>
                </a:solidFill>
                <a:latin typeface="Segoe UI" panose="020B0502040204020203" pitchFamily="34" charset="0"/>
                <a:cs typeface="Segoe UI" panose="020B0502040204020203" pitchFamily="34" charset="0"/>
              </a:rPr>
              <a:t>Wizard</a:t>
            </a:r>
            <a:endParaRPr lang="en-US" sz="2400">
              <a:solidFill>
                <a:schemeClr val="tx2">
                  <a:lumMod val="40000"/>
                  <a:lumOff val="60000"/>
                </a:schemeClr>
              </a:solidFill>
              <a:latin typeface="Segoe UI" panose="020B0502040204020203" pitchFamily="34" charset="0"/>
              <a:cs typeface="Segoe UI" panose="020B0502040204020203" pitchFamily="34" charset="0"/>
            </a:endParaRPr>
          </a:p>
        </p:txBody>
      </p:sp>
      <p:cxnSp>
        <p:nvCxnSpPr>
          <p:cNvPr id="25" name="Straight Connector 24">
            <a:extLst>
              <a:ext uri="{FF2B5EF4-FFF2-40B4-BE49-F238E27FC236}">
                <a16:creationId xmlns:a16="http://schemas.microsoft.com/office/drawing/2014/main" id="{3DC6969F-DE0D-4E8A-895A-2C2192198FC0}"/>
              </a:ext>
            </a:extLst>
          </p:cNvPr>
          <p:cNvCxnSpPr>
            <a:cxnSpLocks/>
          </p:cNvCxnSpPr>
          <p:nvPr/>
        </p:nvCxnSpPr>
        <p:spPr>
          <a:xfrm>
            <a:off x="11901602" y="7107890"/>
            <a:ext cx="34747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C95F3EF3-80DA-4530-B60F-2D487CC93965}"/>
              </a:ext>
            </a:extLst>
          </p:cNvPr>
          <p:cNvSpPr txBox="1"/>
          <p:nvPr/>
        </p:nvSpPr>
        <p:spPr>
          <a:xfrm>
            <a:off x="11813682" y="6459791"/>
            <a:ext cx="3712308" cy="496674"/>
          </a:xfrm>
          <a:prstGeom prst="rect">
            <a:avLst/>
          </a:prstGeom>
          <a:noFill/>
        </p:spPr>
        <p:txBody>
          <a:bodyPr wrap="square" rtlCol="0">
            <a:spAutoFit/>
          </a:bodyPr>
          <a:lstStyle/>
          <a:p>
            <a:pPr>
              <a:lnSpc>
                <a:spcPct val="150000"/>
              </a:lnSpc>
            </a:pPr>
            <a:r>
              <a:rPr lang="en-US" sz="2000">
                <a:solidFill>
                  <a:schemeClr val="bg1"/>
                </a:solidFill>
                <a:latin typeface="Segoe UI Semibold" panose="020B0702040204020203" pitchFamily="34" charset="0"/>
                <a:cs typeface="Segoe UI Semibold" panose="020B0702040204020203" pitchFamily="34" charset="0"/>
              </a:rPr>
              <a:t>Navigation</a:t>
            </a:r>
          </a:p>
        </p:txBody>
      </p:sp>
      <p:sp>
        <p:nvSpPr>
          <p:cNvPr id="27" name="TextBox 26">
            <a:extLst>
              <a:ext uri="{FF2B5EF4-FFF2-40B4-BE49-F238E27FC236}">
                <a16:creationId xmlns:a16="http://schemas.microsoft.com/office/drawing/2014/main" id="{9DF077EF-4528-425E-9A49-363698A685E3}"/>
              </a:ext>
            </a:extLst>
          </p:cNvPr>
          <p:cNvSpPr txBox="1"/>
          <p:nvPr/>
        </p:nvSpPr>
        <p:spPr>
          <a:xfrm>
            <a:off x="11847133" y="10361534"/>
            <a:ext cx="3774831" cy="1668085"/>
          </a:xfrm>
          <a:prstGeom prst="rect">
            <a:avLst/>
          </a:prstGeom>
          <a:noFill/>
        </p:spPr>
        <p:txBody>
          <a:bodyPr wrap="square" rtlCol="0">
            <a:spAutoFit/>
          </a:bodyPr>
          <a:lstStyle/>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Solutions view</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Tools bar expanded</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Tools bar collapsed</a:t>
            </a:r>
          </a:p>
        </p:txBody>
      </p:sp>
      <p:cxnSp>
        <p:nvCxnSpPr>
          <p:cNvPr id="28" name="Straight Connector 27">
            <a:extLst>
              <a:ext uri="{FF2B5EF4-FFF2-40B4-BE49-F238E27FC236}">
                <a16:creationId xmlns:a16="http://schemas.microsoft.com/office/drawing/2014/main" id="{D36BAF3D-E0B2-430C-B62F-629FFEB0CB38}"/>
              </a:ext>
            </a:extLst>
          </p:cNvPr>
          <p:cNvCxnSpPr>
            <a:cxnSpLocks/>
          </p:cNvCxnSpPr>
          <p:nvPr/>
        </p:nvCxnSpPr>
        <p:spPr>
          <a:xfrm>
            <a:off x="11901602" y="10355881"/>
            <a:ext cx="34747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8109C9FD-F563-41E1-AE95-2382C2E8D7F5}"/>
              </a:ext>
            </a:extLst>
          </p:cNvPr>
          <p:cNvSpPr txBox="1"/>
          <p:nvPr/>
        </p:nvSpPr>
        <p:spPr>
          <a:xfrm>
            <a:off x="11792191" y="9707781"/>
            <a:ext cx="3712308" cy="496674"/>
          </a:xfrm>
          <a:prstGeom prst="rect">
            <a:avLst/>
          </a:prstGeom>
          <a:noFill/>
        </p:spPr>
        <p:txBody>
          <a:bodyPr wrap="square" rtlCol="0">
            <a:spAutoFit/>
          </a:bodyPr>
          <a:lstStyle/>
          <a:p>
            <a:pPr>
              <a:lnSpc>
                <a:spcPct val="150000"/>
              </a:lnSpc>
            </a:pPr>
            <a:r>
              <a:rPr lang="en-US" sz="2000">
                <a:solidFill>
                  <a:schemeClr val="bg1"/>
                </a:solidFill>
                <a:latin typeface="Segoe UI Semibold" panose="020B0702040204020203" pitchFamily="34" charset="0"/>
                <a:cs typeface="Segoe UI Semibold" panose="020B0702040204020203" pitchFamily="34" charset="0"/>
              </a:rPr>
              <a:t>Base templates</a:t>
            </a:r>
          </a:p>
        </p:txBody>
      </p:sp>
      <p:sp>
        <p:nvSpPr>
          <p:cNvPr id="30" name="TextBox 29">
            <a:extLst>
              <a:ext uri="{FF2B5EF4-FFF2-40B4-BE49-F238E27FC236}">
                <a16:creationId xmlns:a16="http://schemas.microsoft.com/office/drawing/2014/main" id="{348CB3C8-A7CB-47E7-9A5F-6987967A31BF}"/>
              </a:ext>
            </a:extLst>
          </p:cNvPr>
          <p:cNvSpPr txBox="1"/>
          <p:nvPr/>
        </p:nvSpPr>
        <p:spPr>
          <a:xfrm>
            <a:off x="17325714" y="3847454"/>
            <a:ext cx="3774831" cy="2776081"/>
          </a:xfrm>
          <a:prstGeom prst="rect">
            <a:avLst/>
          </a:prstGeom>
          <a:noFill/>
        </p:spPr>
        <p:txBody>
          <a:bodyPr wrap="square" rtlCol="0">
            <a:spAutoFit/>
          </a:bodyPr>
          <a:lstStyle/>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Overview</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Firewall</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File explorer</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Azure hybrid services</a:t>
            </a:r>
          </a:p>
          <a:p>
            <a:pPr>
              <a:lnSpc>
                <a:spcPct val="200000"/>
              </a:lnSpc>
            </a:pPr>
            <a:r>
              <a:rPr lang="en-US">
                <a:solidFill>
                  <a:schemeClr val="tx2">
                    <a:lumMod val="40000"/>
                    <a:lumOff val="60000"/>
                  </a:schemeClr>
                </a:solidFill>
                <a:latin typeface="Segoe UI" panose="020B0502040204020203" pitchFamily="34" charset="0"/>
                <a:cs typeface="Segoe UI" panose="020B0502040204020203" pitchFamily="34" charset="0"/>
              </a:rPr>
              <a:t>Azure monitoring onboarding</a:t>
            </a:r>
          </a:p>
        </p:txBody>
      </p:sp>
      <p:cxnSp>
        <p:nvCxnSpPr>
          <p:cNvPr id="31" name="Straight Connector 30">
            <a:extLst>
              <a:ext uri="{FF2B5EF4-FFF2-40B4-BE49-F238E27FC236}">
                <a16:creationId xmlns:a16="http://schemas.microsoft.com/office/drawing/2014/main" id="{380BA0A4-92CB-403B-8EBC-B3713EDAB8B0}"/>
              </a:ext>
            </a:extLst>
          </p:cNvPr>
          <p:cNvCxnSpPr>
            <a:cxnSpLocks/>
          </p:cNvCxnSpPr>
          <p:nvPr/>
        </p:nvCxnSpPr>
        <p:spPr>
          <a:xfrm>
            <a:off x="17333292" y="3815911"/>
            <a:ext cx="3474720"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82AAF7FA-6877-4A50-8052-37B1A9067518}"/>
              </a:ext>
            </a:extLst>
          </p:cNvPr>
          <p:cNvSpPr txBox="1"/>
          <p:nvPr/>
        </p:nvSpPr>
        <p:spPr>
          <a:xfrm>
            <a:off x="17270772" y="3193701"/>
            <a:ext cx="3712308" cy="496674"/>
          </a:xfrm>
          <a:prstGeom prst="rect">
            <a:avLst/>
          </a:prstGeom>
          <a:noFill/>
        </p:spPr>
        <p:txBody>
          <a:bodyPr wrap="square" rtlCol="0">
            <a:spAutoFit/>
          </a:bodyPr>
          <a:lstStyle/>
          <a:p>
            <a:pPr>
              <a:lnSpc>
                <a:spcPct val="150000"/>
              </a:lnSpc>
            </a:pPr>
            <a:r>
              <a:rPr lang="en-US" sz="2000">
                <a:solidFill>
                  <a:schemeClr val="bg1"/>
                </a:solidFill>
                <a:latin typeface="Segoe UI Semibold" panose="020B0702040204020203" pitchFamily="34" charset="0"/>
                <a:cs typeface="Segoe UI Semibold" panose="020B0702040204020203" pitchFamily="34" charset="0"/>
              </a:rPr>
              <a:t>Page examples</a:t>
            </a:r>
          </a:p>
        </p:txBody>
      </p:sp>
      <p:sp>
        <p:nvSpPr>
          <p:cNvPr id="33" name="TextBox 32">
            <a:extLst>
              <a:ext uri="{FF2B5EF4-FFF2-40B4-BE49-F238E27FC236}">
                <a16:creationId xmlns:a16="http://schemas.microsoft.com/office/drawing/2014/main" id="{2256C339-8215-4AD6-A00D-75187491E68C}"/>
              </a:ext>
            </a:extLst>
          </p:cNvPr>
          <p:cNvSpPr txBox="1"/>
          <p:nvPr/>
        </p:nvSpPr>
        <p:spPr>
          <a:xfrm>
            <a:off x="17270772" y="6902101"/>
            <a:ext cx="3712308" cy="496674"/>
          </a:xfrm>
          <a:prstGeom prst="rect">
            <a:avLst/>
          </a:prstGeom>
          <a:noFill/>
        </p:spPr>
        <p:txBody>
          <a:bodyPr wrap="square" rtlCol="0">
            <a:spAutoFit/>
          </a:bodyPr>
          <a:lstStyle/>
          <a:p>
            <a:pPr>
              <a:lnSpc>
                <a:spcPct val="150000"/>
              </a:lnSpc>
            </a:pPr>
            <a:r>
              <a:rPr lang="en-US" sz="2000">
                <a:solidFill>
                  <a:schemeClr val="bg1"/>
                </a:solidFill>
                <a:latin typeface="Segoe UI Semibold" panose="020B0702040204020203" pitchFamily="34" charset="0"/>
                <a:cs typeface="Segoe UI Semibold" panose="020B0702040204020203" pitchFamily="34" charset="0"/>
              </a:rPr>
              <a:t>Appendix</a:t>
            </a:r>
          </a:p>
        </p:txBody>
      </p:sp>
    </p:spTree>
    <p:extLst>
      <p:ext uri="{BB962C8B-B14F-4D97-AF65-F5344CB8AC3E}">
        <p14:creationId xmlns:p14="http://schemas.microsoft.com/office/powerpoint/2010/main" val="13035567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3" name="Table 222">
            <a:extLst>
              <a:ext uri="{FF2B5EF4-FFF2-40B4-BE49-F238E27FC236}">
                <a16:creationId xmlns:a16="http://schemas.microsoft.com/office/drawing/2014/main" id="{307A65BE-CA16-4CFE-82EC-85D4156FB2A9}"/>
              </a:ext>
            </a:extLst>
          </p:cNvPr>
          <p:cNvGraphicFramePr>
            <a:graphicFrameLocks noGrp="1"/>
          </p:cNvGraphicFramePr>
          <p:nvPr>
            <p:extLst/>
          </p:nvPr>
        </p:nvGraphicFramePr>
        <p:xfrm>
          <a:off x="7868052" y="2578062"/>
          <a:ext cx="16524273" cy="4522087"/>
        </p:xfrm>
        <a:graphic>
          <a:graphicData uri="http://schemas.openxmlformats.org/drawingml/2006/table">
            <a:tbl>
              <a:tblPr>
                <a:tableStyleId>{5C22544A-7EE6-4342-B048-85BDC9FD1C3A}</a:tableStyleId>
              </a:tblPr>
              <a:tblGrid>
                <a:gridCol w="306957">
                  <a:extLst>
                    <a:ext uri="{9D8B030D-6E8A-4147-A177-3AD203B41FA5}">
                      <a16:colId xmlns:a16="http://schemas.microsoft.com/office/drawing/2014/main" val="1683139396"/>
                    </a:ext>
                  </a:extLst>
                </a:gridCol>
                <a:gridCol w="368490">
                  <a:extLst>
                    <a:ext uri="{9D8B030D-6E8A-4147-A177-3AD203B41FA5}">
                      <a16:colId xmlns:a16="http://schemas.microsoft.com/office/drawing/2014/main" val="2795338288"/>
                    </a:ext>
                  </a:extLst>
                </a:gridCol>
                <a:gridCol w="3971498">
                  <a:extLst>
                    <a:ext uri="{9D8B030D-6E8A-4147-A177-3AD203B41FA5}">
                      <a16:colId xmlns:a16="http://schemas.microsoft.com/office/drawing/2014/main" val="2749485910"/>
                    </a:ext>
                  </a:extLst>
                </a:gridCol>
                <a:gridCol w="3930555">
                  <a:extLst>
                    <a:ext uri="{9D8B030D-6E8A-4147-A177-3AD203B41FA5}">
                      <a16:colId xmlns:a16="http://schemas.microsoft.com/office/drawing/2014/main" val="2988558740"/>
                    </a:ext>
                  </a:extLst>
                </a:gridCol>
                <a:gridCol w="3930555">
                  <a:extLst>
                    <a:ext uri="{9D8B030D-6E8A-4147-A177-3AD203B41FA5}">
                      <a16:colId xmlns:a16="http://schemas.microsoft.com/office/drawing/2014/main" val="497714717"/>
                    </a:ext>
                  </a:extLst>
                </a:gridCol>
                <a:gridCol w="1264693">
                  <a:extLst>
                    <a:ext uri="{9D8B030D-6E8A-4147-A177-3AD203B41FA5}">
                      <a16:colId xmlns:a16="http://schemas.microsoft.com/office/drawing/2014/main" val="501918176"/>
                    </a:ext>
                  </a:extLst>
                </a:gridCol>
                <a:gridCol w="2751525">
                  <a:extLst>
                    <a:ext uri="{9D8B030D-6E8A-4147-A177-3AD203B41FA5}">
                      <a16:colId xmlns:a16="http://schemas.microsoft.com/office/drawing/2014/main" val="191617758"/>
                    </a:ext>
                  </a:extLst>
                </a:gridCol>
              </a:tblGrid>
              <a:tr h="333207">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200" spc="0" baseline="0">
                        <a:solidFill>
                          <a:srgbClr val="D2D2D2"/>
                        </a:solidFill>
                        <a:latin typeface="Full MDL2 Assets" panose="050A0102010101010101" pitchFamily="18"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200" spc="0" baseline="0">
                        <a:solidFill>
                          <a:srgbClr val="686868"/>
                        </a:solidFill>
                        <a:latin typeface="Segoe UI" panose="020B0502040204020203" pitchFamily="34" charset="0"/>
                        <a:cs typeface="Segoe UI" panose="020B0502040204020203" pitchFamily="34"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Name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Date modified</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Type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Size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200" spc="0" baseline="0">
                        <a:solidFill>
                          <a:srgbClr val="686868"/>
                        </a:solidFill>
                        <a:latin typeface="Segoe UI" panose="020B0502040204020203" pitchFamily="34" charset="0"/>
                        <a:cs typeface="Segoe UI" panose="020B0502040204020203" pitchFamily="34"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60913398"/>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dirty="0">
                          <a:latin typeface="Segoe UI" panose="020B0502040204020203" pitchFamily="34" charset="0"/>
                          <a:cs typeface="Segoe UI" panose="020B0502040204020203" pitchFamily="34" charset="0"/>
                        </a:rPr>
                        <a:t>sme-vm01</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06/20/2017 09:06:08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5774097"/>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6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dirty="0">
                          <a:latin typeface="Segoe UI" panose="020B0502040204020203" pitchFamily="34" charset="0"/>
                          <a:cs typeface="Segoe UI" panose="020B0502040204020203" pitchFamily="34" charset="0"/>
                        </a:rPr>
                        <a:t>sme-vm02</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06/20/2017 09:06:08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4844011"/>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sme-vm03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06/20/2017 09:06:09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0250085"/>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sme-vm04</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dirty="0">
                          <a:latin typeface="Segoe UI" panose="020B0502040204020203" pitchFamily="34" charset="0"/>
                          <a:cs typeface="Segoe UI" panose="020B0502040204020203" pitchFamily="34" charset="0"/>
                        </a:rPr>
                        <a:t>06/20/2017 09:06:09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53578297"/>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sme-vm05</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dirty="0">
                          <a:latin typeface="Segoe UI" panose="020B0502040204020203" pitchFamily="34" charset="0"/>
                          <a:cs typeface="Segoe UI" panose="020B0502040204020203" pitchFamily="34" charset="0"/>
                        </a:rPr>
                        <a:t>06/20/2017 09:06:10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extLst>
                  <a:ext uri="{0D108BD9-81ED-4DB2-BD59-A6C34878D82A}">
                    <a16:rowId xmlns:a16="http://schemas.microsoft.com/office/drawing/2014/main" val="3487281217"/>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sme-vm06</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dirty="0">
                          <a:latin typeface="Segoe UI" panose="020B0502040204020203" pitchFamily="34" charset="0"/>
                          <a:cs typeface="Segoe UI" panose="020B0502040204020203" pitchFamily="34" charset="0"/>
                        </a:rPr>
                        <a:t>06/20/2017 09:06:10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25427786"/>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sme-vm07</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dirty="0">
                          <a:latin typeface="Segoe UI" panose="020B0502040204020203" pitchFamily="34" charset="0"/>
                          <a:cs typeface="Segoe UI" panose="020B0502040204020203" pitchFamily="34" charset="0"/>
                        </a:rPr>
                        <a:t>06/20/2017 09:06:11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6964894"/>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sme-vm08</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06/20/2017 09:06:11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9517018"/>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F46B8238-9B25-4F81-A5A5B376C62E…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07/13/2017 12:21:14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dirty="0">
                          <a:latin typeface="Segoe UI" panose="020B0502040204020203" pitchFamily="34" charset="0"/>
                          <a:cs typeface="Segoe UI" panose="020B0502040204020203" pitchFamily="34" charset="0"/>
                        </a:rPr>
                        <a:t>File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dirty="0">
                          <a:latin typeface="Segoe UI" panose="020B0502040204020203" pitchFamily="34" charset="0"/>
                          <a:cs typeface="Segoe UI" panose="020B0502040204020203" pitchFamily="34" charset="0"/>
                        </a:rPr>
                        <a:t>45.09 KB</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8888012"/>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dirty="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F46B8238-9B25-4F81-A5A5B376C62E…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07/10/2017 01:20:47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File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dirty="0">
                          <a:latin typeface="Segoe UI" panose="020B0502040204020203" pitchFamily="34" charset="0"/>
                          <a:cs typeface="Segoe UI" panose="020B0502040204020203" pitchFamily="34" charset="0"/>
                        </a:rPr>
                        <a:t>105.81 MB</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dirty="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7066840"/>
                  </a:ext>
                </a:extLst>
              </a:tr>
            </a:tbl>
          </a:graphicData>
        </a:graphic>
      </p:graphicFrame>
      <p:sp>
        <p:nvSpPr>
          <p:cNvPr id="14" name="Rectangle 13">
            <a:extLst>
              <a:ext uri="{FF2B5EF4-FFF2-40B4-BE49-F238E27FC236}">
                <a16:creationId xmlns:a16="http://schemas.microsoft.com/office/drawing/2014/main" id="{EC3A66F2-6434-4831-A5B2-599AA5C899EF}"/>
              </a:ext>
            </a:extLst>
          </p:cNvPr>
          <p:cNvSpPr/>
          <p:nvPr/>
        </p:nvSpPr>
        <p:spPr>
          <a:xfrm>
            <a:off x="0" y="63093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9" name="Straight Connector 158">
            <a:extLst>
              <a:ext uri="{FF2B5EF4-FFF2-40B4-BE49-F238E27FC236}">
                <a16:creationId xmlns:a16="http://schemas.microsoft.com/office/drawing/2014/main" id="{04C5CC82-46A2-49BF-96B5-D4202095D1CF}"/>
              </a:ext>
            </a:extLst>
          </p:cNvPr>
          <p:cNvCxnSpPr/>
          <p:nvPr/>
        </p:nvCxnSpPr>
        <p:spPr>
          <a:xfrm>
            <a:off x="7868052"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117" name="Rectangle 116">
            <a:extLst>
              <a:ext uri="{FF2B5EF4-FFF2-40B4-BE49-F238E27FC236}">
                <a16:creationId xmlns:a16="http://schemas.microsoft.com/office/drawing/2014/main" id="{7AE3AF40-DCE9-41D1-83F6-1A73390DC982}"/>
              </a:ext>
            </a:extLst>
          </p:cNvPr>
          <p:cNvSpPr/>
          <p:nvPr/>
        </p:nvSpPr>
        <p:spPr>
          <a:xfrm>
            <a:off x="4539160" y="2378136"/>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Rectangle 120">
            <a:extLst>
              <a:ext uri="{FF2B5EF4-FFF2-40B4-BE49-F238E27FC236}">
                <a16:creationId xmlns:a16="http://schemas.microsoft.com/office/drawing/2014/main" id="{993FA731-A972-4BF9-AECD-926250A8FF62}"/>
              </a:ext>
            </a:extLst>
          </p:cNvPr>
          <p:cNvSpPr/>
          <p:nvPr/>
        </p:nvSpPr>
        <p:spPr>
          <a:xfrm>
            <a:off x="4852066" y="2782190"/>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Rectangle 125">
            <a:extLst>
              <a:ext uri="{FF2B5EF4-FFF2-40B4-BE49-F238E27FC236}">
                <a16:creationId xmlns:a16="http://schemas.microsoft.com/office/drawing/2014/main" id="{A1216937-0963-4058-8E7B-8BAAB3D95598}"/>
              </a:ext>
            </a:extLst>
          </p:cNvPr>
          <p:cNvSpPr/>
          <p:nvPr/>
        </p:nvSpPr>
        <p:spPr>
          <a:xfrm>
            <a:off x="3808934" y="3186244"/>
            <a:ext cx="4050792"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129">
            <a:extLst>
              <a:ext uri="{FF2B5EF4-FFF2-40B4-BE49-F238E27FC236}">
                <a16:creationId xmlns:a16="http://schemas.microsoft.com/office/drawing/2014/main" id="{AEFE5CC9-CD86-4D9C-B065-D4CD91E87D5B}"/>
              </a:ext>
            </a:extLst>
          </p:cNvPr>
          <p:cNvSpPr/>
          <p:nvPr/>
        </p:nvSpPr>
        <p:spPr>
          <a:xfrm>
            <a:off x="4852066" y="3590298"/>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ectangle 133">
            <a:extLst>
              <a:ext uri="{FF2B5EF4-FFF2-40B4-BE49-F238E27FC236}">
                <a16:creationId xmlns:a16="http://schemas.microsoft.com/office/drawing/2014/main" id="{75E718F6-BBD6-4857-8307-DE7C59B14E33}"/>
              </a:ext>
            </a:extLst>
          </p:cNvPr>
          <p:cNvSpPr/>
          <p:nvPr/>
        </p:nvSpPr>
        <p:spPr>
          <a:xfrm>
            <a:off x="4852066" y="3994352"/>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a:extLst>
              <a:ext uri="{FF2B5EF4-FFF2-40B4-BE49-F238E27FC236}">
                <a16:creationId xmlns:a16="http://schemas.microsoft.com/office/drawing/2014/main" id="{6E9B00FB-7DD8-4407-A630-F5F0B866ABAC}"/>
              </a:ext>
            </a:extLst>
          </p:cNvPr>
          <p:cNvSpPr/>
          <p:nvPr/>
        </p:nvSpPr>
        <p:spPr>
          <a:xfrm>
            <a:off x="4852066" y="4398406"/>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Rectangle 141">
            <a:extLst>
              <a:ext uri="{FF2B5EF4-FFF2-40B4-BE49-F238E27FC236}">
                <a16:creationId xmlns:a16="http://schemas.microsoft.com/office/drawing/2014/main" id="{B0357BCD-D6DB-461A-9FB1-9158B49DEBA1}"/>
              </a:ext>
            </a:extLst>
          </p:cNvPr>
          <p:cNvSpPr/>
          <p:nvPr/>
        </p:nvSpPr>
        <p:spPr>
          <a:xfrm>
            <a:off x="4852066" y="4802460"/>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a:extLst>
              <a:ext uri="{FF2B5EF4-FFF2-40B4-BE49-F238E27FC236}">
                <a16:creationId xmlns:a16="http://schemas.microsoft.com/office/drawing/2014/main" id="{FD53C60F-656F-40E5-82BA-EB6FA6D72A9B}"/>
              </a:ext>
            </a:extLst>
          </p:cNvPr>
          <p:cNvSpPr/>
          <p:nvPr/>
        </p:nvSpPr>
        <p:spPr>
          <a:xfrm>
            <a:off x="4852066" y="5206512"/>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TextBox 159">
            <a:extLst>
              <a:ext uri="{FF2B5EF4-FFF2-40B4-BE49-F238E27FC236}">
                <a16:creationId xmlns:a16="http://schemas.microsoft.com/office/drawing/2014/main" id="{2AF71657-05DC-478D-92E5-D4AE47CD85CE}"/>
              </a:ext>
            </a:extLst>
          </p:cNvPr>
          <p:cNvSpPr txBox="1"/>
          <p:nvPr/>
        </p:nvSpPr>
        <p:spPr>
          <a:xfrm>
            <a:off x="8245445" y="1338723"/>
            <a:ext cx="3663119" cy="400110"/>
          </a:xfrm>
          <a:prstGeom prst="rect">
            <a:avLst/>
          </a:prstGeom>
          <a:noFill/>
        </p:spPr>
        <p:txBody>
          <a:bodyPr wrap="none" rtlCol="0">
            <a:spAutoFit/>
          </a:bodyPr>
          <a:lstStyle/>
          <a:p>
            <a:r>
              <a:rPr lang="en-US" sz="2000">
                <a:latin typeface="Segoe UI" panose="020B0502040204020203" pitchFamily="34" charset="0"/>
                <a:cs typeface="Segoe UI" panose="020B0502040204020203" pitchFamily="34" charset="0"/>
              </a:rPr>
              <a:t>C: \ </a:t>
            </a:r>
            <a:r>
              <a:rPr lang="en-US" sz="2000" err="1">
                <a:latin typeface="Segoe UI" panose="020B0502040204020203" pitchFamily="34" charset="0"/>
                <a:cs typeface="Segoe UI" panose="020B0502040204020203" pitchFamily="34" charset="0"/>
              </a:rPr>
              <a:t>ClusterStorage</a:t>
            </a:r>
            <a:r>
              <a:rPr lang="en-US" sz="2000">
                <a:latin typeface="Segoe UI" panose="020B0502040204020203" pitchFamily="34" charset="0"/>
                <a:cs typeface="Segoe UI" panose="020B0502040204020203" pitchFamily="34" charset="0"/>
              </a:rPr>
              <a:t> \ </a:t>
            </a:r>
            <a:r>
              <a:rPr lang="en-US" sz="2000">
                <a:latin typeface="Segoe UI Bold" panose="020B0802040204020203" pitchFamily="34" charset="0"/>
                <a:cs typeface="Segoe UI Bold" panose="020B0802040204020203" pitchFamily="34" charset="0"/>
              </a:rPr>
              <a:t>Volume 1</a:t>
            </a:r>
          </a:p>
        </p:txBody>
      </p:sp>
      <p:sp>
        <p:nvSpPr>
          <p:cNvPr id="163" name="TextBox 162">
            <a:extLst>
              <a:ext uri="{FF2B5EF4-FFF2-40B4-BE49-F238E27FC236}">
                <a16:creationId xmlns:a16="http://schemas.microsoft.com/office/drawing/2014/main" id="{B03AD611-32C1-4E77-86C5-4453FEBF31BB}"/>
              </a:ext>
            </a:extLst>
          </p:cNvPr>
          <p:cNvSpPr txBox="1"/>
          <p:nvPr/>
        </p:nvSpPr>
        <p:spPr>
          <a:xfrm>
            <a:off x="8541295" y="2012426"/>
            <a:ext cx="122180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New Folder</a:t>
            </a:r>
          </a:p>
        </p:txBody>
      </p:sp>
      <p:sp>
        <p:nvSpPr>
          <p:cNvPr id="165" name="TextBox 164">
            <a:extLst>
              <a:ext uri="{FF2B5EF4-FFF2-40B4-BE49-F238E27FC236}">
                <a16:creationId xmlns:a16="http://schemas.microsoft.com/office/drawing/2014/main" id="{71A985FC-D04B-4E25-A69D-4AC8F504F5D5}"/>
              </a:ext>
            </a:extLst>
          </p:cNvPr>
          <p:cNvSpPr txBox="1"/>
          <p:nvPr/>
        </p:nvSpPr>
        <p:spPr>
          <a:xfrm>
            <a:off x="10125443" y="2012774"/>
            <a:ext cx="83760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Upload</a:t>
            </a:r>
          </a:p>
        </p:txBody>
      </p:sp>
      <p:sp>
        <p:nvSpPr>
          <p:cNvPr id="167" name="TextBox 166">
            <a:extLst>
              <a:ext uri="{FF2B5EF4-FFF2-40B4-BE49-F238E27FC236}">
                <a16:creationId xmlns:a16="http://schemas.microsoft.com/office/drawing/2014/main" id="{C90FBA96-7C24-4033-B44F-5BC4F52D7D64}"/>
              </a:ext>
            </a:extLst>
          </p:cNvPr>
          <p:cNvSpPr txBox="1"/>
          <p:nvPr/>
        </p:nvSpPr>
        <p:spPr>
          <a:xfrm>
            <a:off x="11361370" y="2012426"/>
            <a:ext cx="76815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Delete</a:t>
            </a:r>
          </a:p>
        </p:txBody>
      </p:sp>
      <p:sp>
        <p:nvSpPr>
          <p:cNvPr id="169" name="TextBox 168">
            <a:extLst>
              <a:ext uri="{FF2B5EF4-FFF2-40B4-BE49-F238E27FC236}">
                <a16:creationId xmlns:a16="http://schemas.microsoft.com/office/drawing/2014/main" id="{C42DF2C9-4C03-4CC7-8513-6761582FCADA}"/>
              </a:ext>
            </a:extLst>
          </p:cNvPr>
          <p:cNvSpPr txBox="1"/>
          <p:nvPr/>
        </p:nvSpPr>
        <p:spPr>
          <a:xfrm>
            <a:off x="12523955" y="2012426"/>
            <a:ext cx="110530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Download</a:t>
            </a:r>
          </a:p>
        </p:txBody>
      </p:sp>
      <p:sp>
        <p:nvSpPr>
          <p:cNvPr id="171" name="TextBox 170">
            <a:extLst>
              <a:ext uri="{FF2B5EF4-FFF2-40B4-BE49-F238E27FC236}">
                <a16:creationId xmlns:a16="http://schemas.microsoft.com/office/drawing/2014/main" id="{7C6D9F97-DE9F-4A70-82E2-873C3D095DEE}"/>
              </a:ext>
            </a:extLst>
          </p:cNvPr>
          <p:cNvSpPr txBox="1"/>
          <p:nvPr/>
        </p:nvSpPr>
        <p:spPr>
          <a:xfrm>
            <a:off x="14020316" y="2012774"/>
            <a:ext cx="91313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Rename</a:t>
            </a:r>
          </a:p>
        </p:txBody>
      </p:sp>
      <p:sp>
        <p:nvSpPr>
          <p:cNvPr id="173" name="TextBox 172">
            <a:extLst>
              <a:ext uri="{FF2B5EF4-FFF2-40B4-BE49-F238E27FC236}">
                <a16:creationId xmlns:a16="http://schemas.microsoft.com/office/drawing/2014/main" id="{8ACE8B26-61C8-435F-AEBF-E7C3040B6A09}"/>
              </a:ext>
            </a:extLst>
          </p:cNvPr>
          <p:cNvSpPr txBox="1"/>
          <p:nvPr/>
        </p:nvSpPr>
        <p:spPr>
          <a:xfrm>
            <a:off x="15322441" y="2012426"/>
            <a:ext cx="79220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Extract</a:t>
            </a:r>
          </a:p>
        </p:txBody>
      </p:sp>
      <p:sp>
        <p:nvSpPr>
          <p:cNvPr id="275" name="TextBox 274">
            <a:extLst>
              <a:ext uri="{FF2B5EF4-FFF2-40B4-BE49-F238E27FC236}">
                <a16:creationId xmlns:a16="http://schemas.microsoft.com/office/drawing/2014/main" id="{87721474-29C3-4F25-A45E-73859E464D7B}"/>
              </a:ext>
            </a:extLst>
          </p:cNvPr>
          <p:cNvSpPr txBox="1"/>
          <p:nvPr/>
        </p:nvSpPr>
        <p:spPr>
          <a:xfrm>
            <a:off x="8245099" y="7438054"/>
            <a:ext cx="2513830" cy="400110"/>
          </a:xfrm>
          <a:prstGeom prst="rect">
            <a:avLst/>
          </a:prstGeom>
          <a:noFill/>
        </p:spPr>
        <p:txBody>
          <a:bodyPr wrap="none" rtlCol="0">
            <a:spAutoFit/>
          </a:bodyPr>
          <a:lstStyle/>
          <a:p>
            <a:r>
              <a:rPr lang="en-US" sz="2000" dirty="0">
                <a:latin typeface="Segoe UI Bold" panose="020B0802040204020203" pitchFamily="34" charset="0"/>
                <a:cs typeface="Segoe UI Bold" panose="020B0802040204020203" pitchFamily="34" charset="0"/>
              </a:rPr>
              <a:t>Details - sme-vm05</a:t>
            </a:r>
          </a:p>
        </p:txBody>
      </p:sp>
      <p:sp>
        <p:nvSpPr>
          <p:cNvPr id="278" name="TextBox 277">
            <a:extLst>
              <a:ext uri="{FF2B5EF4-FFF2-40B4-BE49-F238E27FC236}">
                <a16:creationId xmlns:a16="http://schemas.microsoft.com/office/drawing/2014/main" id="{EB75AD0A-7BE0-44AF-96D2-80D61067C153}"/>
              </a:ext>
            </a:extLst>
          </p:cNvPr>
          <p:cNvSpPr txBox="1"/>
          <p:nvPr/>
        </p:nvSpPr>
        <p:spPr>
          <a:xfrm>
            <a:off x="8245099" y="8118211"/>
            <a:ext cx="583814"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Mode</a:t>
            </a:r>
          </a:p>
        </p:txBody>
      </p:sp>
      <p:sp>
        <p:nvSpPr>
          <p:cNvPr id="279" name="TextBox 278">
            <a:extLst>
              <a:ext uri="{FF2B5EF4-FFF2-40B4-BE49-F238E27FC236}">
                <a16:creationId xmlns:a16="http://schemas.microsoft.com/office/drawing/2014/main" id="{3F7B367C-72AC-45C8-BBC1-C3FECDF9AFB0}"/>
              </a:ext>
            </a:extLst>
          </p:cNvPr>
          <p:cNvSpPr txBox="1"/>
          <p:nvPr/>
        </p:nvSpPr>
        <p:spPr>
          <a:xfrm>
            <a:off x="8245099" y="8314990"/>
            <a:ext cx="795411"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d------</a:t>
            </a:r>
          </a:p>
        </p:txBody>
      </p:sp>
      <p:sp>
        <p:nvSpPr>
          <p:cNvPr id="281" name="TextBox 280">
            <a:extLst>
              <a:ext uri="{FF2B5EF4-FFF2-40B4-BE49-F238E27FC236}">
                <a16:creationId xmlns:a16="http://schemas.microsoft.com/office/drawing/2014/main" id="{B7284CC7-FEB8-41B0-B7C0-414679DC716F}"/>
              </a:ext>
            </a:extLst>
          </p:cNvPr>
          <p:cNvSpPr txBox="1"/>
          <p:nvPr/>
        </p:nvSpPr>
        <p:spPr>
          <a:xfrm>
            <a:off x="11917351" y="8118211"/>
            <a:ext cx="1099532" cy="276999"/>
          </a:xfrm>
          <a:prstGeom prst="rect">
            <a:avLst/>
          </a:prstGeom>
          <a:noFill/>
        </p:spPr>
        <p:txBody>
          <a:bodyPr wrap="none" rtlCol="0">
            <a:spAutoFit/>
          </a:bodyPr>
          <a:lstStyle/>
          <a:p>
            <a:r>
              <a:rPr lang="en-US" sz="1200" dirty="0">
                <a:solidFill>
                  <a:srgbClr val="686868"/>
                </a:solidFill>
                <a:latin typeface="Segoe UI" panose="020B0502040204020203" pitchFamily="34" charset="0"/>
                <a:cs typeface="Segoe UI" panose="020B0502040204020203" pitchFamily="34" charset="0"/>
              </a:rPr>
              <a:t>Creation time</a:t>
            </a:r>
          </a:p>
        </p:txBody>
      </p:sp>
      <p:sp>
        <p:nvSpPr>
          <p:cNvPr id="282" name="TextBox 281">
            <a:extLst>
              <a:ext uri="{FF2B5EF4-FFF2-40B4-BE49-F238E27FC236}">
                <a16:creationId xmlns:a16="http://schemas.microsoft.com/office/drawing/2014/main" id="{3193B167-E83E-4C7C-BBA7-B20B53E0C6EE}"/>
              </a:ext>
            </a:extLst>
          </p:cNvPr>
          <p:cNvSpPr txBox="1"/>
          <p:nvPr/>
        </p:nvSpPr>
        <p:spPr>
          <a:xfrm>
            <a:off x="11917351" y="8314990"/>
            <a:ext cx="3371436"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2017-06-20T21:06:10.0675717-7:00</a:t>
            </a:r>
          </a:p>
        </p:txBody>
      </p:sp>
      <p:sp>
        <p:nvSpPr>
          <p:cNvPr id="283" name="TextBox 282">
            <a:extLst>
              <a:ext uri="{FF2B5EF4-FFF2-40B4-BE49-F238E27FC236}">
                <a16:creationId xmlns:a16="http://schemas.microsoft.com/office/drawing/2014/main" id="{BC12820D-48D2-4012-92BC-F20340AC1098}"/>
              </a:ext>
            </a:extLst>
          </p:cNvPr>
          <p:cNvSpPr txBox="1"/>
          <p:nvPr/>
        </p:nvSpPr>
        <p:spPr>
          <a:xfrm>
            <a:off x="8245099" y="8976289"/>
            <a:ext cx="591829"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Name</a:t>
            </a:r>
          </a:p>
        </p:txBody>
      </p:sp>
      <p:sp>
        <p:nvSpPr>
          <p:cNvPr id="284" name="TextBox 283">
            <a:extLst>
              <a:ext uri="{FF2B5EF4-FFF2-40B4-BE49-F238E27FC236}">
                <a16:creationId xmlns:a16="http://schemas.microsoft.com/office/drawing/2014/main" id="{0E56577C-EB1A-4152-9826-ABF7C80A1D82}"/>
              </a:ext>
            </a:extLst>
          </p:cNvPr>
          <p:cNvSpPr txBox="1"/>
          <p:nvPr/>
        </p:nvSpPr>
        <p:spPr>
          <a:xfrm>
            <a:off x="8245099" y="9173068"/>
            <a:ext cx="1132041"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sme-vm05</a:t>
            </a:r>
          </a:p>
        </p:txBody>
      </p:sp>
      <p:sp>
        <p:nvSpPr>
          <p:cNvPr id="285" name="TextBox 284">
            <a:extLst>
              <a:ext uri="{FF2B5EF4-FFF2-40B4-BE49-F238E27FC236}">
                <a16:creationId xmlns:a16="http://schemas.microsoft.com/office/drawing/2014/main" id="{1AC6A629-74C5-49D0-BAE4-4F408F8D1674}"/>
              </a:ext>
            </a:extLst>
          </p:cNvPr>
          <p:cNvSpPr txBox="1"/>
          <p:nvPr/>
        </p:nvSpPr>
        <p:spPr>
          <a:xfrm>
            <a:off x="11917351" y="8976289"/>
            <a:ext cx="127150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Last access time</a:t>
            </a:r>
          </a:p>
        </p:txBody>
      </p:sp>
      <p:sp>
        <p:nvSpPr>
          <p:cNvPr id="286" name="TextBox 285">
            <a:extLst>
              <a:ext uri="{FF2B5EF4-FFF2-40B4-BE49-F238E27FC236}">
                <a16:creationId xmlns:a16="http://schemas.microsoft.com/office/drawing/2014/main" id="{6705A285-1EAD-40B3-BD22-24F2E08EF398}"/>
              </a:ext>
            </a:extLst>
          </p:cNvPr>
          <p:cNvSpPr txBox="1"/>
          <p:nvPr/>
        </p:nvSpPr>
        <p:spPr>
          <a:xfrm>
            <a:off x="11917351" y="9173068"/>
            <a:ext cx="3371436"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2017-06-20T21:06:10.0675717-7:00</a:t>
            </a:r>
          </a:p>
        </p:txBody>
      </p:sp>
      <p:sp>
        <p:nvSpPr>
          <p:cNvPr id="288" name="TextBox 287">
            <a:extLst>
              <a:ext uri="{FF2B5EF4-FFF2-40B4-BE49-F238E27FC236}">
                <a16:creationId xmlns:a16="http://schemas.microsoft.com/office/drawing/2014/main" id="{9EAA40C4-FAFE-417A-A788-5A32D6066CE3}"/>
              </a:ext>
            </a:extLst>
          </p:cNvPr>
          <p:cNvSpPr txBox="1"/>
          <p:nvPr/>
        </p:nvSpPr>
        <p:spPr>
          <a:xfrm>
            <a:off x="8245099" y="9831573"/>
            <a:ext cx="840295"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Full name</a:t>
            </a:r>
          </a:p>
        </p:txBody>
      </p:sp>
      <p:sp>
        <p:nvSpPr>
          <p:cNvPr id="289" name="TextBox 288">
            <a:extLst>
              <a:ext uri="{FF2B5EF4-FFF2-40B4-BE49-F238E27FC236}">
                <a16:creationId xmlns:a16="http://schemas.microsoft.com/office/drawing/2014/main" id="{41BDC155-0FC6-4819-9E71-D84FDED16A90}"/>
              </a:ext>
            </a:extLst>
          </p:cNvPr>
          <p:cNvSpPr txBox="1"/>
          <p:nvPr/>
        </p:nvSpPr>
        <p:spPr>
          <a:xfrm>
            <a:off x="8245099" y="10028352"/>
            <a:ext cx="3653244"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C:\ClusterStorage\Volume1\sme-vm05</a:t>
            </a:r>
          </a:p>
        </p:txBody>
      </p:sp>
      <p:sp>
        <p:nvSpPr>
          <p:cNvPr id="290" name="TextBox 289">
            <a:extLst>
              <a:ext uri="{FF2B5EF4-FFF2-40B4-BE49-F238E27FC236}">
                <a16:creationId xmlns:a16="http://schemas.microsoft.com/office/drawing/2014/main" id="{7B7F20A4-35DE-43DF-80BF-00DD9AF9BA68}"/>
              </a:ext>
            </a:extLst>
          </p:cNvPr>
          <p:cNvSpPr txBox="1"/>
          <p:nvPr/>
        </p:nvSpPr>
        <p:spPr>
          <a:xfrm>
            <a:off x="11917351" y="9831573"/>
            <a:ext cx="109953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Creation time</a:t>
            </a:r>
          </a:p>
        </p:txBody>
      </p:sp>
      <p:sp>
        <p:nvSpPr>
          <p:cNvPr id="291" name="TextBox 290">
            <a:extLst>
              <a:ext uri="{FF2B5EF4-FFF2-40B4-BE49-F238E27FC236}">
                <a16:creationId xmlns:a16="http://schemas.microsoft.com/office/drawing/2014/main" id="{83C16828-5CB9-4D55-8936-AC233A440688}"/>
              </a:ext>
            </a:extLst>
          </p:cNvPr>
          <p:cNvSpPr txBox="1"/>
          <p:nvPr/>
        </p:nvSpPr>
        <p:spPr>
          <a:xfrm>
            <a:off x="11917351" y="10028352"/>
            <a:ext cx="3371436"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2017-06-20T21:06:10.0675717-7:00</a:t>
            </a:r>
          </a:p>
        </p:txBody>
      </p:sp>
      <p:cxnSp>
        <p:nvCxnSpPr>
          <p:cNvPr id="294" name="Straight Connector 293">
            <a:extLst>
              <a:ext uri="{FF2B5EF4-FFF2-40B4-BE49-F238E27FC236}">
                <a16:creationId xmlns:a16="http://schemas.microsoft.com/office/drawing/2014/main" id="{A0545E9A-5FC4-4368-B6AE-7F8525B857E3}"/>
              </a:ext>
            </a:extLst>
          </p:cNvPr>
          <p:cNvCxnSpPr>
            <a:cxnSpLocks/>
          </p:cNvCxnSpPr>
          <p:nvPr/>
        </p:nvCxnSpPr>
        <p:spPr>
          <a:xfrm>
            <a:off x="3801979"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pic>
        <p:nvPicPr>
          <p:cNvPr id="425" name="Picture 424">
            <a:extLst>
              <a:ext uri="{FF2B5EF4-FFF2-40B4-BE49-F238E27FC236}">
                <a16:creationId xmlns:a16="http://schemas.microsoft.com/office/drawing/2014/main" id="{52AC3668-9711-4382-9DAC-B9396703CC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33319" y="2084231"/>
            <a:ext cx="192024" cy="192024"/>
          </a:xfrm>
          <a:prstGeom prst="rect">
            <a:avLst/>
          </a:prstGeom>
        </p:spPr>
      </p:pic>
      <p:pic>
        <p:nvPicPr>
          <p:cNvPr id="426" name="Picture 425">
            <a:extLst>
              <a:ext uri="{FF2B5EF4-FFF2-40B4-BE49-F238E27FC236}">
                <a16:creationId xmlns:a16="http://schemas.microsoft.com/office/drawing/2014/main" id="{C0762D4C-DDA3-41B8-BFC0-2475B48AF4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17467" y="2084231"/>
            <a:ext cx="192024" cy="192024"/>
          </a:xfrm>
          <a:prstGeom prst="rect">
            <a:avLst/>
          </a:prstGeom>
        </p:spPr>
      </p:pic>
      <p:pic>
        <p:nvPicPr>
          <p:cNvPr id="427" name="Picture 426">
            <a:extLst>
              <a:ext uri="{FF2B5EF4-FFF2-40B4-BE49-F238E27FC236}">
                <a16:creationId xmlns:a16="http://schemas.microsoft.com/office/drawing/2014/main" id="{AA1F22FF-7F3D-4BFB-9B6B-3BD279F654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3394" y="2084231"/>
            <a:ext cx="192024" cy="192024"/>
          </a:xfrm>
          <a:prstGeom prst="rect">
            <a:avLst/>
          </a:prstGeom>
        </p:spPr>
      </p:pic>
      <p:pic>
        <p:nvPicPr>
          <p:cNvPr id="428" name="Picture 427">
            <a:extLst>
              <a:ext uri="{FF2B5EF4-FFF2-40B4-BE49-F238E27FC236}">
                <a16:creationId xmlns:a16="http://schemas.microsoft.com/office/drawing/2014/main" id="{DA21489A-5571-4D9F-860A-44E7B404DA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15979" y="2084231"/>
            <a:ext cx="192024" cy="192024"/>
          </a:xfrm>
          <a:prstGeom prst="rect">
            <a:avLst/>
          </a:prstGeom>
        </p:spPr>
      </p:pic>
      <p:pic>
        <p:nvPicPr>
          <p:cNvPr id="429" name="Picture 428">
            <a:extLst>
              <a:ext uri="{FF2B5EF4-FFF2-40B4-BE49-F238E27FC236}">
                <a16:creationId xmlns:a16="http://schemas.microsoft.com/office/drawing/2014/main" id="{59EF11C2-8B7D-40F8-BD23-D1463FC79A3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812340" y="2084231"/>
            <a:ext cx="192024" cy="192024"/>
          </a:xfrm>
          <a:prstGeom prst="rect">
            <a:avLst/>
          </a:prstGeom>
        </p:spPr>
      </p:pic>
      <p:pic>
        <p:nvPicPr>
          <p:cNvPr id="430" name="Picture 429">
            <a:extLst>
              <a:ext uri="{FF2B5EF4-FFF2-40B4-BE49-F238E27FC236}">
                <a16:creationId xmlns:a16="http://schemas.microsoft.com/office/drawing/2014/main" id="{0A9C6154-C182-48C4-9133-942AA6CBBA4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114465" y="2084231"/>
            <a:ext cx="192024" cy="192024"/>
          </a:xfrm>
          <a:prstGeom prst="rect">
            <a:avLst/>
          </a:prstGeom>
        </p:spPr>
      </p:pic>
      <p:grpSp>
        <p:nvGrpSpPr>
          <p:cNvPr id="4" name="Group 3">
            <a:extLst>
              <a:ext uri="{FF2B5EF4-FFF2-40B4-BE49-F238E27FC236}">
                <a16:creationId xmlns:a16="http://schemas.microsoft.com/office/drawing/2014/main" id="{753E77E1-7B02-4D90-8D06-533949C5991B}"/>
              </a:ext>
            </a:extLst>
          </p:cNvPr>
          <p:cNvGrpSpPr/>
          <p:nvPr/>
        </p:nvGrpSpPr>
        <p:grpSpPr>
          <a:xfrm>
            <a:off x="4111464" y="1338723"/>
            <a:ext cx="3314698" cy="4244687"/>
            <a:chOff x="4166820" y="1338723"/>
            <a:chExt cx="3314698" cy="4244687"/>
          </a:xfrm>
        </p:grpSpPr>
        <p:sp>
          <p:nvSpPr>
            <p:cNvPr id="109" name="TextBox 108">
              <a:extLst>
                <a:ext uri="{FF2B5EF4-FFF2-40B4-BE49-F238E27FC236}">
                  <a16:creationId xmlns:a16="http://schemas.microsoft.com/office/drawing/2014/main" id="{4D37B62B-ECF9-46B8-9764-B54BF845E945}"/>
                </a:ext>
              </a:extLst>
            </p:cNvPr>
            <p:cNvSpPr txBox="1"/>
            <p:nvPr/>
          </p:nvSpPr>
          <p:spPr>
            <a:xfrm>
              <a:off x="4166820" y="1338723"/>
              <a:ext cx="1680845"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File Explorer</a:t>
              </a:r>
            </a:p>
          </p:txBody>
        </p:sp>
        <p:sp>
          <p:nvSpPr>
            <p:cNvPr id="112" name="Rectangle 111">
              <a:extLst>
                <a:ext uri="{FF2B5EF4-FFF2-40B4-BE49-F238E27FC236}">
                  <a16:creationId xmlns:a16="http://schemas.microsoft.com/office/drawing/2014/main" id="{5A555264-7864-46B6-BE1A-B34C62694D2C}"/>
                </a:ext>
              </a:extLst>
            </p:cNvPr>
            <p:cNvSpPr/>
            <p:nvPr/>
          </p:nvSpPr>
          <p:spPr>
            <a:xfrm>
              <a:off x="4226254" y="1974082"/>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a:extLst>
                <a:ext uri="{FF2B5EF4-FFF2-40B4-BE49-F238E27FC236}">
                  <a16:creationId xmlns:a16="http://schemas.microsoft.com/office/drawing/2014/main" id="{01E7C04B-65F3-4AB8-ABAC-FA9C112713F6}"/>
                </a:ext>
              </a:extLst>
            </p:cNvPr>
            <p:cNvSpPr txBox="1"/>
            <p:nvPr/>
          </p:nvSpPr>
          <p:spPr>
            <a:xfrm>
              <a:off x="4795710" y="2012426"/>
              <a:ext cx="84189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This PC</a:t>
              </a:r>
            </a:p>
          </p:txBody>
        </p:sp>
        <p:sp>
          <p:nvSpPr>
            <p:cNvPr id="118" name="TextBox 117">
              <a:extLst>
                <a:ext uri="{FF2B5EF4-FFF2-40B4-BE49-F238E27FC236}">
                  <a16:creationId xmlns:a16="http://schemas.microsoft.com/office/drawing/2014/main" id="{427FA891-C237-4B2C-98DE-64EF94242689}"/>
                </a:ext>
              </a:extLst>
            </p:cNvPr>
            <p:cNvSpPr txBox="1"/>
            <p:nvPr/>
          </p:nvSpPr>
          <p:spPr>
            <a:xfrm>
              <a:off x="5108616" y="2416480"/>
              <a:ext cx="84189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This PC</a:t>
              </a:r>
            </a:p>
          </p:txBody>
        </p:sp>
        <p:sp>
          <p:nvSpPr>
            <p:cNvPr id="122" name="TextBox 121">
              <a:extLst>
                <a:ext uri="{FF2B5EF4-FFF2-40B4-BE49-F238E27FC236}">
                  <a16:creationId xmlns:a16="http://schemas.microsoft.com/office/drawing/2014/main" id="{BD26905A-77B4-4179-980B-3378C1EDC01D}"/>
                </a:ext>
              </a:extLst>
            </p:cNvPr>
            <p:cNvSpPr txBox="1"/>
            <p:nvPr/>
          </p:nvSpPr>
          <p:spPr>
            <a:xfrm>
              <a:off x="5421522" y="2820534"/>
              <a:ext cx="1503745" cy="338554"/>
            </a:xfrm>
            <a:prstGeom prst="rect">
              <a:avLst/>
            </a:prstGeom>
            <a:noFill/>
          </p:spPr>
          <p:txBody>
            <a:bodyPr wrap="none" rtlCol="0">
              <a:spAutoFit/>
            </a:bodyPr>
            <a:lstStyle/>
            <a:p>
              <a:r>
                <a:rPr lang="en-US" sz="1600" err="1">
                  <a:latin typeface="Segoe UI" panose="020B0502040204020203" pitchFamily="34" charset="0"/>
                  <a:cs typeface="Segoe UI" panose="020B0502040204020203" pitchFamily="34" charset="0"/>
                </a:rPr>
                <a:t>ClusterStorage</a:t>
              </a:r>
              <a:endParaRPr lang="en-US" sz="1600">
                <a:latin typeface="Segoe UI" panose="020B0502040204020203" pitchFamily="34" charset="0"/>
                <a:cs typeface="Segoe UI" panose="020B0502040204020203" pitchFamily="34" charset="0"/>
              </a:endParaRPr>
            </a:p>
          </p:txBody>
        </p:sp>
        <p:sp>
          <p:nvSpPr>
            <p:cNvPr id="127" name="TextBox 126">
              <a:extLst>
                <a:ext uri="{FF2B5EF4-FFF2-40B4-BE49-F238E27FC236}">
                  <a16:creationId xmlns:a16="http://schemas.microsoft.com/office/drawing/2014/main" id="{E398821B-DC70-4988-9AB3-90918A419F00}"/>
                </a:ext>
              </a:extLst>
            </p:cNvPr>
            <p:cNvSpPr txBox="1"/>
            <p:nvPr/>
          </p:nvSpPr>
          <p:spPr>
            <a:xfrm>
              <a:off x="5729556" y="3224588"/>
              <a:ext cx="97962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Volume1</a:t>
              </a:r>
            </a:p>
          </p:txBody>
        </p:sp>
        <p:sp>
          <p:nvSpPr>
            <p:cNvPr id="131" name="TextBox 130">
              <a:extLst>
                <a:ext uri="{FF2B5EF4-FFF2-40B4-BE49-F238E27FC236}">
                  <a16:creationId xmlns:a16="http://schemas.microsoft.com/office/drawing/2014/main" id="{53105C98-B1EB-4944-9336-6923D2FD6054}"/>
                </a:ext>
              </a:extLst>
            </p:cNvPr>
            <p:cNvSpPr txBox="1"/>
            <p:nvPr/>
          </p:nvSpPr>
          <p:spPr>
            <a:xfrm>
              <a:off x="5421522" y="3628642"/>
              <a:ext cx="963212" cy="338554"/>
            </a:xfrm>
            <a:prstGeom prst="rect">
              <a:avLst/>
            </a:prstGeom>
            <a:noFill/>
          </p:spPr>
          <p:txBody>
            <a:bodyPr wrap="none" rtlCol="0">
              <a:spAutoFit/>
            </a:bodyPr>
            <a:lstStyle/>
            <a:p>
              <a:r>
                <a:rPr lang="en-US" sz="1600" err="1">
                  <a:latin typeface="Segoe UI" panose="020B0502040204020203" pitchFamily="34" charset="0"/>
                  <a:cs typeface="Segoe UI" panose="020B0502040204020203" pitchFamily="34" charset="0"/>
                </a:rPr>
                <a:t>PerfLogs</a:t>
              </a:r>
              <a:endParaRPr lang="en-US" sz="1600">
                <a:latin typeface="Segoe UI" panose="020B0502040204020203" pitchFamily="34" charset="0"/>
                <a:cs typeface="Segoe UI" panose="020B0502040204020203" pitchFamily="34" charset="0"/>
              </a:endParaRPr>
            </a:p>
          </p:txBody>
        </p:sp>
        <p:sp>
          <p:nvSpPr>
            <p:cNvPr id="135" name="TextBox 134">
              <a:extLst>
                <a:ext uri="{FF2B5EF4-FFF2-40B4-BE49-F238E27FC236}">
                  <a16:creationId xmlns:a16="http://schemas.microsoft.com/office/drawing/2014/main" id="{43EABAD3-8784-43E9-98A3-4A1539197084}"/>
                </a:ext>
              </a:extLst>
            </p:cNvPr>
            <p:cNvSpPr txBox="1"/>
            <p:nvPr/>
          </p:nvSpPr>
          <p:spPr>
            <a:xfrm>
              <a:off x="5421522" y="4032696"/>
              <a:ext cx="141307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Program Files</a:t>
              </a:r>
            </a:p>
          </p:txBody>
        </p:sp>
        <p:sp>
          <p:nvSpPr>
            <p:cNvPr id="139" name="TextBox 138">
              <a:extLst>
                <a:ext uri="{FF2B5EF4-FFF2-40B4-BE49-F238E27FC236}">
                  <a16:creationId xmlns:a16="http://schemas.microsoft.com/office/drawing/2014/main" id="{7688F9E0-4BA2-478C-9227-1250A71037E5}"/>
                </a:ext>
              </a:extLst>
            </p:cNvPr>
            <p:cNvSpPr txBox="1"/>
            <p:nvPr/>
          </p:nvSpPr>
          <p:spPr>
            <a:xfrm>
              <a:off x="5421522" y="4436750"/>
              <a:ext cx="1910010"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Program Files (x86)</a:t>
              </a:r>
            </a:p>
          </p:txBody>
        </p:sp>
        <p:sp>
          <p:nvSpPr>
            <p:cNvPr id="143" name="TextBox 142">
              <a:extLst>
                <a:ext uri="{FF2B5EF4-FFF2-40B4-BE49-F238E27FC236}">
                  <a16:creationId xmlns:a16="http://schemas.microsoft.com/office/drawing/2014/main" id="{AF437799-276C-4076-961C-62F056421318}"/>
                </a:ext>
              </a:extLst>
            </p:cNvPr>
            <p:cNvSpPr txBox="1"/>
            <p:nvPr/>
          </p:nvSpPr>
          <p:spPr>
            <a:xfrm>
              <a:off x="5421522" y="4840804"/>
              <a:ext cx="679801"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Users</a:t>
              </a:r>
            </a:p>
          </p:txBody>
        </p:sp>
        <p:sp>
          <p:nvSpPr>
            <p:cNvPr id="147" name="TextBox 146">
              <a:extLst>
                <a:ext uri="{FF2B5EF4-FFF2-40B4-BE49-F238E27FC236}">
                  <a16:creationId xmlns:a16="http://schemas.microsoft.com/office/drawing/2014/main" id="{EF24A9BA-471F-4E87-89EB-F30015642ADA}"/>
                </a:ext>
              </a:extLst>
            </p:cNvPr>
            <p:cNvSpPr txBox="1"/>
            <p:nvPr/>
          </p:nvSpPr>
          <p:spPr>
            <a:xfrm>
              <a:off x="5421522" y="5244856"/>
              <a:ext cx="49725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VM</a:t>
              </a:r>
            </a:p>
          </p:txBody>
        </p:sp>
        <p:pic>
          <p:nvPicPr>
            <p:cNvPr id="421" name="Picture 420">
              <a:extLst>
                <a:ext uri="{FF2B5EF4-FFF2-40B4-BE49-F238E27FC236}">
                  <a16:creationId xmlns:a16="http://schemas.microsoft.com/office/drawing/2014/main" id="{F2AE1982-ABB2-4CA2-A21A-6FA9808B235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72275" y="2144501"/>
              <a:ext cx="128016" cy="128016"/>
            </a:xfrm>
            <a:prstGeom prst="rect">
              <a:avLst/>
            </a:prstGeom>
          </p:spPr>
        </p:pic>
        <p:pic>
          <p:nvPicPr>
            <p:cNvPr id="422" name="Picture 421">
              <a:extLst>
                <a:ext uri="{FF2B5EF4-FFF2-40B4-BE49-F238E27FC236}">
                  <a16:creationId xmlns:a16="http://schemas.microsoft.com/office/drawing/2014/main" id="{376C9F01-E28D-4140-A9AF-0CB778297A6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87734" y="2079518"/>
              <a:ext cx="192024" cy="192024"/>
            </a:xfrm>
            <a:prstGeom prst="rect">
              <a:avLst/>
            </a:prstGeom>
          </p:spPr>
        </p:pic>
        <p:pic>
          <p:nvPicPr>
            <p:cNvPr id="423" name="Picture 422">
              <a:extLst>
                <a:ext uri="{FF2B5EF4-FFF2-40B4-BE49-F238E27FC236}">
                  <a16:creationId xmlns:a16="http://schemas.microsoft.com/office/drawing/2014/main" id="{DB4BA952-959D-4470-ABDB-9347B321AB4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00640" y="2487003"/>
              <a:ext cx="192024" cy="192024"/>
            </a:xfrm>
            <a:prstGeom prst="rect">
              <a:avLst/>
            </a:prstGeom>
          </p:spPr>
        </p:pic>
        <p:pic>
          <p:nvPicPr>
            <p:cNvPr id="424" name="Picture 423">
              <a:extLst>
                <a:ext uri="{FF2B5EF4-FFF2-40B4-BE49-F238E27FC236}">
                  <a16:creationId xmlns:a16="http://schemas.microsoft.com/office/drawing/2014/main" id="{36DF168F-06E6-4A7F-8680-64D7752D5D0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213546" y="5311668"/>
              <a:ext cx="192024" cy="192024"/>
            </a:xfrm>
            <a:prstGeom prst="rect">
              <a:avLst/>
            </a:prstGeom>
          </p:spPr>
        </p:pic>
        <p:pic>
          <p:nvPicPr>
            <p:cNvPr id="431" name="Picture 430">
              <a:extLst>
                <a:ext uri="{FF2B5EF4-FFF2-40B4-BE49-F238E27FC236}">
                  <a16:creationId xmlns:a16="http://schemas.microsoft.com/office/drawing/2014/main" id="{4E5DBF92-CF62-4BD0-8C7A-58A4212E761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86446" y="2550905"/>
              <a:ext cx="128016" cy="128016"/>
            </a:xfrm>
            <a:prstGeom prst="rect">
              <a:avLst/>
            </a:prstGeom>
          </p:spPr>
        </p:pic>
        <p:pic>
          <p:nvPicPr>
            <p:cNvPr id="432" name="Picture 431">
              <a:extLst>
                <a:ext uri="{FF2B5EF4-FFF2-40B4-BE49-F238E27FC236}">
                  <a16:creationId xmlns:a16="http://schemas.microsoft.com/office/drawing/2014/main" id="{070C40AC-0EA5-4CA7-ACC3-325FBBAF0DA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99352" y="2954959"/>
              <a:ext cx="128016" cy="128016"/>
            </a:xfrm>
            <a:prstGeom prst="rect">
              <a:avLst/>
            </a:prstGeom>
          </p:spPr>
        </p:pic>
        <p:pic>
          <p:nvPicPr>
            <p:cNvPr id="433" name="Picture 432">
              <a:extLst>
                <a:ext uri="{FF2B5EF4-FFF2-40B4-BE49-F238E27FC236}">
                  <a16:creationId xmlns:a16="http://schemas.microsoft.com/office/drawing/2014/main" id="{00C5D956-17B2-4AAB-8E21-8E9659D87F1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207386" y="3357981"/>
              <a:ext cx="128016" cy="128016"/>
            </a:xfrm>
            <a:prstGeom prst="rect">
              <a:avLst/>
            </a:prstGeom>
          </p:spPr>
        </p:pic>
        <p:pic>
          <p:nvPicPr>
            <p:cNvPr id="434" name="Picture 433">
              <a:extLst>
                <a:ext uri="{FF2B5EF4-FFF2-40B4-BE49-F238E27FC236}">
                  <a16:creationId xmlns:a16="http://schemas.microsoft.com/office/drawing/2014/main" id="{F3F52772-78D6-4800-A2C9-28564E10342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899352" y="3762035"/>
              <a:ext cx="128016" cy="128016"/>
            </a:xfrm>
            <a:prstGeom prst="rect">
              <a:avLst/>
            </a:prstGeom>
          </p:spPr>
        </p:pic>
        <p:pic>
          <p:nvPicPr>
            <p:cNvPr id="435" name="Picture 434">
              <a:extLst>
                <a:ext uri="{FF2B5EF4-FFF2-40B4-BE49-F238E27FC236}">
                  <a16:creationId xmlns:a16="http://schemas.microsoft.com/office/drawing/2014/main" id="{78935F50-CF7F-4FF1-A5F5-FF9E8AA5897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899352" y="4166089"/>
              <a:ext cx="128016" cy="128016"/>
            </a:xfrm>
            <a:prstGeom prst="rect">
              <a:avLst/>
            </a:prstGeom>
          </p:spPr>
        </p:pic>
        <p:pic>
          <p:nvPicPr>
            <p:cNvPr id="436" name="Picture 435">
              <a:extLst>
                <a:ext uri="{FF2B5EF4-FFF2-40B4-BE49-F238E27FC236}">
                  <a16:creationId xmlns:a16="http://schemas.microsoft.com/office/drawing/2014/main" id="{6A096F2C-26CC-4EF1-A1FD-E870A05E997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899352" y="4570143"/>
              <a:ext cx="128016" cy="128016"/>
            </a:xfrm>
            <a:prstGeom prst="rect">
              <a:avLst/>
            </a:prstGeom>
          </p:spPr>
        </p:pic>
        <p:pic>
          <p:nvPicPr>
            <p:cNvPr id="437" name="Picture 436">
              <a:extLst>
                <a:ext uri="{FF2B5EF4-FFF2-40B4-BE49-F238E27FC236}">
                  <a16:creationId xmlns:a16="http://schemas.microsoft.com/office/drawing/2014/main" id="{2F78601D-BEDB-48C9-939A-13DA6454C2C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899352" y="4974197"/>
              <a:ext cx="128016" cy="128016"/>
            </a:xfrm>
            <a:prstGeom prst="rect">
              <a:avLst/>
            </a:prstGeom>
          </p:spPr>
        </p:pic>
        <p:pic>
          <p:nvPicPr>
            <p:cNvPr id="438" name="Picture 437">
              <a:extLst>
                <a:ext uri="{FF2B5EF4-FFF2-40B4-BE49-F238E27FC236}">
                  <a16:creationId xmlns:a16="http://schemas.microsoft.com/office/drawing/2014/main" id="{194C7764-7FC2-45D0-86CF-9AA4E3358C1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899352" y="5378249"/>
              <a:ext cx="128016" cy="128016"/>
            </a:xfrm>
            <a:prstGeom prst="rect">
              <a:avLst/>
            </a:prstGeom>
          </p:spPr>
        </p:pic>
        <p:pic>
          <p:nvPicPr>
            <p:cNvPr id="439" name="Picture 438">
              <a:extLst>
                <a:ext uri="{FF2B5EF4-FFF2-40B4-BE49-F238E27FC236}">
                  <a16:creationId xmlns:a16="http://schemas.microsoft.com/office/drawing/2014/main" id="{24E2F274-6D0E-4228-B077-E17374599A8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213546" y="4907616"/>
              <a:ext cx="192024" cy="192024"/>
            </a:xfrm>
            <a:prstGeom prst="rect">
              <a:avLst/>
            </a:prstGeom>
          </p:spPr>
        </p:pic>
        <p:pic>
          <p:nvPicPr>
            <p:cNvPr id="440" name="Picture 439">
              <a:extLst>
                <a:ext uri="{FF2B5EF4-FFF2-40B4-BE49-F238E27FC236}">
                  <a16:creationId xmlns:a16="http://schemas.microsoft.com/office/drawing/2014/main" id="{E44B02D5-BFA6-46B4-949E-320BA4C1D67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213546" y="4503562"/>
              <a:ext cx="192024" cy="192024"/>
            </a:xfrm>
            <a:prstGeom prst="rect">
              <a:avLst/>
            </a:prstGeom>
          </p:spPr>
        </p:pic>
        <p:pic>
          <p:nvPicPr>
            <p:cNvPr id="441" name="Picture 440">
              <a:extLst>
                <a:ext uri="{FF2B5EF4-FFF2-40B4-BE49-F238E27FC236}">
                  <a16:creationId xmlns:a16="http://schemas.microsoft.com/office/drawing/2014/main" id="{87FE185D-5BBF-4318-9525-2A35448F5E4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213546" y="4099508"/>
              <a:ext cx="192024" cy="192024"/>
            </a:xfrm>
            <a:prstGeom prst="rect">
              <a:avLst/>
            </a:prstGeom>
          </p:spPr>
        </p:pic>
        <p:pic>
          <p:nvPicPr>
            <p:cNvPr id="442" name="Picture 441">
              <a:extLst>
                <a:ext uri="{FF2B5EF4-FFF2-40B4-BE49-F238E27FC236}">
                  <a16:creationId xmlns:a16="http://schemas.microsoft.com/office/drawing/2014/main" id="{B5C929A3-4083-4664-B9A7-CE8C514B119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213546" y="3695454"/>
              <a:ext cx="192024" cy="192024"/>
            </a:xfrm>
            <a:prstGeom prst="rect">
              <a:avLst/>
            </a:prstGeom>
          </p:spPr>
        </p:pic>
        <p:pic>
          <p:nvPicPr>
            <p:cNvPr id="443" name="Picture 442">
              <a:extLst>
                <a:ext uri="{FF2B5EF4-FFF2-40B4-BE49-F238E27FC236}">
                  <a16:creationId xmlns:a16="http://schemas.microsoft.com/office/drawing/2014/main" id="{0732A05A-D7AF-43B4-8141-F17888F725A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213546" y="2887346"/>
              <a:ext cx="192024" cy="192024"/>
            </a:xfrm>
            <a:prstGeom prst="rect">
              <a:avLst/>
            </a:prstGeom>
          </p:spPr>
        </p:pic>
        <p:pic>
          <p:nvPicPr>
            <p:cNvPr id="444" name="Picture 443">
              <a:extLst>
                <a:ext uri="{FF2B5EF4-FFF2-40B4-BE49-F238E27FC236}">
                  <a16:creationId xmlns:a16="http://schemas.microsoft.com/office/drawing/2014/main" id="{BE27752C-E641-4975-BA79-3BAB704BE61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521580" y="3291400"/>
              <a:ext cx="192024" cy="192024"/>
            </a:xfrm>
            <a:prstGeom prst="rect">
              <a:avLst/>
            </a:prstGeom>
          </p:spPr>
        </p:pic>
      </p:grpSp>
      <p:grpSp>
        <p:nvGrpSpPr>
          <p:cNvPr id="3" name="Group 2">
            <a:extLst>
              <a:ext uri="{FF2B5EF4-FFF2-40B4-BE49-F238E27FC236}">
                <a16:creationId xmlns:a16="http://schemas.microsoft.com/office/drawing/2014/main" id="{0087AED7-3E2A-4C6E-A90E-3ECCEAA34E80}"/>
              </a:ext>
            </a:extLst>
          </p:cNvPr>
          <p:cNvGrpSpPr/>
          <p:nvPr/>
        </p:nvGrpSpPr>
        <p:grpSpPr>
          <a:xfrm>
            <a:off x="20561808" y="1974082"/>
            <a:ext cx="3419856" cy="402336"/>
            <a:chOff x="20561808" y="1974082"/>
            <a:chExt cx="3419856" cy="402336"/>
          </a:xfrm>
        </p:grpSpPr>
        <p:sp>
          <p:nvSpPr>
            <p:cNvPr id="260" name="Rectangle 259">
              <a:extLst>
                <a:ext uri="{FF2B5EF4-FFF2-40B4-BE49-F238E27FC236}">
                  <a16:creationId xmlns:a16="http://schemas.microsoft.com/office/drawing/2014/main" id="{AFB00421-C0E3-470A-B22D-58BCC7D394FB}"/>
                </a:ext>
              </a:extLst>
            </p:cNvPr>
            <p:cNvSpPr/>
            <p:nvPr/>
          </p:nvSpPr>
          <p:spPr>
            <a:xfrm>
              <a:off x="20561808" y="1974082"/>
              <a:ext cx="3419856" cy="402336"/>
            </a:xfrm>
            <a:prstGeom prst="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 name="TextBox 260">
              <a:extLst>
                <a:ext uri="{FF2B5EF4-FFF2-40B4-BE49-F238E27FC236}">
                  <a16:creationId xmlns:a16="http://schemas.microsoft.com/office/drawing/2014/main" id="{639864F8-B3F0-401B-9037-01D6308BE96A}"/>
                </a:ext>
              </a:extLst>
            </p:cNvPr>
            <p:cNvSpPr txBox="1"/>
            <p:nvPr/>
          </p:nvSpPr>
          <p:spPr>
            <a:xfrm>
              <a:off x="20591771" y="2010080"/>
              <a:ext cx="78470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Search</a:t>
              </a:r>
            </a:p>
          </p:txBody>
        </p:sp>
        <p:pic>
          <p:nvPicPr>
            <p:cNvPr id="446" name="Picture 445">
              <a:extLst>
                <a:ext uri="{FF2B5EF4-FFF2-40B4-BE49-F238E27FC236}">
                  <a16:creationId xmlns:a16="http://schemas.microsoft.com/office/drawing/2014/main" id="{4FB1407E-3C21-408A-8A2F-97734E5DEB1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3684484" y="2079238"/>
              <a:ext cx="192024" cy="192024"/>
            </a:xfrm>
            <a:prstGeom prst="rect">
              <a:avLst/>
            </a:prstGeom>
          </p:spPr>
        </p:pic>
      </p:grpSp>
      <p:pic>
        <p:nvPicPr>
          <p:cNvPr id="447" name="Picture 446">
            <a:extLst>
              <a:ext uri="{FF2B5EF4-FFF2-40B4-BE49-F238E27FC236}">
                <a16:creationId xmlns:a16="http://schemas.microsoft.com/office/drawing/2014/main" id="{5C06E39A-841D-4A2A-A4C0-1E8C1CC80B7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780496" y="7359958"/>
            <a:ext cx="192024" cy="192024"/>
          </a:xfrm>
          <a:prstGeom prst="rect">
            <a:avLst/>
          </a:prstGeom>
        </p:spPr>
      </p:pic>
      <p:pic>
        <p:nvPicPr>
          <p:cNvPr id="448" name="Picture 447">
            <a:extLst>
              <a:ext uri="{FF2B5EF4-FFF2-40B4-BE49-F238E27FC236}">
                <a16:creationId xmlns:a16="http://schemas.microsoft.com/office/drawing/2014/main" id="{CD568DA9-75DF-4891-A65A-38FE864F5F9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34203" y="3081539"/>
            <a:ext cx="128016" cy="128016"/>
          </a:xfrm>
          <a:prstGeom prst="rect">
            <a:avLst/>
          </a:prstGeom>
        </p:spPr>
      </p:pic>
      <p:pic>
        <p:nvPicPr>
          <p:cNvPr id="449" name="Picture 448">
            <a:extLst>
              <a:ext uri="{FF2B5EF4-FFF2-40B4-BE49-F238E27FC236}">
                <a16:creationId xmlns:a16="http://schemas.microsoft.com/office/drawing/2014/main" id="{CDE874CF-86B4-4E44-ACFC-B25A58CD0B8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34203" y="3488093"/>
            <a:ext cx="128016" cy="128016"/>
          </a:xfrm>
          <a:prstGeom prst="rect">
            <a:avLst/>
          </a:prstGeom>
        </p:spPr>
      </p:pic>
      <p:pic>
        <p:nvPicPr>
          <p:cNvPr id="450" name="Picture 449">
            <a:extLst>
              <a:ext uri="{FF2B5EF4-FFF2-40B4-BE49-F238E27FC236}">
                <a16:creationId xmlns:a16="http://schemas.microsoft.com/office/drawing/2014/main" id="{0E19EEF2-C252-446A-A17A-6DF010DBFF6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34203" y="3908578"/>
            <a:ext cx="128016" cy="128016"/>
          </a:xfrm>
          <a:prstGeom prst="rect">
            <a:avLst/>
          </a:prstGeom>
        </p:spPr>
      </p:pic>
      <p:pic>
        <p:nvPicPr>
          <p:cNvPr id="451" name="Picture 450">
            <a:extLst>
              <a:ext uri="{FF2B5EF4-FFF2-40B4-BE49-F238E27FC236}">
                <a16:creationId xmlns:a16="http://schemas.microsoft.com/office/drawing/2014/main" id="{594C9E9A-8849-45DF-BD73-1626A40C4AA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34203" y="4329063"/>
            <a:ext cx="128016" cy="128016"/>
          </a:xfrm>
          <a:prstGeom prst="rect">
            <a:avLst/>
          </a:prstGeom>
        </p:spPr>
      </p:pic>
      <p:pic>
        <p:nvPicPr>
          <p:cNvPr id="452" name="Picture 451">
            <a:extLst>
              <a:ext uri="{FF2B5EF4-FFF2-40B4-BE49-F238E27FC236}">
                <a16:creationId xmlns:a16="http://schemas.microsoft.com/office/drawing/2014/main" id="{67F114E4-B521-490E-A6E9-8992A52088A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34203" y="4749548"/>
            <a:ext cx="128016" cy="128016"/>
          </a:xfrm>
          <a:prstGeom prst="rect">
            <a:avLst/>
          </a:prstGeom>
        </p:spPr>
      </p:pic>
      <p:pic>
        <p:nvPicPr>
          <p:cNvPr id="453" name="Picture 452">
            <a:extLst>
              <a:ext uri="{FF2B5EF4-FFF2-40B4-BE49-F238E27FC236}">
                <a16:creationId xmlns:a16="http://schemas.microsoft.com/office/drawing/2014/main" id="{E77EA2C3-BD80-440A-812B-7E5665E76A7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34203" y="5170033"/>
            <a:ext cx="128016" cy="128016"/>
          </a:xfrm>
          <a:prstGeom prst="rect">
            <a:avLst/>
          </a:prstGeom>
        </p:spPr>
      </p:pic>
      <p:pic>
        <p:nvPicPr>
          <p:cNvPr id="454" name="Picture 453">
            <a:extLst>
              <a:ext uri="{FF2B5EF4-FFF2-40B4-BE49-F238E27FC236}">
                <a16:creationId xmlns:a16="http://schemas.microsoft.com/office/drawing/2014/main" id="{E39F5FCC-F6CE-4201-88C1-FC1B408838B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34203" y="5590518"/>
            <a:ext cx="128016" cy="128016"/>
          </a:xfrm>
          <a:prstGeom prst="rect">
            <a:avLst/>
          </a:prstGeom>
        </p:spPr>
      </p:pic>
      <p:pic>
        <p:nvPicPr>
          <p:cNvPr id="455" name="Picture 454">
            <a:extLst>
              <a:ext uri="{FF2B5EF4-FFF2-40B4-BE49-F238E27FC236}">
                <a16:creationId xmlns:a16="http://schemas.microsoft.com/office/drawing/2014/main" id="{BF18888B-3DC3-4462-A1F9-A8F0759F184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34203" y="6011002"/>
            <a:ext cx="128016" cy="128016"/>
          </a:xfrm>
          <a:prstGeom prst="rect">
            <a:avLst/>
          </a:prstGeom>
        </p:spPr>
      </p:pic>
      <p:sp>
        <p:nvSpPr>
          <p:cNvPr id="215" name="TextBox 214">
            <a:extLst>
              <a:ext uri="{FF2B5EF4-FFF2-40B4-BE49-F238E27FC236}">
                <a16:creationId xmlns:a16="http://schemas.microsoft.com/office/drawing/2014/main" id="{3BABEE21-DBCC-4627-9525-C1C224BD6E20}"/>
              </a:ext>
            </a:extLst>
          </p:cNvPr>
          <p:cNvSpPr txBox="1"/>
          <p:nvPr/>
        </p:nvSpPr>
        <p:spPr>
          <a:xfrm>
            <a:off x="95724" y="653267"/>
            <a:ext cx="3483711"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server-01.contoso.com</a:t>
            </a:r>
          </a:p>
        </p:txBody>
      </p:sp>
      <p:grpSp>
        <p:nvGrpSpPr>
          <p:cNvPr id="144" name="Group 143">
            <a:extLst>
              <a:ext uri="{FF2B5EF4-FFF2-40B4-BE49-F238E27FC236}">
                <a16:creationId xmlns:a16="http://schemas.microsoft.com/office/drawing/2014/main" id="{732E0B0C-6E8C-412D-B4CC-D171BA6663D1}"/>
              </a:ext>
            </a:extLst>
          </p:cNvPr>
          <p:cNvGrpSpPr/>
          <p:nvPr/>
        </p:nvGrpSpPr>
        <p:grpSpPr>
          <a:xfrm>
            <a:off x="9936386" y="4592754"/>
            <a:ext cx="424942" cy="543219"/>
            <a:chOff x="1974994" y="2505148"/>
            <a:chExt cx="424942" cy="543219"/>
          </a:xfrm>
        </p:grpSpPr>
        <p:sp>
          <p:nvSpPr>
            <p:cNvPr id="145" name="Oval 144">
              <a:extLst>
                <a:ext uri="{FF2B5EF4-FFF2-40B4-BE49-F238E27FC236}">
                  <a16:creationId xmlns:a16="http://schemas.microsoft.com/office/drawing/2014/main" id="{7B27BE3F-7561-4052-AC57-ADEF95728BB2}"/>
                </a:ext>
              </a:extLst>
            </p:cNvPr>
            <p:cNvSpPr/>
            <p:nvPr/>
          </p:nvSpPr>
          <p:spPr>
            <a:xfrm>
              <a:off x="1974994" y="2505148"/>
              <a:ext cx="402336" cy="402336"/>
            </a:xfrm>
            <a:prstGeom prst="ellipse">
              <a:avLst/>
            </a:pr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8" name="Graphic 147">
              <a:extLst>
                <a:ext uri="{FF2B5EF4-FFF2-40B4-BE49-F238E27FC236}">
                  <a16:creationId xmlns:a16="http://schemas.microsoft.com/office/drawing/2014/main" id="{14F0EE64-36C3-4926-8F02-EDC9BEAC85DB}"/>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207912" y="2774047"/>
              <a:ext cx="192024" cy="274320"/>
            </a:xfrm>
            <a:prstGeom prst="rect">
              <a:avLst/>
            </a:prstGeom>
          </p:spPr>
        </p:pic>
      </p:grpSp>
      <p:sp>
        <p:nvSpPr>
          <p:cNvPr id="149" name="TextBox 148">
            <a:extLst>
              <a:ext uri="{FF2B5EF4-FFF2-40B4-BE49-F238E27FC236}">
                <a16:creationId xmlns:a16="http://schemas.microsoft.com/office/drawing/2014/main" id="{9D306B93-D60E-4131-8FC5-18E8BE49BB64}"/>
              </a:ext>
            </a:extLst>
          </p:cNvPr>
          <p:cNvSpPr txBox="1"/>
          <p:nvPr/>
        </p:nvSpPr>
        <p:spPr>
          <a:xfrm>
            <a:off x="372568" y="13271177"/>
            <a:ext cx="8707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Settings</a:t>
            </a:r>
          </a:p>
        </p:txBody>
      </p:sp>
      <p:pic>
        <p:nvPicPr>
          <p:cNvPr id="150" name="Picture 149">
            <a:extLst>
              <a:ext uri="{FF2B5EF4-FFF2-40B4-BE49-F238E27FC236}">
                <a16:creationId xmlns:a16="http://schemas.microsoft.com/office/drawing/2014/main" id="{0F3C47E9-823C-4DB4-805C-249994495975}"/>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72568" y="13337989"/>
            <a:ext cx="192024" cy="192024"/>
          </a:xfrm>
          <a:prstGeom prst="rect">
            <a:avLst/>
          </a:prstGeom>
        </p:spPr>
      </p:pic>
      <p:cxnSp>
        <p:nvCxnSpPr>
          <p:cNvPr id="151" name="Straight Connector 150">
            <a:extLst>
              <a:ext uri="{FF2B5EF4-FFF2-40B4-BE49-F238E27FC236}">
                <a16:creationId xmlns:a16="http://schemas.microsoft.com/office/drawing/2014/main" id="{734F9F79-D35F-4B5C-AC66-712D0E7F6F57}"/>
              </a:ext>
            </a:extLst>
          </p:cNvPr>
          <p:cNvCxnSpPr>
            <a:cxnSpLocks/>
          </p:cNvCxnSpPr>
          <p:nvPr/>
        </p:nvCxnSpPr>
        <p:spPr>
          <a:xfrm>
            <a:off x="-937" y="13165074"/>
            <a:ext cx="3802916" cy="0"/>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152" name="Rectangle 151">
            <a:extLst>
              <a:ext uri="{FF2B5EF4-FFF2-40B4-BE49-F238E27FC236}">
                <a16:creationId xmlns:a16="http://schemas.microsoft.com/office/drawing/2014/main" id="{01845A3A-930D-452A-BDC7-D53894BC59CA}"/>
              </a:ext>
            </a:extLst>
          </p:cNvPr>
          <p:cNvSpPr/>
          <p:nvPr/>
        </p:nvSpPr>
        <p:spPr>
          <a:xfrm>
            <a:off x="26618" y="9759106"/>
            <a:ext cx="3794760"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ectangle 152">
            <a:extLst>
              <a:ext uri="{FF2B5EF4-FFF2-40B4-BE49-F238E27FC236}">
                <a16:creationId xmlns:a16="http://schemas.microsoft.com/office/drawing/2014/main" id="{AAEFE707-FA5B-4643-AF9F-7ECCE9C62602}"/>
              </a:ext>
            </a:extLst>
          </p:cNvPr>
          <p:cNvSpPr/>
          <p:nvPr/>
        </p:nvSpPr>
        <p:spPr>
          <a:xfrm>
            <a:off x="151" y="9755312"/>
            <a:ext cx="54864" cy="402336"/>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B0A26626-5CB3-41C4-AC27-D6691E323E48}"/>
              </a:ext>
            </a:extLst>
          </p:cNvPr>
          <p:cNvSpPr/>
          <p:nvPr/>
        </p:nvSpPr>
        <p:spPr>
          <a:xfrm>
            <a:off x="7752310" y="6858001"/>
            <a:ext cx="16605071" cy="689399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0000"/>
              </a:highlight>
            </a:endParaRPr>
          </a:p>
        </p:txBody>
      </p:sp>
    </p:spTree>
    <p:extLst>
      <p:ext uri="{BB962C8B-B14F-4D97-AF65-F5344CB8AC3E}">
        <p14:creationId xmlns:p14="http://schemas.microsoft.com/office/powerpoint/2010/main" val="26578026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E674E4-A030-4745-A158-FD3C3D2B835C}"/>
              </a:ext>
            </a:extLst>
          </p:cNvPr>
          <p:cNvSpPr>
            <a:spLocks noGrp="1"/>
          </p:cNvSpPr>
          <p:nvPr>
            <p:ph type="body" sz="quarter" idx="11"/>
          </p:nvPr>
        </p:nvSpPr>
        <p:spPr/>
        <p:txBody>
          <a:bodyPr/>
          <a:lstStyle/>
          <a:p>
            <a:r>
              <a:rPr lang="en-US"/>
              <a:t>Context pane</a:t>
            </a:r>
          </a:p>
        </p:txBody>
      </p:sp>
      <p:sp>
        <p:nvSpPr>
          <p:cNvPr id="3" name="Text Placeholder 2">
            <a:extLst>
              <a:ext uri="{FF2B5EF4-FFF2-40B4-BE49-F238E27FC236}">
                <a16:creationId xmlns:a16="http://schemas.microsoft.com/office/drawing/2014/main" id="{83BF5848-26B9-4EE7-AB47-CC4BBFAB73D1}"/>
              </a:ext>
            </a:extLst>
          </p:cNvPr>
          <p:cNvSpPr>
            <a:spLocks noGrp="1"/>
          </p:cNvSpPr>
          <p:nvPr>
            <p:ph type="body" sz="quarter" idx="13"/>
          </p:nvPr>
        </p:nvSpPr>
        <p:spPr/>
        <p:txBody>
          <a:bodyPr/>
          <a:lstStyle/>
          <a:p>
            <a:r>
              <a:rPr lang="en-US"/>
              <a:t>SURFACES</a:t>
            </a:r>
          </a:p>
        </p:txBody>
      </p:sp>
      <p:sp>
        <p:nvSpPr>
          <p:cNvPr id="4" name="TextBox 3">
            <a:extLst>
              <a:ext uri="{FF2B5EF4-FFF2-40B4-BE49-F238E27FC236}">
                <a16:creationId xmlns:a16="http://schemas.microsoft.com/office/drawing/2014/main" id="{4C4E9A84-0289-4870-94FB-977E56AA36A8}"/>
              </a:ext>
            </a:extLst>
          </p:cNvPr>
          <p:cNvSpPr txBox="1"/>
          <p:nvPr/>
        </p:nvSpPr>
        <p:spPr>
          <a:xfrm>
            <a:off x="433469" y="1536492"/>
            <a:ext cx="15789835" cy="369332"/>
          </a:xfrm>
          <a:prstGeom prst="rect">
            <a:avLst/>
          </a:prstGeom>
          <a:noFill/>
        </p:spPr>
        <p:txBody>
          <a:bodyPr wrap="none" rtlCol="0">
            <a:spAutoFit/>
          </a:bodyPr>
          <a:lstStyle/>
          <a:p>
            <a:r>
              <a:rPr lang="en-US">
                <a:latin typeface="Segoe UI" panose="020B0502040204020203" pitchFamily="34" charset="0"/>
                <a:cs typeface="Segoe UI" panose="020B0502040204020203" pitchFamily="34" charset="0"/>
              </a:rPr>
              <a:t>A context pane is used to provide additional contextual information or action on the main screen components, without navigating away from main screen.</a:t>
            </a:r>
          </a:p>
        </p:txBody>
      </p:sp>
      <p:sp>
        <p:nvSpPr>
          <p:cNvPr id="5" name="TextBox 4">
            <a:extLst>
              <a:ext uri="{FF2B5EF4-FFF2-40B4-BE49-F238E27FC236}">
                <a16:creationId xmlns:a16="http://schemas.microsoft.com/office/drawing/2014/main" id="{60AD2481-1858-4D2F-856C-DBC114A54F3D}"/>
              </a:ext>
            </a:extLst>
          </p:cNvPr>
          <p:cNvSpPr txBox="1"/>
          <p:nvPr/>
        </p:nvSpPr>
        <p:spPr>
          <a:xfrm>
            <a:off x="433469" y="2240389"/>
            <a:ext cx="7134325" cy="1702710"/>
          </a:xfrm>
          <a:prstGeom prst="rect">
            <a:avLst/>
          </a:prstGeom>
          <a:noFill/>
        </p:spPr>
        <p:txBody>
          <a:bodyPr wrap="none" rtlCol="0">
            <a:spAutoFit/>
          </a:bodyPr>
          <a:lstStyle/>
          <a:p>
            <a:pPr>
              <a:lnSpc>
                <a:spcPct val="150000"/>
              </a:lnSpc>
            </a:pPr>
            <a:r>
              <a:rPr lang="en-US">
                <a:latin typeface="Segoe UI" panose="020B0502040204020203" pitchFamily="34" charset="0"/>
                <a:cs typeface="Segoe UI" panose="020B0502040204020203" pitchFamily="34" charset="0"/>
              </a:rPr>
              <a:t>We recommend using following two sizes that are supported for this</a:t>
            </a:r>
          </a:p>
          <a:p>
            <a:pPr>
              <a:lnSpc>
                <a:spcPct val="150000"/>
              </a:lnSpc>
            </a:pPr>
            <a:endParaRPr lang="en-US">
              <a:latin typeface="Segoe UI" panose="020B0502040204020203" pitchFamily="34" charset="0"/>
              <a:cs typeface="Segoe UI" panose="020B0502040204020203" pitchFamily="34" charset="0"/>
            </a:endParaRPr>
          </a:p>
          <a:p>
            <a:pPr marL="342900" indent="-342900">
              <a:lnSpc>
                <a:spcPct val="150000"/>
              </a:lnSpc>
              <a:buFont typeface="+mj-lt"/>
              <a:buAutoNum type="arabicPeriod"/>
            </a:pPr>
            <a:r>
              <a:rPr lang="en-US">
                <a:latin typeface="Segoe UI" panose="020B0502040204020203" pitchFamily="34" charset="0"/>
                <a:cs typeface="Segoe UI" panose="020B0502040204020203" pitchFamily="34" charset="0"/>
              </a:rPr>
              <a:t>Narrow pane – 520px wide</a:t>
            </a:r>
          </a:p>
          <a:p>
            <a:pPr marL="342900" indent="-342900">
              <a:lnSpc>
                <a:spcPct val="150000"/>
              </a:lnSpc>
              <a:buFont typeface="+mj-lt"/>
              <a:buAutoNum type="arabicPeriod"/>
            </a:pPr>
            <a:r>
              <a:rPr lang="en-US">
                <a:latin typeface="Segoe UI" panose="020B0502040204020203" pitchFamily="34" charset="0"/>
                <a:cs typeface="Segoe UI" panose="020B0502040204020203" pitchFamily="34" charset="0"/>
              </a:rPr>
              <a:t>Wide pane – 65% of screen width.</a:t>
            </a:r>
          </a:p>
        </p:txBody>
      </p:sp>
    </p:spTree>
    <p:extLst>
      <p:ext uri="{BB962C8B-B14F-4D97-AF65-F5344CB8AC3E}">
        <p14:creationId xmlns:p14="http://schemas.microsoft.com/office/powerpoint/2010/main" val="40053608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67">
            <a:extLst>
              <a:ext uri="{FF2B5EF4-FFF2-40B4-BE49-F238E27FC236}">
                <a16:creationId xmlns:a16="http://schemas.microsoft.com/office/drawing/2014/main" id="{27B9F881-B47F-45A6-9878-F81268BF6C05}"/>
              </a:ext>
            </a:extLst>
          </p:cNvPr>
          <p:cNvSpPr/>
          <p:nvPr/>
        </p:nvSpPr>
        <p:spPr>
          <a:xfrm>
            <a:off x="0" y="612648"/>
            <a:ext cx="24387048" cy="13103352"/>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2" name="Group 61">
            <a:extLst>
              <a:ext uri="{FF2B5EF4-FFF2-40B4-BE49-F238E27FC236}">
                <a16:creationId xmlns:a16="http://schemas.microsoft.com/office/drawing/2014/main" id="{532CC477-74B3-4B6E-A828-1B183D38628D}"/>
              </a:ext>
            </a:extLst>
          </p:cNvPr>
          <p:cNvGrpSpPr/>
          <p:nvPr/>
        </p:nvGrpSpPr>
        <p:grpSpPr>
          <a:xfrm>
            <a:off x="19317832" y="12435840"/>
            <a:ext cx="1484355" cy="576072"/>
            <a:chOff x="9210010" y="757154"/>
            <a:chExt cx="1484355" cy="576072"/>
          </a:xfrm>
        </p:grpSpPr>
        <p:sp>
          <p:nvSpPr>
            <p:cNvPr id="63" name="Rectangle 62">
              <a:extLst>
                <a:ext uri="{FF2B5EF4-FFF2-40B4-BE49-F238E27FC236}">
                  <a16:creationId xmlns:a16="http://schemas.microsoft.com/office/drawing/2014/main" id="{DDD27C8B-88E1-49FA-B9D7-4491E9A8B453}"/>
                </a:ext>
              </a:extLst>
            </p:cNvPr>
            <p:cNvSpPr/>
            <p:nvPr/>
          </p:nvSpPr>
          <p:spPr>
            <a:xfrm>
              <a:off x="9210010" y="757154"/>
              <a:ext cx="1484355"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Primary button</a:t>
              </a:r>
            </a:p>
          </p:txBody>
        </p:sp>
        <p:cxnSp>
          <p:nvCxnSpPr>
            <p:cNvPr id="64" name="Straight Connector 63">
              <a:extLst>
                <a:ext uri="{FF2B5EF4-FFF2-40B4-BE49-F238E27FC236}">
                  <a16:creationId xmlns:a16="http://schemas.microsoft.com/office/drawing/2014/main" id="{52678088-2C1A-41EE-BF9A-7121690657E4}"/>
                </a:ext>
              </a:extLst>
            </p:cNvPr>
            <p:cNvCxnSpPr/>
            <p:nvPr/>
          </p:nvCxnSpPr>
          <p:spPr>
            <a:xfrm>
              <a:off x="9952187" y="1058906"/>
              <a:ext cx="0" cy="27432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grpSp>
        <p:nvGrpSpPr>
          <p:cNvPr id="65" name="Group 64">
            <a:extLst>
              <a:ext uri="{FF2B5EF4-FFF2-40B4-BE49-F238E27FC236}">
                <a16:creationId xmlns:a16="http://schemas.microsoft.com/office/drawing/2014/main" id="{56B875A6-831F-4DC9-ABD8-03728543D2C7}"/>
              </a:ext>
            </a:extLst>
          </p:cNvPr>
          <p:cNvGrpSpPr/>
          <p:nvPr/>
        </p:nvGrpSpPr>
        <p:grpSpPr>
          <a:xfrm>
            <a:off x="22429380" y="12435840"/>
            <a:ext cx="1775639" cy="576072"/>
            <a:chOff x="8918726" y="757154"/>
            <a:chExt cx="1775639" cy="576072"/>
          </a:xfrm>
        </p:grpSpPr>
        <p:sp>
          <p:nvSpPr>
            <p:cNvPr id="66" name="Rectangle 65">
              <a:extLst>
                <a:ext uri="{FF2B5EF4-FFF2-40B4-BE49-F238E27FC236}">
                  <a16:creationId xmlns:a16="http://schemas.microsoft.com/office/drawing/2014/main" id="{362094A3-0E39-40AC-982C-15D554236D18}"/>
                </a:ext>
              </a:extLst>
            </p:cNvPr>
            <p:cNvSpPr/>
            <p:nvPr/>
          </p:nvSpPr>
          <p:spPr>
            <a:xfrm>
              <a:off x="8918726" y="757154"/>
              <a:ext cx="1775639"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Secondary button</a:t>
              </a:r>
            </a:p>
          </p:txBody>
        </p:sp>
        <p:cxnSp>
          <p:nvCxnSpPr>
            <p:cNvPr id="67" name="Straight Connector 66">
              <a:extLst>
                <a:ext uri="{FF2B5EF4-FFF2-40B4-BE49-F238E27FC236}">
                  <a16:creationId xmlns:a16="http://schemas.microsoft.com/office/drawing/2014/main" id="{0C8A6E76-F5C6-4771-B8C3-2F8C746332DE}"/>
                </a:ext>
              </a:extLst>
            </p:cNvPr>
            <p:cNvCxnSpPr/>
            <p:nvPr/>
          </p:nvCxnSpPr>
          <p:spPr>
            <a:xfrm>
              <a:off x="9806545" y="1058906"/>
              <a:ext cx="0" cy="27432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grpSp>
        <p:nvGrpSpPr>
          <p:cNvPr id="69" name="Group 68">
            <a:extLst>
              <a:ext uri="{FF2B5EF4-FFF2-40B4-BE49-F238E27FC236}">
                <a16:creationId xmlns:a16="http://schemas.microsoft.com/office/drawing/2014/main" id="{12BB0FEE-BF95-4518-AE97-E97EFA1AD932}"/>
              </a:ext>
            </a:extLst>
          </p:cNvPr>
          <p:cNvGrpSpPr/>
          <p:nvPr/>
        </p:nvGrpSpPr>
        <p:grpSpPr>
          <a:xfrm>
            <a:off x="18284952" y="612648"/>
            <a:ext cx="6099048" cy="13103352"/>
            <a:chOff x="18284952" y="612648"/>
            <a:chExt cx="6099048" cy="13103352"/>
          </a:xfrm>
        </p:grpSpPr>
        <p:sp>
          <p:nvSpPr>
            <p:cNvPr id="70" name="Rectangle 69">
              <a:extLst>
                <a:ext uri="{FF2B5EF4-FFF2-40B4-BE49-F238E27FC236}">
                  <a16:creationId xmlns:a16="http://schemas.microsoft.com/office/drawing/2014/main" id="{4F288613-68FE-443A-AF2D-B851154D9747}"/>
                </a:ext>
              </a:extLst>
            </p:cNvPr>
            <p:cNvSpPr/>
            <p:nvPr/>
          </p:nvSpPr>
          <p:spPr>
            <a:xfrm>
              <a:off x="18284952" y="612648"/>
              <a:ext cx="6099048" cy="131033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id="{49BFD6A9-8CE4-41DD-8843-A3AE59805923}"/>
                </a:ext>
              </a:extLst>
            </p:cNvPr>
            <p:cNvSpPr txBox="1"/>
            <p:nvPr/>
          </p:nvSpPr>
          <p:spPr>
            <a:xfrm>
              <a:off x="18490568" y="818388"/>
              <a:ext cx="3288336"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Narrow context pane title</a:t>
              </a:r>
            </a:p>
          </p:txBody>
        </p:sp>
        <p:sp>
          <p:nvSpPr>
            <p:cNvPr id="72" name="TextBox 71">
              <a:extLst>
                <a:ext uri="{FF2B5EF4-FFF2-40B4-BE49-F238E27FC236}">
                  <a16:creationId xmlns:a16="http://schemas.microsoft.com/office/drawing/2014/main" id="{7EF6B345-F4FB-4061-95F0-5D1E008B409D}"/>
                </a:ext>
              </a:extLst>
            </p:cNvPr>
            <p:cNvSpPr txBox="1"/>
            <p:nvPr/>
          </p:nvSpPr>
          <p:spPr>
            <a:xfrm>
              <a:off x="18490568" y="1362869"/>
              <a:ext cx="5778669" cy="584775"/>
            </a:xfrm>
            <a:prstGeom prst="rect">
              <a:avLst/>
            </a:prstGeom>
            <a:noFill/>
          </p:spPr>
          <p:txBody>
            <a:bodyPr wrap="square" rtlCol="0">
              <a:spAutoFit/>
            </a:bodyPr>
            <a:lstStyle/>
            <a:p>
              <a:r>
                <a:rPr lang="en-US" sz="1600">
                  <a:latin typeface="Segoe UI" panose="020B0502040204020203" pitchFamily="34" charset="0"/>
                  <a:cs typeface="Segoe UI" panose="020B0502040204020203" pitchFamily="34" charset="0"/>
                </a:rPr>
                <a:t>Action pane description section. Use this section if you need to describe what the user will complete with this action pane.</a:t>
              </a:r>
            </a:p>
          </p:txBody>
        </p:sp>
        <p:sp>
          <p:nvSpPr>
            <p:cNvPr id="73" name="TextBox 72">
              <a:extLst>
                <a:ext uri="{FF2B5EF4-FFF2-40B4-BE49-F238E27FC236}">
                  <a16:creationId xmlns:a16="http://schemas.microsoft.com/office/drawing/2014/main" id="{34276688-9729-484E-82C8-C8217A3EF09E}"/>
                </a:ext>
              </a:extLst>
            </p:cNvPr>
            <p:cNvSpPr txBox="1"/>
            <p:nvPr/>
          </p:nvSpPr>
          <p:spPr>
            <a:xfrm>
              <a:off x="18490568" y="2298148"/>
              <a:ext cx="1999265" cy="400110"/>
            </a:xfrm>
            <a:prstGeom prst="rect">
              <a:avLst/>
            </a:prstGeom>
            <a:noFill/>
          </p:spPr>
          <p:txBody>
            <a:bodyPr wrap="none" rtlCol="0">
              <a:spAutoFit/>
            </a:bodyPr>
            <a:lstStyle/>
            <a:p>
              <a:r>
                <a:rPr lang="en-US" sz="2000">
                  <a:latin typeface="Segoe UI" panose="020B0502040204020203" pitchFamily="34" charset="0"/>
                  <a:cs typeface="Segoe UI" panose="020B0502040204020203" pitchFamily="34" charset="0"/>
                </a:rPr>
                <a:t>Sub section title</a:t>
              </a:r>
            </a:p>
          </p:txBody>
        </p:sp>
        <p:sp>
          <p:nvSpPr>
            <p:cNvPr id="74" name="TextBox 73">
              <a:extLst>
                <a:ext uri="{FF2B5EF4-FFF2-40B4-BE49-F238E27FC236}">
                  <a16:creationId xmlns:a16="http://schemas.microsoft.com/office/drawing/2014/main" id="{EA856A34-AEAE-4B36-B128-814C050BC6F1}"/>
                </a:ext>
              </a:extLst>
            </p:cNvPr>
            <p:cNvSpPr txBox="1"/>
            <p:nvPr/>
          </p:nvSpPr>
          <p:spPr>
            <a:xfrm>
              <a:off x="18490568" y="2701486"/>
              <a:ext cx="5778669" cy="830997"/>
            </a:xfrm>
            <a:prstGeom prst="rect">
              <a:avLst/>
            </a:prstGeom>
            <a:noFill/>
          </p:spPr>
          <p:txBody>
            <a:bodyPr wrap="square" rtlCol="0">
              <a:spAutoFit/>
            </a:bodyPr>
            <a:lstStyle/>
            <a:p>
              <a:r>
                <a:rPr lang="en-US" sz="1600">
                  <a:latin typeface="Segoe UI" panose="020B0502040204020203" pitchFamily="34" charset="0"/>
                  <a:cs typeface="Segoe UI" panose="020B0502040204020203" pitchFamily="34" charset="0"/>
                </a:rPr>
                <a:t>Sub section description. Use this if you need to clarify what this specific section is used for/what data the user needs. Action panes can contain any form elements, grids, or buttons.</a:t>
              </a:r>
            </a:p>
          </p:txBody>
        </p:sp>
        <p:sp>
          <p:nvSpPr>
            <p:cNvPr id="75" name="TextBox 74">
              <a:extLst>
                <a:ext uri="{FF2B5EF4-FFF2-40B4-BE49-F238E27FC236}">
                  <a16:creationId xmlns:a16="http://schemas.microsoft.com/office/drawing/2014/main" id="{1CF60E99-21CA-4226-BC41-1C88BE292981}"/>
                </a:ext>
              </a:extLst>
            </p:cNvPr>
            <p:cNvSpPr txBox="1"/>
            <p:nvPr/>
          </p:nvSpPr>
          <p:spPr>
            <a:xfrm>
              <a:off x="18495814" y="4652735"/>
              <a:ext cx="2455031"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Radio button group label</a:t>
              </a:r>
            </a:p>
          </p:txBody>
        </p:sp>
        <p:sp>
          <p:nvSpPr>
            <p:cNvPr id="76" name="Rectangle 75">
              <a:extLst>
                <a:ext uri="{FF2B5EF4-FFF2-40B4-BE49-F238E27FC236}">
                  <a16:creationId xmlns:a16="http://schemas.microsoft.com/office/drawing/2014/main" id="{EB1820AB-61AB-488F-AF0A-450092F004D2}"/>
                </a:ext>
              </a:extLst>
            </p:cNvPr>
            <p:cNvSpPr/>
            <p:nvPr/>
          </p:nvSpPr>
          <p:spPr>
            <a:xfrm>
              <a:off x="18588207" y="7100080"/>
              <a:ext cx="5486400"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77" name="TextBox 76">
              <a:extLst>
                <a:ext uri="{FF2B5EF4-FFF2-40B4-BE49-F238E27FC236}">
                  <a16:creationId xmlns:a16="http://schemas.microsoft.com/office/drawing/2014/main" id="{FDF265F7-DF13-4A22-BC99-E9F9E13DBB12}"/>
                </a:ext>
              </a:extLst>
            </p:cNvPr>
            <p:cNvSpPr txBox="1"/>
            <p:nvPr/>
          </p:nvSpPr>
          <p:spPr>
            <a:xfrm>
              <a:off x="18632526" y="7141193"/>
              <a:ext cx="958917" cy="338554"/>
            </a:xfrm>
            <a:prstGeom prst="rect">
              <a:avLst/>
            </a:prstGeom>
            <a:noFill/>
          </p:spPr>
          <p:txBody>
            <a:bodyPr wrap="none" rtlCol="0">
              <a:spAutoFit/>
            </a:bodyPr>
            <a:lstStyle/>
            <a:p>
              <a:r>
                <a:rPr lang="en-US" sz="1600">
                  <a:solidFill>
                    <a:srgbClr val="666666"/>
                  </a:solidFill>
                  <a:latin typeface="Segoe UI" panose="020B0502040204020203" pitchFamily="34" charset="0"/>
                  <a:cs typeface="Segoe UI" panose="020B0502040204020203" pitchFamily="34" charset="0"/>
                </a:rPr>
                <a:t>Hint text</a:t>
              </a:r>
            </a:p>
          </p:txBody>
        </p:sp>
        <p:sp>
          <p:nvSpPr>
            <p:cNvPr id="78" name="TextBox 77">
              <a:extLst>
                <a:ext uri="{FF2B5EF4-FFF2-40B4-BE49-F238E27FC236}">
                  <a16:creationId xmlns:a16="http://schemas.microsoft.com/office/drawing/2014/main" id="{C96DB79C-74F1-4B87-ADF4-13EBA3D35D8B}"/>
                </a:ext>
              </a:extLst>
            </p:cNvPr>
            <p:cNvSpPr txBox="1"/>
            <p:nvPr/>
          </p:nvSpPr>
          <p:spPr>
            <a:xfrm>
              <a:off x="18495814" y="6681299"/>
              <a:ext cx="153811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header</a:t>
              </a:r>
            </a:p>
          </p:txBody>
        </p:sp>
        <p:sp>
          <p:nvSpPr>
            <p:cNvPr id="79" name="Rectangle 78">
              <a:extLst>
                <a:ext uri="{FF2B5EF4-FFF2-40B4-BE49-F238E27FC236}">
                  <a16:creationId xmlns:a16="http://schemas.microsoft.com/office/drawing/2014/main" id="{CFA4DF33-0B5F-4CB8-925F-A9E04F43F3F0}"/>
                </a:ext>
              </a:extLst>
            </p:cNvPr>
            <p:cNvSpPr/>
            <p:nvPr/>
          </p:nvSpPr>
          <p:spPr>
            <a:xfrm>
              <a:off x="18588207" y="8293493"/>
              <a:ext cx="5486400" cy="369122"/>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80" name="TextBox 79">
              <a:extLst>
                <a:ext uri="{FF2B5EF4-FFF2-40B4-BE49-F238E27FC236}">
                  <a16:creationId xmlns:a16="http://schemas.microsoft.com/office/drawing/2014/main" id="{7A981F83-DAA5-47D7-9379-251A76FC8B6E}"/>
                </a:ext>
              </a:extLst>
            </p:cNvPr>
            <p:cNvSpPr txBox="1"/>
            <p:nvPr/>
          </p:nvSpPr>
          <p:spPr>
            <a:xfrm>
              <a:off x="18632526" y="8301392"/>
              <a:ext cx="958917" cy="338554"/>
            </a:xfrm>
            <a:prstGeom prst="rect">
              <a:avLst/>
            </a:prstGeom>
            <a:noFill/>
          </p:spPr>
          <p:txBody>
            <a:bodyPr wrap="none" rtlCol="0">
              <a:spAutoFit/>
            </a:bodyPr>
            <a:lstStyle/>
            <a:p>
              <a:r>
                <a:rPr lang="en-US" sz="1600">
                  <a:solidFill>
                    <a:srgbClr val="666666"/>
                  </a:solidFill>
                  <a:latin typeface="Segoe UI" panose="020B0502040204020203" pitchFamily="34" charset="0"/>
                  <a:cs typeface="Segoe UI" panose="020B0502040204020203" pitchFamily="34" charset="0"/>
                </a:rPr>
                <a:t>Hint text</a:t>
              </a:r>
            </a:p>
          </p:txBody>
        </p:sp>
        <p:sp>
          <p:nvSpPr>
            <p:cNvPr id="81" name="TextBox 80">
              <a:extLst>
                <a:ext uri="{FF2B5EF4-FFF2-40B4-BE49-F238E27FC236}">
                  <a16:creationId xmlns:a16="http://schemas.microsoft.com/office/drawing/2014/main" id="{8BDF319B-F4FC-476B-8791-81C196ED5BA1}"/>
                </a:ext>
              </a:extLst>
            </p:cNvPr>
            <p:cNvSpPr txBox="1"/>
            <p:nvPr/>
          </p:nvSpPr>
          <p:spPr>
            <a:xfrm>
              <a:off x="18495814" y="7841498"/>
              <a:ext cx="153811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header</a:t>
              </a:r>
            </a:p>
          </p:txBody>
        </p:sp>
        <p:sp>
          <p:nvSpPr>
            <p:cNvPr id="82" name="TextBox 81">
              <a:extLst>
                <a:ext uri="{FF2B5EF4-FFF2-40B4-BE49-F238E27FC236}">
                  <a16:creationId xmlns:a16="http://schemas.microsoft.com/office/drawing/2014/main" id="{B5974F9D-C1F6-4B55-BA77-BD99B10200B3}"/>
                </a:ext>
              </a:extLst>
            </p:cNvPr>
            <p:cNvSpPr txBox="1"/>
            <p:nvPr/>
          </p:nvSpPr>
          <p:spPr>
            <a:xfrm>
              <a:off x="23056989" y="7841498"/>
              <a:ext cx="1077154" cy="338554"/>
            </a:xfrm>
            <a:prstGeom prst="rect">
              <a:avLst/>
            </a:prstGeom>
            <a:noFill/>
          </p:spPr>
          <p:txBody>
            <a:bodyPr wrap="none" rtlCol="0">
              <a:spAutoFit/>
            </a:bodyPr>
            <a:lstStyle/>
            <a:p>
              <a:pPr algn="r"/>
              <a:r>
                <a:rPr lang="en-US" sz="1600">
                  <a:solidFill>
                    <a:srgbClr val="7A7A7A"/>
                  </a:solidFill>
                  <a:latin typeface="Segoe UI" panose="020B0502040204020203" pitchFamily="34" charset="0"/>
                  <a:cs typeface="Segoe UI" panose="020B0502040204020203" pitchFamily="34" charset="0"/>
                </a:rPr>
                <a:t>*Required</a:t>
              </a:r>
            </a:p>
          </p:txBody>
        </p:sp>
        <p:sp>
          <p:nvSpPr>
            <p:cNvPr id="83" name="Rectangle 82">
              <a:extLst>
                <a:ext uri="{FF2B5EF4-FFF2-40B4-BE49-F238E27FC236}">
                  <a16:creationId xmlns:a16="http://schemas.microsoft.com/office/drawing/2014/main" id="{42531549-05F2-4EB2-92E3-450681E9FB20}"/>
                </a:ext>
              </a:extLst>
            </p:cNvPr>
            <p:cNvSpPr/>
            <p:nvPr/>
          </p:nvSpPr>
          <p:spPr>
            <a:xfrm>
              <a:off x="20925081" y="13011912"/>
              <a:ext cx="1527048" cy="402336"/>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333333"/>
                  </a:solidFill>
                  <a:latin typeface="Segoe UI" panose="020B0502040204020203" pitchFamily="34" charset="0"/>
                  <a:cs typeface="Segoe UI" panose="020B0502040204020203" pitchFamily="34" charset="0"/>
                </a:rPr>
                <a:t>Button</a:t>
              </a:r>
            </a:p>
          </p:txBody>
        </p:sp>
        <p:sp>
          <p:nvSpPr>
            <p:cNvPr id="84" name="Rectangle 83">
              <a:extLst>
                <a:ext uri="{FF2B5EF4-FFF2-40B4-BE49-F238E27FC236}">
                  <a16:creationId xmlns:a16="http://schemas.microsoft.com/office/drawing/2014/main" id="{7E57BB6A-C230-4877-8DFA-B364B55A060D}"/>
                </a:ext>
              </a:extLst>
            </p:cNvPr>
            <p:cNvSpPr/>
            <p:nvPr/>
          </p:nvSpPr>
          <p:spPr>
            <a:xfrm>
              <a:off x="19296486" y="13011912"/>
              <a:ext cx="1527048"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Button</a:t>
              </a:r>
            </a:p>
          </p:txBody>
        </p:sp>
        <p:sp>
          <p:nvSpPr>
            <p:cNvPr id="85" name="Rectangle 84">
              <a:extLst>
                <a:ext uri="{FF2B5EF4-FFF2-40B4-BE49-F238E27FC236}">
                  <a16:creationId xmlns:a16="http://schemas.microsoft.com/office/drawing/2014/main" id="{07396F17-BFBB-4076-94AF-0866811009BB}"/>
                </a:ext>
              </a:extLst>
            </p:cNvPr>
            <p:cNvSpPr/>
            <p:nvPr/>
          </p:nvSpPr>
          <p:spPr>
            <a:xfrm>
              <a:off x="22553676" y="13011912"/>
              <a:ext cx="1527048" cy="402336"/>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333333"/>
                  </a:solidFill>
                  <a:latin typeface="Segoe UI" panose="020B0502040204020203" pitchFamily="34" charset="0"/>
                  <a:cs typeface="Segoe UI" panose="020B0502040204020203" pitchFamily="34" charset="0"/>
                </a:rPr>
                <a:t>Button</a:t>
              </a:r>
            </a:p>
          </p:txBody>
        </p:sp>
        <p:grpSp>
          <p:nvGrpSpPr>
            <p:cNvPr id="86" name="Group 85">
              <a:extLst>
                <a:ext uri="{FF2B5EF4-FFF2-40B4-BE49-F238E27FC236}">
                  <a16:creationId xmlns:a16="http://schemas.microsoft.com/office/drawing/2014/main" id="{E2AFACF0-8ADB-473B-8DFB-85DB6C1B7223}"/>
                </a:ext>
              </a:extLst>
            </p:cNvPr>
            <p:cNvGrpSpPr/>
            <p:nvPr/>
          </p:nvGrpSpPr>
          <p:grpSpPr>
            <a:xfrm>
              <a:off x="18589836" y="4045502"/>
              <a:ext cx="1603604" cy="338554"/>
              <a:chOff x="21075902" y="3708134"/>
              <a:chExt cx="1603604" cy="338554"/>
            </a:xfrm>
          </p:grpSpPr>
          <p:sp>
            <p:nvSpPr>
              <p:cNvPr id="102" name="Rectangle 101">
                <a:extLst>
                  <a:ext uri="{FF2B5EF4-FFF2-40B4-BE49-F238E27FC236}">
                    <a16:creationId xmlns:a16="http://schemas.microsoft.com/office/drawing/2014/main" id="{77EFE604-E38D-4DB1-B9AE-31F7399D7A81}"/>
                  </a:ext>
                </a:extLst>
              </p:cNvPr>
              <p:cNvSpPr/>
              <p:nvPr/>
            </p:nvSpPr>
            <p:spPr>
              <a:xfrm>
                <a:off x="21075902" y="3738626"/>
                <a:ext cx="256032" cy="2560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ull MDL2 Assets" panose="050A0102010101010101" pitchFamily="18" charset="0"/>
                </a:endParaRPr>
              </a:p>
            </p:txBody>
          </p:sp>
          <p:sp>
            <p:nvSpPr>
              <p:cNvPr id="103" name="TextBox 102">
                <a:extLst>
                  <a:ext uri="{FF2B5EF4-FFF2-40B4-BE49-F238E27FC236}">
                    <a16:creationId xmlns:a16="http://schemas.microsoft.com/office/drawing/2014/main" id="{143AC5F8-1397-40DD-A9E7-42F08CE52514}"/>
                  </a:ext>
                </a:extLst>
              </p:cNvPr>
              <p:cNvSpPr txBox="1"/>
              <p:nvPr/>
            </p:nvSpPr>
            <p:spPr>
              <a:xfrm>
                <a:off x="21336959" y="3708134"/>
                <a:ext cx="134254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label</a:t>
                </a:r>
              </a:p>
            </p:txBody>
          </p:sp>
        </p:grpSp>
        <p:grpSp>
          <p:nvGrpSpPr>
            <p:cNvPr id="87" name="Group 86">
              <a:extLst>
                <a:ext uri="{FF2B5EF4-FFF2-40B4-BE49-F238E27FC236}">
                  <a16:creationId xmlns:a16="http://schemas.microsoft.com/office/drawing/2014/main" id="{96E581BE-B372-443C-A202-EBCF19B18B49}"/>
                </a:ext>
              </a:extLst>
            </p:cNvPr>
            <p:cNvGrpSpPr/>
            <p:nvPr/>
          </p:nvGrpSpPr>
          <p:grpSpPr>
            <a:xfrm>
              <a:off x="18598980" y="5130241"/>
              <a:ext cx="1603604" cy="338554"/>
              <a:chOff x="20285539" y="6786536"/>
              <a:chExt cx="1603604" cy="338554"/>
            </a:xfrm>
          </p:grpSpPr>
          <p:sp>
            <p:nvSpPr>
              <p:cNvPr id="99" name="Oval 98">
                <a:extLst>
                  <a:ext uri="{FF2B5EF4-FFF2-40B4-BE49-F238E27FC236}">
                    <a16:creationId xmlns:a16="http://schemas.microsoft.com/office/drawing/2014/main" id="{DE15C87D-71B1-4EAA-B5A8-D186803CEB6E}"/>
                  </a:ext>
                </a:extLst>
              </p:cNvPr>
              <p:cNvSpPr/>
              <p:nvPr/>
            </p:nvSpPr>
            <p:spPr>
              <a:xfrm>
                <a:off x="20285539" y="6807503"/>
                <a:ext cx="256032" cy="256032"/>
              </a:xfrm>
              <a:prstGeom prst="ellipse">
                <a:avLst/>
              </a:prstGeom>
              <a:noFill/>
              <a:ln>
                <a:solidFill>
                  <a:srgbClr val="0067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a:extLst>
                  <a:ext uri="{FF2B5EF4-FFF2-40B4-BE49-F238E27FC236}">
                    <a16:creationId xmlns:a16="http://schemas.microsoft.com/office/drawing/2014/main" id="{4F9162AF-9D16-44C3-B581-A134D40F2224}"/>
                  </a:ext>
                </a:extLst>
              </p:cNvPr>
              <p:cNvSpPr/>
              <p:nvPr/>
            </p:nvSpPr>
            <p:spPr>
              <a:xfrm>
                <a:off x="20349547" y="6871511"/>
                <a:ext cx="128016" cy="128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TextBox 100">
                <a:extLst>
                  <a:ext uri="{FF2B5EF4-FFF2-40B4-BE49-F238E27FC236}">
                    <a16:creationId xmlns:a16="http://schemas.microsoft.com/office/drawing/2014/main" id="{F05A2425-DA22-4C0B-987B-D34F3A4D10D4}"/>
                  </a:ext>
                </a:extLst>
              </p:cNvPr>
              <p:cNvSpPr txBox="1"/>
              <p:nvPr/>
            </p:nvSpPr>
            <p:spPr>
              <a:xfrm>
                <a:off x="20546596" y="6786536"/>
                <a:ext cx="134254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label</a:t>
                </a:r>
              </a:p>
            </p:txBody>
          </p:sp>
        </p:grpSp>
        <p:grpSp>
          <p:nvGrpSpPr>
            <p:cNvPr id="88" name="Group 87">
              <a:extLst>
                <a:ext uri="{FF2B5EF4-FFF2-40B4-BE49-F238E27FC236}">
                  <a16:creationId xmlns:a16="http://schemas.microsoft.com/office/drawing/2014/main" id="{6ED4AA5E-AAE7-4EE0-B0C4-1F71837DF90D}"/>
                </a:ext>
              </a:extLst>
            </p:cNvPr>
            <p:cNvGrpSpPr/>
            <p:nvPr/>
          </p:nvGrpSpPr>
          <p:grpSpPr>
            <a:xfrm>
              <a:off x="18598980" y="5598257"/>
              <a:ext cx="1603604" cy="338554"/>
              <a:chOff x="20285539" y="6322370"/>
              <a:chExt cx="1603604" cy="338554"/>
            </a:xfrm>
          </p:grpSpPr>
          <p:sp>
            <p:nvSpPr>
              <p:cNvPr id="97" name="Oval 96">
                <a:extLst>
                  <a:ext uri="{FF2B5EF4-FFF2-40B4-BE49-F238E27FC236}">
                    <a16:creationId xmlns:a16="http://schemas.microsoft.com/office/drawing/2014/main" id="{080CD087-8B5F-4C65-B503-05B1B78F4C51}"/>
                  </a:ext>
                </a:extLst>
              </p:cNvPr>
              <p:cNvSpPr/>
              <p:nvPr/>
            </p:nvSpPr>
            <p:spPr>
              <a:xfrm>
                <a:off x="20285539" y="6343337"/>
                <a:ext cx="256032" cy="256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97">
                <a:extLst>
                  <a:ext uri="{FF2B5EF4-FFF2-40B4-BE49-F238E27FC236}">
                    <a16:creationId xmlns:a16="http://schemas.microsoft.com/office/drawing/2014/main" id="{4F193A7A-F191-41DD-8970-DDDBFAFFDFF9}"/>
                  </a:ext>
                </a:extLst>
              </p:cNvPr>
              <p:cNvSpPr txBox="1"/>
              <p:nvPr/>
            </p:nvSpPr>
            <p:spPr>
              <a:xfrm>
                <a:off x="20546596" y="6322370"/>
                <a:ext cx="134254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label</a:t>
                </a:r>
              </a:p>
            </p:txBody>
          </p:sp>
        </p:grpSp>
        <p:grpSp>
          <p:nvGrpSpPr>
            <p:cNvPr id="89" name="Group 88">
              <a:extLst>
                <a:ext uri="{FF2B5EF4-FFF2-40B4-BE49-F238E27FC236}">
                  <a16:creationId xmlns:a16="http://schemas.microsoft.com/office/drawing/2014/main" id="{EB75ED18-E95F-4450-98E6-27883B421229}"/>
                </a:ext>
              </a:extLst>
            </p:cNvPr>
            <p:cNvGrpSpPr/>
            <p:nvPr/>
          </p:nvGrpSpPr>
          <p:grpSpPr>
            <a:xfrm>
              <a:off x="18598980" y="6068995"/>
              <a:ext cx="1603604" cy="338554"/>
              <a:chOff x="20285539" y="6322370"/>
              <a:chExt cx="1603604" cy="338554"/>
            </a:xfrm>
          </p:grpSpPr>
          <p:sp>
            <p:nvSpPr>
              <p:cNvPr id="95" name="Oval 94">
                <a:extLst>
                  <a:ext uri="{FF2B5EF4-FFF2-40B4-BE49-F238E27FC236}">
                    <a16:creationId xmlns:a16="http://schemas.microsoft.com/office/drawing/2014/main" id="{784FE739-F353-43BD-8617-0B6CAE7D40B0}"/>
                  </a:ext>
                </a:extLst>
              </p:cNvPr>
              <p:cNvSpPr/>
              <p:nvPr/>
            </p:nvSpPr>
            <p:spPr>
              <a:xfrm>
                <a:off x="20285539" y="6343337"/>
                <a:ext cx="256032" cy="256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TextBox 95">
                <a:extLst>
                  <a:ext uri="{FF2B5EF4-FFF2-40B4-BE49-F238E27FC236}">
                    <a16:creationId xmlns:a16="http://schemas.microsoft.com/office/drawing/2014/main" id="{F21BB637-68B9-467D-9BF1-D5A3EB31099C}"/>
                  </a:ext>
                </a:extLst>
              </p:cNvPr>
              <p:cNvSpPr txBox="1"/>
              <p:nvPr/>
            </p:nvSpPr>
            <p:spPr>
              <a:xfrm>
                <a:off x="20546596" y="6322370"/>
                <a:ext cx="134254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label</a:t>
                </a:r>
              </a:p>
            </p:txBody>
          </p:sp>
        </p:grpSp>
        <p:grpSp>
          <p:nvGrpSpPr>
            <p:cNvPr id="90" name="Group 89">
              <a:extLst>
                <a:ext uri="{FF2B5EF4-FFF2-40B4-BE49-F238E27FC236}">
                  <a16:creationId xmlns:a16="http://schemas.microsoft.com/office/drawing/2014/main" id="{B3834D4B-2A11-453C-A2A3-05189A545A9A}"/>
                </a:ext>
              </a:extLst>
            </p:cNvPr>
            <p:cNvGrpSpPr/>
            <p:nvPr/>
          </p:nvGrpSpPr>
          <p:grpSpPr>
            <a:xfrm>
              <a:off x="18589836" y="3582973"/>
              <a:ext cx="1603604" cy="338554"/>
              <a:chOff x="18598980" y="3910595"/>
              <a:chExt cx="1603604" cy="338554"/>
            </a:xfrm>
          </p:grpSpPr>
          <p:sp>
            <p:nvSpPr>
              <p:cNvPr id="91" name="TextBox 90">
                <a:extLst>
                  <a:ext uri="{FF2B5EF4-FFF2-40B4-BE49-F238E27FC236}">
                    <a16:creationId xmlns:a16="http://schemas.microsoft.com/office/drawing/2014/main" id="{0D4501BE-4AF2-44A4-B003-C73996E3DFC3}"/>
                  </a:ext>
                </a:extLst>
              </p:cNvPr>
              <p:cNvSpPr txBox="1"/>
              <p:nvPr/>
            </p:nvSpPr>
            <p:spPr>
              <a:xfrm>
                <a:off x="18860037" y="3910595"/>
                <a:ext cx="134254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label</a:t>
                </a:r>
              </a:p>
            </p:txBody>
          </p:sp>
          <p:grpSp>
            <p:nvGrpSpPr>
              <p:cNvPr id="92" name="Group 91">
                <a:extLst>
                  <a:ext uri="{FF2B5EF4-FFF2-40B4-BE49-F238E27FC236}">
                    <a16:creationId xmlns:a16="http://schemas.microsoft.com/office/drawing/2014/main" id="{BF956A2A-D2A1-44DF-B75B-9B71993A1C79}"/>
                  </a:ext>
                </a:extLst>
              </p:cNvPr>
              <p:cNvGrpSpPr/>
              <p:nvPr/>
            </p:nvGrpSpPr>
            <p:grpSpPr>
              <a:xfrm>
                <a:off x="18598980" y="3941087"/>
                <a:ext cx="256032" cy="256032"/>
                <a:chOff x="604877" y="6642116"/>
                <a:chExt cx="256032" cy="256032"/>
              </a:xfrm>
            </p:grpSpPr>
            <p:sp>
              <p:nvSpPr>
                <p:cNvPr id="93" name="Rectangle 92">
                  <a:extLst>
                    <a:ext uri="{FF2B5EF4-FFF2-40B4-BE49-F238E27FC236}">
                      <a16:creationId xmlns:a16="http://schemas.microsoft.com/office/drawing/2014/main" id="{C7BC4CEA-675F-4770-A6B1-8BA3D0B118BB}"/>
                    </a:ext>
                  </a:extLst>
                </p:cNvPr>
                <p:cNvSpPr/>
                <p:nvPr/>
              </p:nvSpPr>
              <p:spPr>
                <a:xfrm>
                  <a:off x="604877" y="6642116"/>
                  <a:ext cx="256032" cy="256032"/>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ull MDL2 Assets" panose="050A0102010101010101" pitchFamily="18" charset="0"/>
                  </a:endParaRPr>
                </a:p>
              </p:txBody>
            </p:sp>
            <p:pic>
              <p:nvPicPr>
                <p:cNvPr id="94" name="Picture 93">
                  <a:extLst>
                    <a:ext uri="{FF2B5EF4-FFF2-40B4-BE49-F238E27FC236}">
                      <a16:creationId xmlns:a16="http://schemas.microsoft.com/office/drawing/2014/main" id="{FBDDF6D3-1634-4D68-BD96-E84248BC10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881" y="6674120"/>
                  <a:ext cx="192024" cy="192024"/>
                </a:xfrm>
                <a:prstGeom prst="rect">
                  <a:avLst/>
                </a:prstGeom>
              </p:spPr>
            </p:pic>
          </p:grpSp>
        </p:grpSp>
      </p:grpSp>
    </p:spTree>
    <p:extLst>
      <p:ext uri="{BB962C8B-B14F-4D97-AF65-F5344CB8AC3E}">
        <p14:creationId xmlns:p14="http://schemas.microsoft.com/office/powerpoint/2010/main" val="14897741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67">
            <a:extLst>
              <a:ext uri="{FF2B5EF4-FFF2-40B4-BE49-F238E27FC236}">
                <a16:creationId xmlns:a16="http://schemas.microsoft.com/office/drawing/2014/main" id="{27B9F881-B47F-45A6-9878-F81268BF6C05}"/>
              </a:ext>
            </a:extLst>
          </p:cNvPr>
          <p:cNvSpPr/>
          <p:nvPr/>
        </p:nvSpPr>
        <p:spPr>
          <a:xfrm>
            <a:off x="0" y="612648"/>
            <a:ext cx="24387048" cy="13103352"/>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2" name="Group 61">
            <a:extLst>
              <a:ext uri="{FF2B5EF4-FFF2-40B4-BE49-F238E27FC236}">
                <a16:creationId xmlns:a16="http://schemas.microsoft.com/office/drawing/2014/main" id="{532CC477-74B3-4B6E-A828-1B183D38628D}"/>
              </a:ext>
            </a:extLst>
          </p:cNvPr>
          <p:cNvGrpSpPr/>
          <p:nvPr/>
        </p:nvGrpSpPr>
        <p:grpSpPr>
          <a:xfrm>
            <a:off x="19317832" y="12435840"/>
            <a:ext cx="1484355" cy="576072"/>
            <a:chOff x="9210010" y="757154"/>
            <a:chExt cx="1484355" cy="576072"/>
          </a:xfrm>
        </p:grpSpPr>
        <p:sp>
          <p:nvSpPr>
            <p:cNvPr id="63" name="Rectangle 62">
              <a:extLst>
                <a:ext uri="{FF2B5EF4-FFF2-40B4-BE49-F238E27FC236}">
                  <a16:creationId xmlns:a16="http://schemas.microsoft.com/office/drawing/2014/main" id="{DDD27C8B-88E1-49FA-B9D7-4491E9A8B453}"/>
                </a:ext>
              </a:extLst>
            </p:cNvPr>
            <p:cNvSpPr/>
            <p:nvPr/>
          </p:nvSpPr>
          <p:spPr>
            <a:xfrm>
              <a:off x="9210010" y="757154"/>
              <a:ext cx="1484355"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Primary button</a:t>
              </a:r>
            </a:p>
          </p:txBody>
        </p:sp>
        <p:cxnSp>
          <p:nvCxnSpPr>
            <p:cNvPr id="64" name="Straight Connector 63">
              <a:extLst>
                <a:ext uri="{FF2B5EF4-FFF2-40B4-BE49-F238E27FC236}">
                  <a16:creationId xmlns:a16="http://schemas.microsoft.com/office/drawing/2014/main" id="{52678088-2C1A-41EE-BF9A-7121690657E4}"/>
                </a:ext>
              </a:extLst>
            </p:cNvPr>
            <p:cNvCxnSpPr/>
            <p:nvPr/>
          </p:nvCxnSpPr>
          <p:spPr>
            <a:xfrm>
              <a:off x="9952187" y="1058906"/>
              <a:ext cx="0" cy="27432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grpSp>
        <p:nvGrpSpPr>
          <p:cNvPr id="65" name="Group 64">
            <a:extLst>
              <a:ext uri="{FF2B5EF4-FFF2-40B4-BE49-F238E27FC236}">
                <a16:creationId xmlns:a16="http://schemas.microsoft.com/office/drawing/2014/main" id="{56B875A6-831F-4DC9-ABD8-03728543D2C7}"/>
              </a:ext>
            </a:extLst>
          </p:cNvPr>
          <p:cNvGrpSpPr/>
          <p:nvPr/>
        </p:nvGrpSpPr>
        <p:grpSpPr>
          <a:xfrm>
            <a:off x="22429380" y="12435840"/>
            <a:ext cx="1775639" cy="576072"/>
            <a:chOff x="8918726" y="757154"/>
            <a:chExt cx="1775639" cy="576072"/>
          </a:xfrm>
        </p:grpSpPr>
        <p:sp>
          <p:nvSpPr>
            <p:cNvPr id="66" name="Rectangle 65">
              <a:extLst>
                <a:ext uri="{FF2B5EF4-FFF2-40B4-BE49-F238E27FC236}">
                  <a16:creationId xmlns:a16="http://schemas.microsoft.com/office/drawing/2014/main" id="{362094A3-0E39-40AC-982C-15D554236D18}"/>
                </a:ext>
              </a:extLst>
            </p:cNvPr>
            <p:cNvSpPr/>
            <p:nvPr/>
          </p:nvSpPr>
          <p:spPr>
            <a:xfrm>
              <a:off x="8918726" y="757154"/>
              <a:ext cx="1775639"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Secondary button</a:t>
              </a:r>
            </a:p>
          </p:txBody>
        </p:sp>
        <p:cxnSp>
          <p:nvCxnSpPr>
            <p:cNvPr id="67" name="Straight Connector 66">
              <a:extLst>
                <a:ext uri="{FF2B5EF4-FFF2-40B4-BE49-F238E27FC236}">
                  <a16:creationId xmlns:a16="http://schemas.microsoft.com/office/drawing/2014/main" id="{0C8A6E76-F5C6-4771-B8C3-2F8C746332DE}"/>
                </a:ext>
              </a:extLst>
            </p:cNvPr>
            <p:cNvCxnSpPr/>
            <p:nvPr/>
          </p:nvCxnSpPr>
          <p:spPr>
            <a:xfrm>
              <a:off x="9806545" y="1058906"/>
              <a:ext cx="0" cy="27432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sp>
        <p:nvSpPr>
          <p:cNvPr id="70" name="Rectangle 69">
            <a:extLst>
              <a:ext uri="{FF2B5EF4-FFF2-40B4-BE49-F238E27FC236}">
                <a16:creationId xmlns:a16="http://schemas.microsoft.com/office/drawing/2014/main" id="{4F288613-68FE-443A-AF2D-B851154D9747}"/>
              </a:ext>
            </a:extLst>
          </p:cNvPr>
          <p:cNvSpPr/>
          <p:nvPr/>
        </p:nvSpPr>
        <p:spPr>
          <a:xfrm>
            <a:off x="5720862" y="612648"/>
            <a:ext cx="18663138" cy="131033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id="{49BFD6A9-8CE4-41DD-8843-A3AE59805923}"/>
              </a:ext>
            </a:extLst>
          </p:cNvPr>
          <p:cNvSpPr txBox="1"/>
          <p:nvPr/>
        </p:nvSpPr>
        <p:spPr>
          <a:xfrm>
            <a:off x="6052384" y="856003"/>
            <a:ext cx="3047309"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Wide Context pane title</a:t>
            </a:r>
          </a:p>
        </p:txBody>
      </p:sp>
      <p:sp>
        <p:nvSpPr>
          <p:cNvPr id="72" name="TextBox 71">
            <a:extLst>
              <a:ext uri="{FF2B5EF4-FFF2-40B4-BE49-F238E27FC236}">
                <a16:creationId xmlns:a16="http://schemas.microsoft.com/office/drawing/2014/main" id="{7EF6B345-F4FB-4061-95F0-5D1E008B409D}"/>
              </a:ext>
            </a:extLst>
          </p:cNvPr>
          <p:cNvSpPr txBox="1"/>
          <p:nvPr/>
        </p:nvSpPr>
        <p:spPr>
          <a:xfrm>
            <a:off x="6052384" y="1400484"/>
            <a:ext cx="11816250" cy="338554"/>
          </a:xfrm>
          <a:prstGeom prst="rect">
            <a:avLst/>
          </a:prstGeom>
          <a:noFill/>
        </p:spPr>
        <p:txBody>
          <a:bodyPr wrap="square" rtlCol="0">
            <a:spAutoFit/>
          </a:bodyPr>
          <a:lstStyle/>
          <a:p>
            <a:r>
              <a:rPr lang="en-US" sz="1600">
                <a:latin typeface="Segoe UI" panose="020B0502040204020203" pitchFamily="34" charset="0"/>
                <a:cs typeface="Segoe UI" panose="020B0502040204020203" pitchFamily="34" charset="0"/>
              </a:rPr>
              <a:t>Action pane description section. Use this section if you need to describe what the user will complete with this action pane.</a:t>
            </a:r>
          </a:p>
        </p:txBody>
      </p:sp>
      <p:sp>
        <p:nvSpPr>
          <p:cNvPr id="83" name="Rectangle 82">
            <a:extLst>
              <a:ext uri="{FF2B5EF4-FFF2-40B4-BE49-F238E27FC236}">
                <a16:creationId xmlns:a16="http://schemas.microsoft.com/office/drawing/2014/main" id="{42531549-05F2-4EB2-92E3-450681E9FB20}"/>
              </a:ext>
            </a:extLst>
          </p:cNvPr>
          <p:cNvSpPr/>
          <p:nvPr/>
        </p:nvSpPr>
        <p:spPr>
          <a:xfrm>
            <a:off x="7857457" y="12810744"/>
            <a:ext cx="1527048" cy="402336"/>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333333"/>
                </a:solidFill>
                <a:latin typeface="Segoe UI" panose="020B0502040204020203" pitchFamily="34" charset="0"/>
                <a:cs typeface="Segoe UI" panose="020B0502040204020203" pitchFamily="34" charset="0"/>
              </a:rPr>
              <a:t>Button</a:t>
            </a:r>
          </a:p>
        </p:txBody>
      </p:sp>
      <p:sp>
        <p:nvSpPr>
          <p:cNvPr id="84" name="Rectangle 83">
            <a:extLst>
              <a:ext uri="{FF2B5EF4-FFF2-40B4-BE49-F238E27FC236}">
                <a16:creationId xmlns:a16="http://schemas.microsoft.com/office/drawing/2014/main" id="{7E57BB6A-C230-4877-8DFA-B364B55A060D}"/>
              </a:ext>
            </a:extLst>
          </p:cNvPr>
          <p:cNvSpPr/>
          <p:nvPr/>
        </p:nvSpPr>
        <p:spPr>
          <a:xfrm>
            <a:off x="6228862" y="12810744"/>
            <a:ext cx="1527048"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Button</a:t>
            </a:r>
          </a:p>
        </p:txBody>
      </p:sp>
      <p:sp>
        <p:nvSpPr>
          <p:cNvPr id="85" name="Rectangle 84">
            <a:extLst>
              <a:ext uri="{FF2B5EF4-FFF2-40B4-BE49-F238E27FC236}">
                <a16:creationId xmlns:a16="http://schemas.microsoft.com/office/drawing/2014/main" id="{07396F17-BFBB-4076-94AF-0866811009BB}"/>
              </a:ext>
            </a:extLst>
          </p:cNvPr>
          <p:cNvSpPr/>
          <p:nvPr/>
        </p:nvSpPr>
        <p:spPr>
          <a:xfrm>
            <a:off x="9486052" y="12810744"/>
            <a:ext cx="1527048" cy="402336"/>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333333"/>
                </a:solidFill>
                <a:latin typeface="Segoe UI" panose="020B0502040204020203" pitchFamily="34" charset="0"/>
                <a:cs typeface="Segoe UI" panose="020B0502040204020203" pitchFamily="34" charset="0"/>
              </a:rPr>
              <a:t>Button</a:t>
            </a:r>
          </a:p>
        </p:txBody>
      </p:sp>
      <p:graphicFrame>
        <p:nvGraphicFramePr>
          <p:cNvPr id="44" name="Table 43">
            <a:extLst>
              <a:ext uri="{FF2B5EF4-FFF2-40B4-BE49-F238E27FC236}">
                <a16:creationId xmlns:a16="http://schemas.microsoft.com/office/drawing/2014/main" id="{09FC9281-9F32-4204-845B-19B1EE9850F6}"/>
              </a:ext>
            </a:extLst>
          </p:cNvPr>
          <p:cNvGraphicFramePr>
            <a:graphicFrameLocks noGrp="1"/>
          </p:cNvGraphicFramePr>
          <p:nvPr>
            <p:extLst/>
          </p:nvPr>
        </p:nvGraphicFramePr>
        <p:xfrm>
          <a:off x="6228862" y="1982393"/>
          <a:ext cx="17621738" cy="5778751"/>
        </p:xfrm>
        <a:graphic>
          <a:graphicData uri="http://schemas.openxmlformats.org/drawingml/2006/table">
            <a:tbl>
              <a:tblPr>
                <a:tableStyleId>{5C22544A-7EE6-4342-B048-85BDC9FD1C3A}</a:tableStyleId>
              </a:tblPr>
              <a:tblGrid>
                <a:gridCol w="384345">
                  <a:extLst>
                    <a:ext uri="{9D8B030D-6E8A-4147-A177-3AD203B41FA5}">
                      <a16:colId xmlns:a16="http://schemas.microsoft.com/office/drawing/2014/main" val="1683139396"/>
                    </a:ext>
                  </a:extLst>
                </a:gridCol>
                <a:gridCol w="4018196">
                  <a:extLst>
                    <a:ext uri="{9D8B030D-6E8A-4147-A177-3AD203B41FA5}">
                      <a16:colId xmlns:a16="http://schemas.microsoft.com/office/drawing/2014/main" val="2795338288"/>
                    </a:ext>
                  </a:extLst>
                </a:gridCol>
                <a:gridCol w="2023405">
                  <a:extLst>
                    <a:ext uri="{9D8B030D-6E8A-4147-A177-3AD203B41FA5}">
                      <a16:colId xmlns:a16="http://schemas.microsoft.com/office/drawing/2014/main" val="2749485910"/>
                    </a:ext>
                  </a:extLst>
                </a:gridCol>
                <a:gridCol w="2638752">
                  <a:extLst>
                    <a:ext uri="{9D8B030D-6E8A-4147-A177-3AD203B41FA5}">
                      <a16:colId xmlns:a16="http://schemas.microsoft.com/office/drawing/2014/main" val="2988558740"/>
                    </a:ext>
                  </a:extLst>
                </a:gridCol>
                <a:gridCol w="2815780">
                  <a:extLst>
                    <a:ext uri="{9D8B030D-6E8A-4147-A177-3AD203B41FA5}">
                      <a16:colId xmlns:a16="http://schemas.microsoft.com/office/drawing/2014/main" val="497714717"/>
                    </a:ext>
                  </a:extLst>
                </a:gridCol>
                <a:gridCol w="1915266">
                  <a:extLst>
                    <a:ext uri="{9D8B030D-6E8A-4147-A177-3AD203B41FA5}">
                      <a16:colId xmlns:a16="http://schemas.microsoft.com/office/drawing/2014/main" val="501918176"/>
                    </a:ext>
                  </a:extLst>
                </a:gridCol>
                <a:gridCol w="1910728">
                  <a:extLst>
                    <a:ext uri="{9D8B030D-6E8A-4147-A177-3AD203B41FA5}">
                      <a16:colId xmlns:a16="http://schemas.microsoft.com/office/drawing/2014/main" val="1894680005"/>
                    </a:ext>
                  </a:extLst>
                </a:gridCol>
                <a:gridCol w="1915266">
                  <a:extLst>
                    <a:ext uri="{9D8B030D-6E8A-4147-A177-3AD203B41FA5}">
                      <a16:colId xmlns:a16="http://schemas.microsoft.com/office/drawing/2014/main" val="2130536872"/>
                    </a:ext>
                  </a:extLst>
                </a:gridCol>
              </a:tblGrid>
              <a:tr h="333207">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200" spc="0" baseline="0">
                        <a:solidFill>
                          <a:srgbClr val="D2D2D2"/>
                        </a:solidFill>
                        <a:latin typeface="Full MDL2 Assets" panose="050A0102010101010101" pitchFamily="18"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Name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Action</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Group</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Enable Firewall rule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Profiles</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Program</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Protocol</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60913398"/>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2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extLst>
                  <a:ext uri="{0D108BD9-81ED-4DB2-BD59-A6C34878D82A}">
                    <a16:rowId xmlns:a16="http://schemas.microsoft.com/office/drawing/2014/main" val="735774097"/>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6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4844011"/>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0250085"/>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53578297"/>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90486974"/>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16715"/>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39115857"/>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82845092"/>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4471156"/>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6462002"/>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4188220"/>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45220600"/>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02322852"/>
                  </a:ext>
                </a:extLst>
              </a:tr>
            </a:tbl>
          </a:graphicData>
        </a:graphic>
      </p:graphicFrame>
    </p:spTree>
    <p:extLst>
      <p:ext uri="{BB962C8B-B14F-4D97-AF65-F5344CB8AC3E}">
        <p14:creationId xmlns:p14="http://schemas.microsoft.com/office/powerpoint/2010/main" val="11597756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99419B90-7B78-4F54-88FF-F6B086E29F8E}"/>
              </a:ext>
            </a:extLst>
          </p:cNvPr>
          <p:cNvGraphicFramePr>
            <a:graphicFrameLocks noGrp="1"/>
          </p:cNvGraphicFramePr>
          <p:nvPr>
            <p:extLst>
              <p:ext uri="{D42A27DB-BD31-4B8C-83A1-F6EECF244321}">
                <p14:modId xmlns:p14="http://schemas.microsoft.com/office/powerpoint/2010/main" val="2490194736"/>
              </p:ext>
            </p:extLst>
          </p:nvPr>
        </p:nvGraphicFramePr>
        <p:xfrm>
          <a:off x="2010760" y="1643613"/>
          <a:ext cx="5447671" cy="4607768"/>
        </p:xfrm>
        <a:graphic>
          <a:graphicData uri="http://schemas.openxmlformats.org/drawingml/2006/table">
            <a:tbl>
              <a:tblPr>
                <a:tableStyleId>{5C22544A-7EE6-4342-B048-85BDC9FD1C3A}</a:tableStyleId>
              </a:tblPr>
              <a:tblGrid>
                <a:gridCol w="277167">
                  <a:extLst>
                    <a:ext uri="{9D8B030D-6E8A-4147-A177-3AD203B41FA5}">
                      <a16:colId xmlns:a16="http://schemas.microsoft.com/office/drawing/2014/main" val="1683139396"/>
                    </a:ext>
                  </a:extLst>
                </a:gridCol>
                <a:gridCol w="5170504">
                  <a:extLst>
                    <a:ext uri="{9D8B030D-6E8A-4147-A177-3AD203B41FA5}">
                      <a16:colId xmlns:a16="http://schemas.microsoft.com/office/drawing/2014/main" val="2795338288"/>
                    </a:ext>
                  </a:extLst>
                </a:gridCol>
              </a:tblGrid>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35774097"/>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6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44844011"/>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00250085"/>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53578297"/>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74066424"/>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2278474"/>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21691566"/>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25059232"/>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77861628"/>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93197843"/>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spcBef>
                          <a:spcPts val="600"/>
                        </a:spcBef>
                      </a:pPr>
                      <a:r>
                        <a:rPr lang="en-US" sz="1200" spc="0" baseline="0">
                          <a:solidFill>
                            <a:schemeClr val="tx1"/>
                          </a:solidFill>
                          <a:latin typeface="Segoe UI" panose="020B0502040204020203" pitchFamily="34" charset="0"/>
                          <a:cs typeface="Segoe UI" panose="020B0502040204020203" pitchFamily="34" charset="0"/>
                        </a:rPr>
                        <a:t>      Cluster Storage Volumes</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88479455"/>
                  </a:ext>
                </a:extLst>
              </a:tr>
            </a:tbl>
          </a:graphicData>
        </a:graphic>
      </p:graphicFrame>
      <p:grpSp>
        <p:nvGrpSpPr>
          <p:cNvPr id="57" name="Group 56">
            <a:extLst>
              <a:ext uri="{FF2B5EF4-FFF2-40B4-BE49-F238E27FC236}">
                <a16:creationId xmlns:a16="http://schemas.microsoft.com/office/drawing/2014/main" id="{82F3B27E-C5C8-4200-A9B8-113D3EAABEE3}"/>
              </a:ext>
            </a:extLst>
          </p:cNvPr>
          <p:cNvGrpSpPr/>
          <p:nvPr/>
        </p:nvGrpSpPr>
        <p:grpSpPr>
          <a:xfrm>
            <a:off x="2280020" y="7219161"/>
            <a:ext cx="4361230" cy="1831659"/>
            <a:chOff x="13079758" y="1784282"/>
            <a:chExt cx="4361230" cy="1831659"/>
          </a:xfrm>
        </p:grpSpPr>
        <p:grpSp>
          <p:nvGrpSpPr>
            <p:cNvPr id="56" name="Group 55">
              <a:extLst>
                <a:ext uri="{FF2B5EF4-FFF2-40B4-BE49-F238E27FC236}">
                  <a16:creationId xmlns:a16="http://schemas.microsoft.com/office/drawing/2014/main" id="{82221216-2A10-4582-A542-4A2F9CD8F642}"/>
                </a:ext>
              </a:extLst>
            </p:cNvPr>
            <p:cNvGrpSpPr/>
            <p:nvPr/>
          </p:nvGrpSpPr>
          <p:grpSpPr>
            <a:xfrm>
              <a:off x="13079758" y="1784282"/>
              <a:ext cx="4318076" cy="338554"/>
              <a:chOff x="13079758" y="1645736"/>
              <a:chExt cx="4318076" cy="338554"/>
            </a:xfrm>
          </p:grpSpPr>
          <p:sp>
            <p:nvSpPr>
              <p:cNvPr id="27" name="TextBox 26">
                <a:extLst>
                  <a:ext uri="{FF2B5EF4-FFF2-40B4-BE49-F238E27FC236}">
                    <a16:creationId xmlns:a16="http://schemas.microsoft.com/office/drawing/2014/main" id="{41A38F57-CED8-4BE0-951E-09D2EC5BF6A8}"/>
                  </a:ext>
                </a:extLst>
              </p:cNvPr>
              <p:cNvSpPr txBox="1"/>
              <p:nvPr/>
            </p:nvSpPr>
            <p:spPr>
              <a:xfrm>
                <a:off x="13079758" y="1645736"/>
                <a:ext cx="1091774" cy="338554"/>
              </a:xfrm>
              <a:prstGeom prst="rect">
                <a:avLst/>
              </a:prstGeom>
              <a:noFill/>
            </p:spPr>
            <p:txBody>
              <a:bodyPr wrap="none" rtlCol="0">
                <a:spAutoFit/>
              </a:bodyPr>
              <a:lstStyle/>
              <a:p>
                <a:pPr algn="ctr"/>
                <a:r>
                  <a:rPr lang="en-US" sz="1600">
                    <a:solidFill>
                      <a:srgbClr val="333333"/>
                    </a:solidFill>
                    <a:latin typeface="Segoe UI Bold" panose="020B0802040204020203" pitchFamily="34" charset="0"/>
                    <a:cs typeface="Segoe UI Bold" panose="020B0802040204020203" pitchFamily="34" charset="0"/>
                  </a:rPr>
                  <a:t>Overview</a:t>
                </a:r>
              </a:p>
            </p:txBody>
          </p:sp>
          <p:sp>
            <p:nvSpPr>
              <p:cNvPr id="28" name="TextBox 27">
                <a:extLst>
                  <a:ext uri="{FF2B5EF4-FFF2-40B4-BE49-F238E27FC236}">
                    <a16:creationId xmlns:a16="http://schemas.microsoft.com/office/drawing/2014/main" id="{9B18A08E-BF67-479F-A19A-70EB4CC922F6}"/>
                  </a:ext>
                </a:extLst>
              </p:cNvPr>
              <p:cNvSpPr txBox="1"/>
              <p:nvPr/>
            </p:nvSpPr>
            <p:spPr>
              <a:xfrm>
                <a:off x="14273703" y="1645736"/>
                <a:ext cx="1518365" cy="338554"/>
              </a:xfrm>
              <a:prstGeom prst="rect">
                <a:avLst/>
              </a:prstGeom>
              <a:noFill/>
            </p:spPr>
            <p:txBody>
              <a:bodyPr wrap="none" rtlCol="0">
                <a:spAutoFit/>
              </a:bodyPr>
              <a:lstStyle/>
              <a:p>
                <a:pPr algn="ctr"/>
                <a:r>
                  <a:rPr lang="en-US" sz="1600">
                    <a:solidFill>
                      <a:srgbClr val="333333"/>
                    </a:solidFill>
                    <a:latin typeface="Segoe UI" panose="020B0502040204020203" pitchFamily="34" charset="0"/>
                    <a:cs typeface="Segoe UI" panose="020B0502040204020203" pitchFamily="34" charset="0"/>
                  </a:rPr>
                  <a:t>Incoming rules</a:t>
                </a:r>
              </a:p>
            </p:txBody>
          </p:sp>
          <p:sp>
            <p:nvSpPr>
              <p:cNvPr id="29" name="TextBox 28">
                <a:extLst>
                  <a:ext uri="{FF2B5EF4-FFF2-40B4-BE49-F238E27FC236}">
                    <a16:creationId xmlns:a16="http://schemas.microsoft.com/office/drawing/2014/main" id="{B13485D3-2374-4C53-A307-E62315A94B2C}"/>
                  </a:ext>
                </a:extLst>
              </p:cNvPr>
              <p:cNvSpPr txBox="1"/>
              <p:nvPr/>
            </p:nvSpPr>
            <p:spPr>
              <a:xfrm>
                <a:off x="15861836" y="1645736"/>
                <a:ext cx="1535998" cy="338554"/>
              </a:xfrm>
              <a:prstGeom prst="rect">
                <a:avLst/>
              </a:prstGeom>
              <a:noFill/>
            </p:spPr>
            <p:txBody>
              <a:bodyPr wrap="none" rtlCol="0">
                <a:spAutoFit/>
              </a:bodyPr>
              <a:lstStyle/>
              <a:p>
                <a:pPr algn="ctr"/>
                <a:r>
                  <a:rPr lang="en-US" sz="1600">
                    <a:solidFill>
                      <a:srgbClr val="333333"/>
                    </a:solidFill>
                    <a:latin typeface="Segoe UI" panose="020B0502040204020203" pitchFamily="34" charset="0"/>
                    <a:cs typeface="Segoe UI" panose="020B0502040204020203" pitchFamily="34" charset="0"/>
                  </a:rPr>
                  <a:t>Outgoing rules</a:t>
                </a:r>
              </a:p>
            </p:txBody>
          </p:sp>
          <p:cxnSp>
            <p:nvCxnSpPr>
              <p:cNvPr id="36" name="Straight Connector 35">
                <a:extLst>
                  <a:ext uri="{FF2B5EF4-FFF2-40B4-BE49-F238E27FC236}">
                    <a16:creationId xmlns:a16="http://schemas.microsoft.com/office/drawing/2014/main" id="{17C35A81-4275-4BED-BC8F-6F95F63B8FCE}"/>
                  </a:ext>
                </a:extLst>
              </p:cNvPr>
              <p:cNvCxnSpPr/>
              <p:nvPr/>
            </p:nvCxnSpPr>
            <p:spPr>
              <a:xfrm>
                <a:off x="13186732" y="1972172"/>
                <a:ext cx="877824" cy="0"/>
              </a:xfrm>
              <a:prstGeom prst="line">
                <a:avLst/>
              </a:prstGeom>
              <a:ln w="25400">
                <a:solidFill>
                  <a:srgbClr val="0078D7"/>
                </a:solidFill>
              </a:ln>
            </p:spPr>
            <p:style>
              <a:lnRef idx="1">
                <a:schemeClr val="accent1"/>
              </a:lnRef>
              <a:fillRef idx="0">
                <a:schemeClr val="accent1"/>
              </a:fillRef>
              <a:effectRef idx="0">
                <a:schemeClr val="accent1"/>
              </a:effectRef>
              <a:fontRef idx="minor">
                <a:schemeClr val="tx1"/>
              </a:fontRef>
            </p:style>
          </p:cxnSp>
        </p:grpSp>
        <p:grpSp>
          <p:nvGrpSpPr>
            <p:cNvPr id="59" name="Group 58">
              <a:extLst>
                <a:ext uri="{FF2B5EF4-FFF2-40B4-BE49-F238E27FC236}">
                  <a16:creationId xmlns:a16="http://schemas.microsoft.com/office/drawing/2014/main" id="{9C9605E6-B6F3-421B-B58A-07116A4D157F}"/>
                </a:ext>
              </a:extLst>
            </p:cNvPr>
            <p:cNvGrpSpPr/>
            <p:nvPr/>
          </p:nvGrpSpPr>
          <p:grpSpPr>
            <a:xfrm>
              <a:off x="13111433" y="2468588"/>
              <a:ext cx="4286401" cy="338554"/>
              <a:chOff x="13111433" y="2330042"/>
              <a:chExt cx="4286401" cy="338554"/>
            </a:xfrm>
          </p:grpSpPr>
          <p:sp>
            <p:nvSpPr>
              <p:cNvPr id="30" name="TextBox 29">
                <a:extLst>
                  <a:ext uri="{FF2B5EF4-FFF2-40B4-BE49-F238E27FC236}">
                    <a16:creationId xmlns:a16="http://schemas.microsoft.com/office/drawing/2014/main" id="{CEB70C38-1E08-451B-8053-CA401EF0B98D}"/>
                  </a:ext>
                </a:extLst>
              </p:cNvPr>
              <p:cNvSpPr txBox="1"/>
              <p:nvPr/>
            </p:nvSpPr>
            <p:spPr>
              <a:xfrm>
                <a:off x="13111433" y="2330042"/>
                <a:ext cx="1028423" cy="338554"/>
              </a:xfrm>
              <a:prstGeom prst="rect">
                <a:avLst/>
              </a:prstGeom>
              <a:noFill/>
            </p:spPr>
            <p:txBody>
              <a:bodyPr wrap="none" rtlCol="0">
                <a:spAutoFit/>
              </a:bodyPr>
              <a:lstStyle/>
              <a:p>
                <a:pPr algn="ctr"/>
                <a:r>
                  <a:rPr lang="en-US" sz="1600">
                    <a:solidFill>
                      <a:srgbClr val="333333"/>
                    </a:solidFill>
                    <a:latin typeface="Segoe UI" panose="020B0502040204020203" pitchFamily="34" charset="0"/>
                    <a:cs typeface="Segoe UI" panose="020B0502040204020203" pitchFamily="34" charset="0"/>
                  </a:rPr>
                  <a:t>Overview</a:t>
                </a:r>
              </a:p>
            </p:txBody>
          </p:sp>
          <p:sp>
            <p:nvSpPr>
              <p:cNvPr id="31" name="TextBox 30">
                <a:extLst>
                  <a:ext uri="{FF2B5EF4-FFF2-40B4-BE49-F238E27FC236}">
                    <a16:creationId xmlns:a16="http://schemas.microsoft.com/office/drawing/2014/main" id="{911398C7-1E6C-496D-9666-DFE03CFA356C}"/>
                  </a:ext>
                </a:extLst>
              </p:cNvPr>
              <p:cNvSpPr txBox="1"/>
              <p:nvPr/>
            </p:nvSpPr>
            <p:spPr>
              <a:xfrm>
                <a:off x="14226928" y="2330042"/>
                <a:ext cx="1611916" cy="338554"/>
              </a:xfrm>
              <a:prstGeom prst="rect">
                <a:avLst/>
              </a:prstGeom>
              <a:noFill/>
            </p:spPr>
            <p:txBody>
              <a:bodyPr wrap="none" rtlCol="0">
                <a:spAutoFit/>
              </a:bodyPr>
              <a:lstStyle/>
              <a:p>
                <a:pPr algn="ctr"/>
                <a:r>
                  <a:rPr lang="en-US" sz="1600">
                    <a:solidFill>
                      <a:srgbClr val="333333"/>
                    </a:solidFill>
                    <a:latin typeface="Segoe UI Bold" panose="020B0802040204020203" pitchFamily="34" charset="0"/>
                    <a:cs typeface="Segoe UI Bold" panose="020B0802040204020203" pitchFamily="34" charset="0"/>
                  </a:rPr>
                  <a:t>Incoming rules</a:t>
                </a:r>
              </a:p>
            </p:txBody>
          </p:sp>
          <p:sp>
            <p:nvSpPr>
              <p:cNvPr id="32" name="TextBox 31">
                <a:extLst>
                  <a:ext uri="{FF2B5EF4-FFF2-40B4-BE49-F238E27FC236}">
                    <a16:creationId xmlns:a16="http://schemas.microsoft.com/office/drawing/2014/main" id="{09662C8E-81CF-4E49-A852-CC82AFFC5217}"/>
                  </a:ext>
                </a:extLst>
              </p:cNvPr>
              <p:cNvSpPr txBox="1"/>
              <p:nvPr/>
            </p:nvSpPr>
            <p:spPr>
              <a:xfrm>
                <a:off x="15861836" y="2330042"/>
                <a:ext cx="1535998" cy="338554"/>
              </a:xfrm>
              <a:prstGeom prst="rect">
                <a:avLst/>
              </a:prstGeom>
              <a:noFill/>
            </p:spPr>
            <p:txBody>
              <a:bodyPr wrap="none" rtlCol="0">
                <a:spAutoFit/>
              </a:bodyPr>
              <a:lstStyle/>
              <a:p>
                <a:pPr algn="ctr"/>
                <a:r>
                  <a:rPr lang="en-US" sz="1600">
                    <a:solidFill>
                      <a:srgbClr val="333333"/>
                    </a:solidFill>
                    <a:latin typeface="Segoe UI" panose="020B0502040204020203" pitchFamily="34" charset="0"/>
                    <a:cs typeface="Segoe UI" panose="020B0502040204020203" pitchFamily="34" charset="0"/>
                  </a:rPr>
                  <a:t>Outgoing rules</a:t>
                </a:r>
              </a:p>
            </p:txBody>
          </p:sp>
          <p:cxnSp>
            <p:nvCxnSpPr>
              <p:cNvPr id="37" name="Straight Connector 36">
                <a:extLst>
                  <a:ext uri="{FF2B5EF4-FFF2-40B4-BE49-F238E27FC236}">
                    <a16:creationId xmlns:a16="http://schemas.microsoft.com/office/drawing/2014/main" id="{F28A5EAB-B8C7-4453-AFF8-D7005A1C89FD}"/>
                  </a:ext>
                </a:extLst>
              </p:cNvPr>
              <p:cNvCxnSpPr/>
              <p:nvPr/>
            </p:nvCxnSpPr>
            <p:spPr>
              <a:xfrm>
                <a:off x="14333369" y="2656478"/>
                <a:ext cx="1399032" cy="0"/>
              </a:xfrm>
              <a:prstGeom prst="line">
                <a:avLst/>
              </a:prstGeom>
              <a:ln w="25400">
                <a:solidFill>
                  <a:srgbClr val="0078D7"/>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D23A2D70-87D4-456E-B62B-4F46C8210BAD}"/>
                </a:ext>
              </a:extLst>
            </p:cNvPr>
            <p:cNvGrpSpPr/>
            <p:nvPr/>
          </p:nvGrpSpPr>
          <p:grpSpPr>
            <a:xfrm>
              <a:off x="13111433" y="3277387"/>
              <a:ext cx="4329555" cy="338554"/>
              <a:chOff x="13111433" y="3138841"/>
              <a:chExt cx="4329555" cy="338554"/>
            </a:xfrm>
          </p:grpSpPr>
          <p:sp>
            <p:nvSpPr>
              <p:cNvPr id="33" name="TextBox 32">
                <a:extLst>
                  <a:ext uri="{FF2B5EF4-FFF2-40B4-BE49-F238E27FC236}">
                    <a16:creationId xmlns:a16="http://schemas.microsoft.com/office/drawing/2014/main" id="{BE8B33C7-2303-46F3-A01F-5E448F02DBAE}"/>
                  </a:ext>
                </a:extLst>
              </p:cNvPr>
              <p:cNvSpPr txBox="1"/>
              <p:nvPr/>
            </p:nvSpPr>
            <p:spPr>
              <a:xfrm>
                <a:off x="13111433" y="3138841"/>
                <a:ext cx="1028423" cy="338554"/>
              </a:xfrm>
              <a:prstGeom prst="rect">
                <a:avLst/>
              </a:prstGeom>
              <a:noFill/>
            </p:spPr>
            <p:txBody>
              <a:bodyPr wrap="none" rtlCol="0">
                <a:spAutoFit/>
              </a:bodyPr>
              <a:lstStyle/>
              <a:p>
                <a:pPr algn="ctr"/>
                <a:r>
                  <a:rPr lang="en-US" sz="1600">
                    <a:solidFill>
                      <a:srgbClr val="333333"/>
                    </a:solidFill>
                    <a:latin typeface="Segoe UI" panose="020B0502040204020203" pitchFamily="34" charset="0"/>
                    <a:cs typeface="Segoe UI" panose="020B0502040204020203" pitchFamily="34" charset="0"/>
                  </a:rPr>
                  <a:t>Overview</a:t>
                </a:r>
              </a:p>
            </p:txBody>
          </p:sp>
          <p:sp>
            <p:nvSpPr>
              <p:cNvPr id="34" name="TextBox 33">
                <a:extLst>
                  <a:ext uri="{FF2B5EF4-FFF2-40B4-BE49-F238E27FC236}">
                    <a16:creationId xmlns:a16="http://schemas.microsoft.com/office/drawing/2014/main" id="{8AFF08E3-C226-4EA5-952D-3458A291F45F}"/>
                  </a:ext>
                </a:extLst>
              </p:cNvPr>
              <p:cNvSpPr txBox="1"/>
              <p:nvPr/>
            </p:nvSpPr>
            <p:spPr>
              <a:xfrm>
                <a:off x="14273703" y="3138841"/>
                <a:ext cx="1518365" cy="338554"/>
              </a:xfrm>
              <a:prstGeom prst="rect">
                <a:avLst/>
              </a:prstGeom>
              <a:noFill/>
            </p:spPr>
            <p:txBody>
              <a:bodyPr wrap="none" rtlCol="0">
                <a:spAutoFit/>
              </a:bodyPr>
              <a:lstStyle/>
              <a:p>
                <a:pPr algn="ctr"/>
                <a:r>
                  <a:rPr lang="en-US" sz="1600">
                    <a:solidFill>
                      <a:srgbClr val="333333"/>
                    </a:solidFill>
                    <a:latin typeface="Segoe UI" panose="020B0502040204020203" pitchFamily="34" charset="0"/>
                    <a:cs typeface="Segoe UI" panose="020B0502040204020203" pitchFamily="34" charset="0"/>
                  </a:rPr>
                  <a:t>Incoming rules</a:t>
                </a:r>
              </a:p>
            </p:txBody>
          </p:sp>
          <p:sp>
            <p:nvSpPr>
              <p:cNvPr id="35" name="TextBox 34">
                <a:extLst>
                  <a:ext uri="{FF2B5EF4-FFF2-40B4-BE49-F238E27FC236}">
                    <a16:creationId xmlns:a16="http://schemas.microsoft.com/office/drawing/2014/main" id="{4103C3BB-F716-4115-A2B5-A2F5528DF8F9}"/>
                  </a:ext>
                </a:extLst>
              </p:cNvPr>
              <p:cNvSpPr txBox="1"/>
              <p:nvPr/>
            </p:nvSpPr>
            <p:spPr>
              <a:xfrm>
                <a:off x="15818684" y="3138841"/>
                <a:ext cx="1622304" cy="338554"/>
              </a:xfrm>
              <a:prstGeom prst="rect">
                <a:avLst/>
              </a:prstGeom>
              <a:noFill/>
            </p:spPr>
            <p:txBody>
              <a:bodyPr wrap="none" rtlCol="0">
                <a:spAutoFit/>
              </a:bodyPr>
              <a:lstStyle/>
              <a:p>
                <a:pPr algn="ctr"/>
                <a:r>
                  <a:rPr lang="en-US" sz="1600">
                    <a:solidFill>
                      <a:srgbClr val="333333"/>
                    </a:solidFill>
                    <a:latin typeface="Segoe UI Bold" panose="020B0802040204020203" pitchFamily="34" charset="0"/>
                    <a:cs typeface="Segoe UI Bold" panose="020B0802040204020203" pitchFamily="34" charset="0"/>
                  </a:rPr>
                  <a:t>Outgoing rules</a:t>
                </a:r>
              </a:p>
            </p:txBody>
          </p:sp>
          <p:cxnSp>
            <p:nvCxnSpPr>
              <p:cNvPr id="38" name="Straight Connector 37">
                <a:extLst>
                  <a:ext uri="{FF2B5EF4-FFF2-40B4-BE49-F238E27FC236}">
                    <a16:creationId xmlns:a16="http://schemas.microsoft.com/office/drawing/2014/main" id="{2D449AD4-592C-44EE-9D61-E7C0B9E219C7}"/>
                  </a:ext>
                </a:extLst>
              </p:cNvPr>
              <p:cNvCxnSpPr/>
              <p:nvPr/>
            </p:nvCxnSpPr>
            <p:spPr>
              <a:xfrm>
                <a:off x="15925747" y="3466431"/>
                <a:ext cx="1408176" cy="0"/>
              </a:xfrm>
              <a:prstGeom prst="line">
                <a:avLst/>
              </a:prstGeom>
              <a:ln w="25400">
                <a:solidFill>
                  <a:srgbClr val="0078D7"/>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96706CB0-06FD-4B85-8725-9C0C8BFC734E}"/>
              </a:ext>
            </a:extLst>
          </p:cNvPr>
          <p:cNvGrpSpPr/>
          <p:nvPr/>
        </p:nvGrpSpPr>
        <p:grpSpPr>
          <a:xfrm>
            <a:off x="11451400" y="1643613"/>
            <a:ext cx="6296846" cy="2193738"/>
            <a:chOff x="11797913" y="4646860"/>
            <a:chExt cx="6296846" cy="2193738"/>
          </a:xfrm>
        </p:grpSpPr>
        <p:grpSp>
          <p:nvGrpSpPr>
            <p:cNvPr id="62" name="Group 61">
              <a:extLst>
                <a:ext uri="{FF2B5EF4-FFF2-40B4-BE49-F238E27FC236}">
                  <a16:creationId xmlns:a16="http://schemas.microsoft.com/office/drawing/2014/main" id="{DA4AC512-282C-488F-854F-7D8318D51922}"/>
                </a:ext>
              </a:extLst>
            </p:cNvPr>
            <p:cNvGrpSpPr/>
            <p:nvPr/>
          </p:nvGrpSpPr>
          <p:grpSpPr>
            <a:xfrm>
              <a:off x="11797913" y="5388290"/>
              <a:ext cx="6296846" cy="1452308"/>
              <a:chOff x="7132320" y="2387166"/>
              <a:chExt cx="6296846" cy="1452308"/>
            </a:xfrm>
          </p:grpSpPr>
          <p:sp>
            <p:nvSpPr>
              <p:cNvPr id="4" name="Rectangle 3">
                <a:extLst>
                  <a:ext uri="{FF2B5EF4-FFF2-40B4-BE49-F238E27FC236}">
                    <a16:creationId xmlns:a16="http://schemas.microsoft.com/office/drawing/2014/main" id="{86E9AE1A-7908-45A3-8218-EA7E6AF731EC}"/>
                  </a:ext>
                </a:extLst>
              </p:cNvPr>
              <p:cNvSpPr/>
              <p:nvPr/>
            </p:nvSpPr>
            <p:spPr>
              <a:xfrm>
                <a:off x="10884929" y="2387166"/>
                <a:ext cx="914400" cy="402336"/>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B048685-74C5-4C5B-B900-707BD6C228A8}"/>
                  </a:ext>
                </a:extLst>
              </p:cNvPr>
              <p:cNvSpPr/>
              <p:nvPr/>
            </p:nvSpPr>
            <p:spPr>
              <a:xfrm>
                <a:off x="7132320" y="2387166"/>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34BE2814-9653-4546-A177-E5824FD89677}"/>
                  </a:ext>
                </a:extLst>
              </p:cNvPr>
              <p:cNvSpPr txBox="1"/>
              <p:nvPr/>
            </p:nvSpPr>
            <p:spPr>
              <a:xfrm>
                <a:off x="7426333" y="2426752"/>
                <a:ext cx="9412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New job</a:t>
                </a:r>
              </a:p>
            </p:txBody>
          </p:sp>
          <p:sp>
            <p:nvSpPr>
              <p:cNvPr id="16" name="Rectangle 15">
                <a:extLst>
                  <a:ext uri="{FF2B5EF4-FFF2-40B4-BE49-F238E27FC236}">
                    <a16:creationId xmlns:a16="http://schemas.microsoft.com/office/drawing/2014/main" id="{BC604E7E-44C8-4752-8ACF-97CAC37AF935}"/>
                  </a:ext>
                </a:extLst>
              </p:cNvPr>
              <p:cNvSpPr/>
              <p:nvPr/>
            </p:nvSpPr>
            <p:spPr>
              <a:xfrm>
                <a:off x="8376253" y="2387166"/>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0CB48F56-CDBB-41B6-8B75-95096C043B58}"/>
                  </a:ext>
                </a:extLst>
              </p:cNvPr>
              <p:cNvSpPr txBox="1"/>
              <p:nvPr/>
            </p:nvSpPr>
            <p:spPr>
              <a:xfrm>
                <a:off x="8670266" y="2426752"/>
                <a:ext cx="9412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New job</a:t>
                </a:r>
              </a:p>
            </p:txBody>
          </p:sp>
          <p:sp>
            <p:nvSpPr>
              <p:cNvPr id="18" name="Rectangle 17">
                <a:extLst>
                  <a:ext uri="{FF2B5EF4-FFF2-40B4-BE49-F238E27FC236}">
                    <a16:creationId xmlns:a16="http://schemas.microsoft.com/office/drawing/2014/main" id="{E401CFF3-5C24-4130-9BEF-6D5319236CAE}"/>
                  </a:ext>
                </a:extLst>
              </p:cNvPr>
              <p:cNvSpPr/>
              <p:nvPr/>
            </p:nvSpPr>
            <p:spPr>
              <a:xfrm>
                <a:off x="9620186" y="2387166"/>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2B061274-D202-4C07-8DB3-E05556865169}"/>
                  </a:ext>
                </a:extLst>
              </p:cNvPr>
              <p:cNvSpPr txBox="1"/>
              <p:nvPr/>
            </p:nvSpPr>
            <p:spPr>
              <a:xfrm>
                <a:off x="9914199" y="2426752"/>
                <a:ext cx="9412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New job</a:t>
                </a:r>
              </a:p>
            </p:txBody>
          </p:sp>
          <p:sp>
            <p:nvSpPr>
              <p:cNvPr id="20" name="Rectangle 19">
                <a:extLst>
                  <a:ext uri="{FF2B5EF4-FFF2-40B4-BE49-F238E27FC236}">
                    <a16:creationId xmlns:a16="http://schemas.microsoft.com/office/drawing/2014/main" id="{2F6E3B99-2833-40F2-9935-0B8E06640B5A}"/>
                  </a:ext>
                </a:extLst>
              </p:cNvPr>
              <p:cNvSpPr/>
              <p:nvPr/>
            </p:nvSpPr>
            <p:spPr>
              <a:xfrm>
                <a:off x="11418212" y="2387166"/>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AC0C9C3E-CB8D-496C-8B85-F63DD5FF82B1}"/>
                  </a:ext>
                </a:extLst>
              </p:cNvPr>
              <p:cNvSpPr txBox="1"/>
              <p:nvPr/>
            </p:nvSpPr>
            <p:spPr>
              <a:xfrm>
                <a:off x="10863711" y="2426752"/>
                <a:ext cx="66608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More</a:t>
                </a:r>
              </a:p>
            </p:txBody>
          </p:sp>
          <p:sp>
            <p:nvSpPr>
              <p:cNvPr id="22" name="Rectangle 21">
                <a:extLst>
                  <a:ext uri="{FF2B5EF4-FFF2-40B4-BE49-F238E27FC236}">
                    <a16:creationId xmlns:a16="http://schemas.microsoft.com/office/drawing/2014/main" id="{525A3C19-1340-463D-B36D-3A10034E7FFB}"/>
                  </a:ext>
                </a:extLst>
              </p:cNvPr>
              <p:cNvSpPr/>
              <p:nvPr/>
            </p:nvSpPr>
            <p:spPr>
              <a:xfrm>
                <a:off x="10887134" y="2787914"/>
                <a:ext cx="2542032" cy="105156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2376327-AD71-486A-8A20-76307C3B3105}"/>
                  </a:ext>
                </a:extLst>
              </p:cNvPr>
              <p:cNvSpPr/>
              <p:nvPr/>
            </p:nvSpPr>
            <p:spPr>
              <a:xfrm>
                <a:off x="9335263" y="2891174"/>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9F6EB9E4-4E29-4771-91CB-C630F10E7F85}"/>
                  </a:ext>
                </a:extLst>
              </p:cNvPr>
              <p:cNvSpPr txBox="1"/>
              <p:nvPr/>
            </p:nvSpPr>
            <p:spPr>
              <a:xfrm>
                <a:off x="11260701" y="2929172"/>
                <a:ext cx="9412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New job</a:t>
                </a:r>
              </a:p>
            </p:txBody>
          </p:sp>
          <p:sp>
            <p:nvSpPr>
              <p:cNvPr id="25" name="Rectangle 24">
                <a:extLst>
                  <a:ext uri="{FF2B5EF4-FFF2-40B4-BE49-F238E27FC236}">
                    <a16:creationId xmlns:a16="http://schemas.microsoft.com/office/drawing/2014/main" id="{36EE17D0-3DF9-4BA8-9C1E-3B9BDB9264AA}"/>
                  </a:ext>
                </a:extLst>
              </p:cNvPr>
              <p:cNvSpPr/>
              <p:nvPr/>
            </p:nvSpPr>
            <p:spPr>
              <a:xfrm>
                <a:off x="9333184" y="3337055"/>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BC634D26-E168-4910-8A02-262C6B2B26B1}"/>
                  </a:ext>
                </a:extLst>
              </p:cNvPr>
              <p:cNvSpPr txBox="1"/>
              <p:nvPr/>
            </p:nvSpPr>
            <p:spPr>
              <a:xfrm>
                <a:off x="11258622" y="3375053"/>
                <a:ext cx="9412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New job</a:t>
                </a:r>
              </a:p>
            </p:txBody>
          </p:sp>
          <p:pic>
            <p:nvPicPr>
              <p:cNvPr id="42" name="Picture 41">
                <a:extLst>
                  <a:ext uri="{FF2B5EF4-FFF2-40B4-BE49-F238E27FC236}">
                    <a16:creationId xmlns:a16="http://schemas.microsoft.com/office/drawing/2014/main" id="{AAD03D91-B373-47B8-9E04-C34B15CED1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7476" y="2492322"/>
                <a:ext cx="192024" cy="192024"/>
              </a:xfrm>
              <a:prstGeom prst="rect">
                <a:avLst/>
              </a:prstGeom>
            </p:spPr>
          </p:pic>
          <p:pic>
            <p:nvPicPr>
              <p:cNvPr id="43" name="Picture 42">
                <a:extLst>
                  <a:ext uri="{FF2B5EF4-FFF2-40B4-BE49-F238E27FC236}">
                    <a16:creationId xmlns:a16="http://schemas.microsoft.com/office/drawing/2014/main" id="{79D61408-842F-428B-97D8-1664E11448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81409" y="2492322"/>
                <a:ext cx="192024" cy="192024"/>
              </a:xfrm>
              <a:prstGeom prst="rect">
                <a:avLst/>
              </a:prstGeom>
            </p:spPr>
          </p:pic>
          <p:pic>
            <p:nvPicPr>
              <p:cNvPr id="44" name="Picture 43">
                <a:extLst>
                  <a:ext uri="{FF2B5EF4-FFF2-40B4-BE49-F238E27FC236}">
                    <a16:creationId xmlns:a16="http://schemas.microsoft.com/office/drawing/2014/main" id="{5A595751-A939-4421-AF02-9FA926813C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5342" y="2492322"/>
                <a:ext cx="192024" cy="192024"/>
              </a:xfrm>
              <a:prstGeom prst="rect">
                <a:avLst/>
              </a:prstGeom>
            </p:spPr>
          </p:pic>
          <p:pic>
            <p:nvPicPr>
              <p:cNvPr id="45" name="Picture 44">
                <a:extLst>
                  <a:ext uri="{FF2B5EF4-FFF2-40B4-BE49-F238E27FC236}">
                    <a16:creationId xmlns:a16="http://schemas.microsoft.com/office/drawing/2014/main" id="{9252A362-69A2-4949-A4FE-6ED083D931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1844" y="2994742"/>
                <a:ext cx="192024" cy="192024"/>
              </a:xfrm>
              <a:prstGeom prst="rect">
                <a:avLst/>
              </a:prstGeom>
            </p:spPr>
          </p:pic>
          <p:pic>
            <p:nvPicPr>
              <p:cNvPr id="46" name="Picture 45">
                <a:extLst>
                  <a:ext uri="{FF2B5EF4-FFF2-40B4-BE49-F238E27FC236}">
                    <a16:creationId xmlns:a16="http://schemas.microsoft.com/office/drawing/2014/main" id="{251A2A2A-F1DF-4CBF-BA79-8496A12246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69765" y="3440623"/>
                <a:ext cx="192024" cy="192024"/>
              </a:xfrm>
              <a:prstGeom prst="rect">
                <a:avLst/>
              </a:prstGeom>
            </p:spPr>
          </p:pic>
          <p:pic>
            <p:nvPicPr>
              <p:cNvPr id="47" name="Picture 46">
                <a:extLst>
                  <a:ext uri="{FF2B5EF4-FFF2-40B4-BE49-F238E27FC236}">
                    <a16:creationId xmlns:a16="http://schemas.microsoft.com/office/drawing/2014/main" id="{EFEDB8CB-D787-44BA-9DFC-B5209A4D2A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23368" y="2492322"/>
                <a:ext cx="192024" cy="192024"/>
              </a:xfrm>
              <a:prstGeom prst="rect">
                <a:avLst/>
              </a:prstGeom>
            </p:spPr>
          </p:pic>
        </p:grpSp>
        <p:grpSp>
          <p:nvGrpSpPr>
            <p:cNvPr id="61" name="Group 60">
              <a:extLst>
                <a:ext uri="{FF2B5EF4-FFF2-40B4-BE49-F238E27FC236}">
                  <a16:creationId xmlns:a16="http://schemas.microsoft.com/office/drawing/2014/main" id="{17FA2947-7274-40D0-BE0C-3FB67EA15588}"/>
                </a:ext>
              </a:extLst>
            </p:cNvPr>
            <p:cNvGrpSpPr/>
            <p:nvPr/>
          </p:nvGrpSpPr>
          <p:grpSpPr>
            <a:xfrm>
              <a:off x="11797913" y="4646860"/>
              <a:ext cx="4979215" cy="402336"/>
              <a:chOff x="7132320" y="1645736"/>
              <a:chExt cx="4979215" cy="402336"/>
            </a:xfrm>
          </p:grpSpPr>
          <p:sp>
            <p:nvSpPr>
              <p:cNvPr id="6" name="Rectangle 5">
                <a:extLst>
                  <a:ext uri="{FF2B5EF4-FFF2-40B4-BE49-F238E27FC236}">
                    <a16:creationId xmlns:a16="http://schemas.microsoft.com/office/drawing/2014/main" id="{38C487EE-2959-45F0-836E-C60A04D02651}"/>
                  </a:ext>
                </a:extLst>
              </p:cNvPr>
              <p:cNvSpPr/>
              <p:nvPr/>
            </p:nvSpPr>
            <p:spPr>
              <a:xfrm>
                <a:off x="7132320" y="1645736"/>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8F186C5-CD2B-419D-ADC8-9B3EB6895492}"/>
                  </a:ext>
                </a:extLst>
              </p:cNvPr>
              <p:cNvSpPr txBox="1"/>
              <p:nvPr/>
            </p:nvSpPr>
            <p:spPr>
              <a:xfrm>
                <a:off x="7426333" y="1685322"/>
                <a:ext cx="9412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New job</a:t>
                </a:r>
              </a:p>
            </p:txBody>
          </p:sp>
          <p:sp>
            <p:nvSpPr>
              <p:cNvPr id="8" name="Rectangle 7">
                <a:extLst>
                  <a:ext uri="{FF2B5EF4-FFF2-40B4-BE49-F238E27FC236}">
                    <a16:creationId xmlns:a16="http://schemas.microsoft.com/office/drawing/2014/main" id="{00E52EA8-3951-4C72-90F9-47B0D680AAEA}"/>
                  </a:ext>
                </a:extLst>
              </p:cNvPr>
              <p:cNvSpPr/>
              <p:nvPr/>
            </p:nvSpPr>
            <p:spPr>
              <a:xfrm>
                <a:off x="8376253" y="1645736"/>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42A4032-3AE0-4B40-B689-957BCCEDA6AA}"/>
                  </a:ext>
                </a:extLst>
              </p:cNvPr>
              <p:cNvSpPr txBox="1"/>
              <p:nvPr/>
            </p:nvSpPr>
            <p:spPr>
              <a:xfrm>
                <a:off x="8670266" y="1685322"/>
                <a:ext cx="9412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New job</a:t>
                </a:r>
              </a:p>
            </p:txBody>
          </p:sp>
          <p:sp>
            <p:nvSpPr>
              <p:cNvPr id="10" name="Rectangle 9">
                <a:extLst>
                  <a:ext uri="{FF2B5EF4-FFF2-40B4-BE49-F238E27FC236}">
                    <a16:creationId xmlns:a16="http://schemas.microsoft.com/office/drawing/2014/main" id="{F34380A0-2735-46AA-96FA-5F89DF464E53}"/>
                  </a:ext>
                </a:extLst>
              </p:cNvPr>
              <p:cNvSpPr/>
              <p:nvPr/>
            </p:nvSpPr>
            <p:spPr>
              <a:xfrm>
                <a:off x="9620186" y="1645736"/>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21D97304-7454-4BFB-8ADB-69297AFE5494}"/>
                  </a:ext>
                </a:extLst>
              </p:cNvPr>
              <p:cNvSpPr txBox="1"/>
              <p:nvPr/>
            </p:nvSpPr>
            <p:spPr>
              <a:xfrm>
                <a:off x="9914199" y="1685322"/>
                <a:ext cx="9412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New job</a:t>
                </a:r>
              </a:p>
            </p:txBody>
          </p:sp>
          <p:sp>
            <p:nvSpPr>
              <p:cNvPr id="12" name="Rectangle 11">
                <a:extLst>
                  <a:ext uri="{FF2B5EF4-FFF2-40B4-BE49-F238E27FC236}">
                    <a16:creationId xmlns:a16="http://schemas.microsoft.com/office/drawing/2014/main" id="{C5EF485E-97CF-4F8C-882A-F38B012D094E}"/>
                  </a:ext>
                </a:extLst>
              </p:cNvPr>
              <p:cNvSpPr/>
              <p:nvPr/>
            </p:nvSpPr>
            <p:spPr>
              <a:xfrm>
                <a:off x="10864119" y="1645736"/>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BBD90B17-2FE3-4CB8-8911-04A1040EB005}"/>
                  </a:ext>
                </a:extLst>
              </p:cNvPr>
              <p:cNvSpPr txBox="1"/>
              <p:nvPr/>
            </p:nvSpPr>
            <p:spPr>
              <a:xfrm>
                <a:off x="11158132" y="1685322"/>
                <a:ext cx="953403" cy="338554"/>
              </a:xfrm>
              <a:prstGeom prst="rect">
                <a:avLst/>
              </a:prstGeom>
              <a:noFill/>
            </p:spPr>
            <p:txBody>
              <a:bodyPr wrap="none" rtlCol="0">
                <a:spAutoFit/>
              </a:bodyPr>
              <a:lstStyle/>
              <a:p>
                <a:r>
                  <a:rPr lang="en-US" sz="1600">
                    <a:solidFill>
                      <a:srgbClr val="CCCCCC"/>
                    </a:solidFill>
                    <a:latin typeface="Segoe UI" panose="020B0502040204020203" pitchFamily="34" charset="0"/>
                    <a:cs typeface="Segoe UI" panose="020B0502040204020203" pitchFamily="34" charset="0"/>
                  </a:rPr>
                  <a:t>Start job</a:t>
                </a:r>
              </a:p>
            </p:txBody>
          </p:sp>
          <p:pic>
            <p:nvPicPr>
              <p:cNvPr id="39" name="Picture 38">
                <a:extLst>
                  <a:ext uri="{FF2B5EF4-FFF2-40B4-BE49-F238E27FC236}">
                    <a16:creationId xmlns:a16="http://schemas.microsoft.com/office/drawing/2014/main" id="{FB420BFA-C65B-42F9-906F-2B465294E3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7476" y="1750892"/>
                <a:ext cx="192024" cy="192024"/>
              </a:xfrm>
              <a:prstGeom prst="rect">
                <a:avLst/>
              </a:prstGeom>
            </p:spPr>
          </p:pic>
          <p:pic>
            <p:nvPicPr>
              <p:cNvPr id="40" name="Picture 39">
                <a:extLst>
                  <a:ext uri="{FF2B5EF4-FFF2-40B4-BE49-F238E27FC236}">
                    <a16:creationId xmlns:a16="http://schemas.microsoft.com/office/drawing/2014/main" id="{9198FD91-50C6-438B-A1C4-64A79D0682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81409" y="1750892"/>
                <a:ext cx="192024" cy="192024"/>
              </a:xfrm>
              <a:prstGeom prst="rect">
                <a:avLst/>
              </a:prstGeom>
            </p:spPr>
          </p:pic>
          <p:pic>
            <p:nvPicPr>
              <p:cNvPr id="41" name="Picture 40">
                <a:extLst>
                  <a:ext uri="{FF2B5EF4-FFF2-40B4-BE49-F238E27FC236}">
                    <a16:creationId xmlns:a16="http://schemas.microsoft.com/office/drawing/2014/main" id="{D13FDEFE-84CA-45C0-BDA9-932E967893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5342" y="1750892"/>
                <a:ext cx="192024" cy="192024"/>
              </a:xfrm>
              <a:prstGeom prst="rect">
                <a:avLst/>
              </a:prstGeom>
            </p:spPr>
          </p:pic>
          <p:pic>
            <p:nvPicPr>
              <p:cNvPr id="48" name="Picture 47">
                <a:extLst>
                  <a:ext uri="{FF2B5EF4-FFF2-40B4-BE49-F238E27FC236}">
                    <a16:creationId xmlns:a16="http://schemas.microsoft.com/office/drawing/2014/main" id="{87B9F1DF-F280-4AE4-A53C-7ADA5EF75C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69275" y="1750892"/>
                <a:ext cx="192024" cy="192024"/>
              </a:xfrm>
              <a:prstGeom prst="rect">
                <a:avLst/>
              </a:prstGeom>
            </p:spPr>
          </p:pic>
        </p:grpSp>
      </p:grpSp>
      <p:pic>
        <p:nvPicPr>
          <p:cNvPr id="49" name="Picture 48">
            <a:extLst>
              <a:ext uri="{FF2B5EF4-FFF2-40B4-BE49-F238E27FC236}">
                <a16:creationId xmlns:a16="http://schemas.microsoft.com/office/drawing/2014/main" id="{B745D367-7D19-4BF1-A400-DC15DD492B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0020" y="1777464"/>
            <a:ext cx="192024" cy="192024"/>
          </a:xfrm>
          <a:prstGeom prst="rect">
            <a:avLst/>
          </a:prstGeom>
        </p:spPr>
      </p:pic>
      <p:pic>
        <p:nvPicPr>
          <p:cNvPr id="50" name="Picture 49">
            <a:extLst>
              <a:ext uri="{FF2B5EF4-FFF2-40B4-BE49-F238E27FC236}">
                <a16:creationId xmlns:a16="http://schemas.microsoft.com/office/drawing/2014/main" id="{02B9811A-8E22-4499-927A-E8E7C0B314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0020" y="3034677"/>
            <a:ext cx="192024" cy="192024"/>
          </a:xfrm>
          <a:prstGeom prst="rect">
            <a:avLst/>
          </a:prstGeom>
        </p:spPr>
      </p:pic>
      <p:pic>
        <p:nvPicPr>
          <p:cNvPr id="51" name="Picture 50">
            <a:extLst>
              <a:ext uri="{FF2B5EF4-FFF2-40B4-BE49-F238E27FC236}">
                <a16:creationId xmlns:a16="http://schemas.microsoft.com/office/drawing/2014/main" id="{0ACD2A43-D35E-4DE2-AC37-6A34B6D567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0276" y="3453748"/>
            <a:ext cx="192024" cy="192024"/>
          </a:xfrm>
          <a:prstGeom prst="rect">
            <a:avLst/>
          </a:prstGeom>
        </p:spPr>
      </p:pic>
      <p:pic>
        <p:nvPicPr>
          <p:cNvPr id="52" name="Picture 51">
            <a:extLst>
              <a:ext uri="{FF2B5EF4-FFF2-40B4-BE49-F238E27FC236}">
                <a16:creationId xmlns:a16="http://schemas.microsoft.com/office/drawing/2014/main" id="{F3CE9E84-4DE7-4A1C-8C46-6F4173EC7E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0020" y="4710964"/>
            <a:ext cx="192024" cy="192024"/>
          </a:xfrm>
          <a:prstGeom prst="rect">
            <a:avLst/>
          </a:prstGeom>
        </p:spPr>
      </p:pic>
      <p:pic>
        <p:nvPicPr>
          <p:cNvPr id="53" name="Picture 52">
            <a:extLst>
              <a:ext uri="{FF2B5EF4-FFF2-40B4-BE49-F238E27FC236}">
                <a16:creationId xmlns:a16="http://schemas.microsoft.com/office/drawing/2014/main" id="{52C08B1D-8FDB-4601-8E95-F45B10CDA6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0020" y="5130036"/>
            <a:ext cx="192024" cy="192024"/>
          </a:xfrm>
          <a:prstGeom prst="rect">
            <a:avLst/>
          </a:prstGeom>
        </p:spPr>
      </p:pic>
      <p:pic>
        <p:nvPicPr>
          <p:cNvPr id="54" name="Picture 53">
            <a:extLst>
              <a:ext uri="{FF2B5EF4-FFF2-40B4-BE49-F238E27FC236}">
                <a16:creationId xmlns:a16="http://schemas.microsoft.com/office/drawing/2014/main" id="{7613247F-898B-46F8-8CE1-B038F726E2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0020" y="5549108"/>
            <a:ext cx="192024" cy="192024"/>
          </a:xfrm>
          <a:prstGeom prst="rect">
            <a:avLst/>
          </a:prstGeom>
        </p:spPr>
      </p:pic>
      <p:pic>
        <p:nvPicPr>
          <p:cNvPr id="55" name="Picture 54">
            <a:extLst>
              <a:ext uri="{FF2B5EF4-FFF2-40B4-BE49-F238E27FC236}">
                <a16:creationId xmlns:a16="http://schemas.microsoft.com/office/drawing/2014/main" id="{3B1BC7F0-EFE8-4055-BB01-DE497F38E8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0020" y="5968179"/>
            <a:ext cx="192024" cy="192024"/>
          </a:xfrm>
          <a:prstGeom prst="rect">
            <a:avLst/>
          </a:prstGeom>
        </p:spPr>
      </p:pic>
      <p:sp>
        <p:nvSpPr>
          <p:cNvPr id="63" name="TextBox 62">
            <a:extLst>
              <a:ext uri="{FF2B5EF4-FFF2-40B4-BE49-F238E27FC236}">
                <a16:creationId xmlns:a16="http://schemas.microsoft.com/office/drawing/2014/main" id="{E10AA04C-36AF-49A7-9FDB-57A2C5B2D83E}"/>
              </a:ext>
            </a:extLst>
          </p:cNvPr>
          <p:cNvSpPr txBox="1"/>
          <p:nvPr/>
        </p:nvSpPr>
        <p:spPr>
          <a:xfrm>
            <a:off x="462440" y="1643613"/>
            <a:ext cx="591572"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Tree</a:t>
            </a:r>
          </a:p>
        </p:txBody>
      </p:sp>
      <p:sp>
        <p:nvSpPr>
          <p:cNvPr id="65" name="TextBox 64">
            <a:extLst>
              <a:ext uri="{FF2B5EF4-FFF2-40B4-BE49-F238E27FC236}">
                <a16:creationId xmlns:a16="http://schemas.microsoft.com/office/drawing/2014/main" id="{B5138FD4-1AF3-470D-B64A-AFC6C2A577C0}"/>
              </a:ext>
            </a:extLst>
          </p:cNvPr>
          <p:cNvSpPr txBox="1"/>
          <p:nvPr/>
        </p:nvSpPr>
        <p:spPr>
          <a:xfrm>
            <a:off x="9305084" y="1643613"/>
            <a:ext cx="1186159"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Action bar</a:t>
            </a:r>
          </a:p>
        </p:txBody>
      </p:sp>
      <p:sp>
        <p:nvSpPr>
          <p:cNvPr id="66" name="TextBox 65">
            <a:extLst>
              <a:ext uri="{FF2B5EF4-FFF2-40B4-BE49-F238E27FC236}">
                <a16:creationId xmlns:a16="http://schemas.microsoft.com/office/drawing/2014/main" id="{5245DEBF-48DA-48A4-974F-E70C71CD3FBF}"/>
              </a:ext>
            </a:extLst>
          </p:cNvPr>
          <p:cNvSpPr txBox="1"/>
          <p:nvPr/>
        </p:nvSpPr>
        <p:spPr>
          <a:xfrm>
            <a:off x="462440" y="7219161"/>
            <a:ext cx="772584"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Pivots</a:t>
            </a:r>
          </a:p>
        </p:txBody>
      </p:sp>
      <p:sp>
        <p:nvSpPr>
          <p:cNvPr id="64" name="Text Placeholder 63">
            <a:extLst>
              <a:ext uri="{FF2B5EF4-FFF2-40B4-BE49-F238E27FC236}">
                <a16:creationId xmlns:a16="http://schemas.microsoft.com/office/drawing/2014/main" id="{D4CAB27B-8AE7-4922-A363-07B20D9990C2}"/>
              </a:ext>
            </a:extLst>
          </p:cNvPr>
          <p:cNvSpPr>
            <a:spLocks noGrp="1"/>
          </p:cNvSpPr>
          <p:nvPr>
            <p:ph type="body" sz="quarter" idx="11"/>
          </p:nvPr>
        </p:nvSpPr>
        <p:spPr/>
        <p:txBody>
          <a:bodyPr/>
          <a:lstStyle/>
          <a:p>
            <a:r>
              <a:rPr lang="en-US"/>
              <a:t>Navigation types</a:t>
            </a:r>
          </a:p>
        </p:txBody>
      </p:sp>
      <p:sp>
        <p:nvSpPr>
          <p:cNvPr id="2" name="Text Placeholder 1">
            <a:extLst>
              <a:ext uri="{FF2B5EF4-FFF2-40B4-BE49-F238E27FC236}">
                <a16:creationId xmlns:a16="http://schemas.microsoft.com/office/drawing/2014/main" id="{C3601281-5FE2-4A3F-BC45-FEBADA312614}"/>
              </a:ext>
            </a:extLst>
          </p:cNvPr>
          <p:cNvSpPr>
            <a:spLocks noGrp="1"/>
          </p:cNvSpPr>
          <p:nvPr>
            <p:ph type="body" sz="quarter" idx="13"/>
          </p:nvPr>
        </p:nvSpPr>
        <p:spPr/>
        <p:txBody>
          <a:bodyPr/>
          <a:lstStyle/>
          <a:p>
            <a:r>
              <a:rPr lang="en-US"/>
              <a:t>NAVIGATION</a:t>
            </a:r>
          </a:p>
        </p:txBody>
      </p:sp>
    </p:spTree>
    <p:extLst>
      <p:ext uri="{BB962C8B-B14F-4D97-AF65-F5344CB8AC3E}">
        <p14:creationId xmlns:p14="http://schemas.microsoft.com/office/powerpoint/2010/main" val="628628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025279FB-A38E-4BFA-9D83-1EC4F509C5FC}"/>
              </a:ext>
            </a:extLst>
          </p:cNvPr>
          <p:cNvCxnSpPr>
            <a:cxnSpLocks/>
          </p:cNvCxnSpPr>
          <p:nvPr/>
        </p:nvCxnSpPr>
        <p:spPr>
          <a:xfrm>
            <a:off x="3801979"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AF74E5B9-D131-41FE-9104-DF36FBBB2F5E}"/>
              </a:ext>
            </a:extLst>
          </p:cNvPr>
          <p:cNvSpPr txBox="1"/>
          <p:nvPr/>
        </p:nvSpPr>
        <p:spPr>
          <a:xfrm>
            <a:off x="95724" y="653267"/>
            <a:ext cx="3483711"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server-01.contoso.com</a:t>
            </a:r>
          </a:p>
        </p:txBody>
      </p:sp>
      <p:sp>
        <p:nvSpPr>
          <p:cNvPr id="45" name="TextBox 44">
            <a:extLst>
              <a:ext uri="{FF2B5EF4-FFF2-40B4-BE49-F238E27FC236}">
                <a16:creationId xmlns:a16="http://schemas.microsoft.com/office/drawing/2014/main" id="{1607BAF8-8E97-43E6-8EC3-62605FC20FCF}"/>
              </a:ext>
            </a:extLst>
          </p:cNvPr>
          <p:cNvSpPr txBox="1"/>
          <p:nvPr/>
        </p:nvSpPr>
        <p:spPr>
          <a:xfrm>
            <a:off x="4111464" y="1338723"/>
            <a:ext cx="3532570"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Wizard flow &gt; Lorem ipsum</a:t>
            </a:r>
          </a:p>
        </p:txBody>
      </p:sp>
      <p:cxnSp>
        <p:nvCxnSpPr>
          <p:cNvPr id="68" name="Straight Connector 67">
            <a:extLst>
              <a:ext uri="{FF2B5EF4-FFF2-40B4-BE49-F238E27FC236}">
                <a16:creationId xmlns:a16="http://schemas.microsoft.com/office/drawing/2014/main" id="{F62A2B70-46D1-46F3-AEAD-9F6D4BA8B548}"/>
              </a:ext>
            </a:extLst>
          </p:cNvPr>
          <p:cNvCxnSpPr>
            <a:cxnSpLocks/>
          </p:cNvCxnSpPr>
          <p:nvPr/>
        </p:nvCxnSpPr>
        <p:spPr>
          <a:xfrm>
            <a:off x="3801979" y="1879092"/>
            <a:ext cx="20582021" cy="0"/>
          </a:xfrm>
          <a:prstGeom prst="line">
            <a:avLst/>
          </a:prstGeom>
          <a:ln w="12700">
            <a:solidFill>
              <a:srgbClr val="E6E6E6"/>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1D3A449D-7ADA-4278-BE5A-EA1A5C1D1A4F}"/>
              </a:ext>
            </a:extLst>
          </p:cNvPr>
          <p:cNvCxnSpPr>
            <a:cxnSpLocks/>
          </p:cNvCxnSpPr>
          <p:nvPr/>
        </p:nvCxnSpPr>
        <p:spPr>
          <a:xfrm>
            <a:off x="3801979" y="2604070"/>
            <a:ext cx="20582021" cy="0"/>
          </a:xfrm>
          <a:prstGeom prst="line">
            <a:avLst/>
          </a:prstGeom>
          <a:ln w="12700">
            <a:solidFill>
              <a:srgbClr val="E6E6E6"/>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B8491771-8F22-4FCC-804A-7A36828E52AC}"/>
              </a:ext>
            </a:extLst>
          </p:cNvPr>
          <p:cNvCxnSpPr>
            <a:cxnSpLocks/>
          </p:cNvCxnSpPr>
          <p:nvPr/>
        </p:nvCxnSpPr>
        <p:spPr>
          <a:xfrm>
            <a:off x="3801979" y="12900214"/>
            <a:ext cx="20582021" cy="0"/>
          </a:xfrm>
          <a:prstGeom prst="line">
            <a:avLst/>
          </a:prstGeom>
          <a:ln w="12700">
            <a:solidFill>
              <a:srgbClr val="E6E6E6"/>
            </a:solidFill>
          </a:ln>
        </p:spPr>
        <p:style>
          <a:lnRef idx="1">
            <a:schemeClr val="accent1"/>
          </a:lnRef>
          <a:fillRef idx="0">
            <a:schemeClr val="accent1"/>
          </a:fillRef>
          <a:effectRef idx="0">
            <a:schemeClr val="accent1"/>
          </a:effectRef>
          <a:fontRef idx="minor">
            <a:schemeClr val="tx1"/>
          </a:fontRef>
        </p:style>
      </p:cxnSp>
      <p:sp>
        <p:nvSpPr>
          <p:cNvPr id="80" name="Rectangle 79">
            <a:extLst>
              <a:ext uri="{FF2B5EF4-FFF2-40B4-BE49-F238E27FC236}">
                <a16:creationId xmlns:a16="http://schemas.microsoft.com/office/drawing/2014/main" id="{4A5CA064-3C03-4D07-9ACC-71FC884E13DE}"/>
              </a:ext>
            </a:extLst>
          </p:cNvPr>
          <p:cNvSpPr/>
          <p:nvPr/>
        </p:nvSpPr>
        <p:spPr>
          <a:xfrm>
            <a:off x="4012802" y="3185389"/>
            <a:ext cx="64008" cy="3474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A1DD3810-0B02-49AA-8E3E-203A04872378}"/>
              </a:ext>
            </a:extLst>
          </p:cNvPr>
          <p:cNvSpPr/>
          <p:nvPr/>
        </p:nvSpPr>
        <p:spPr>
          <a:xfrm>
            <a:off x="4012184" y="3533017"/>
            <a:ext cx="64008" cy="3474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525A0EA8-38E7-488B-B36E-275245452962}"/>
              </a:ext>
            </a:extLst>
          </p:cNvPr>
          <p:cNvSpPr txBox="1"/>
          <p:nvPr/>
        </p:nvSpPr>
        <p:spPr>
          <a:xfrm>
            <a:off x="4126185" y="2850932"/>
            <a:ext cx="4173322"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Lorem ipsum dolor sit </a:t>
            </a:r>
            <a:r>
              <a:rPr lang="en-US" sz="2400" err="1">
                <a:latin typeface="Segoe UI Bold" panose="020B0802040204020203" pitchFamily="34" charset="0"/>
                <a:cs typeface="Segoe UI Bold" panose="020B0802040204020203" pitchFamily="34" charset="0"/>
              </a:rPr>
              <a:t>amet</a:t>
            </a:r>
            <a:endParaRPr lang="en-US" sz="2400">
              <a:latin typeface="Segoe UI Bold" panose="020B0802040204020203" pitchFamily="34" charset="0"/>
              <a:cs typeface="Segoe UI Bold" panose="020B0802040204020203" pitchFamily="34" charset="0"/>
            </a:endParaRPr>
          </a:p>
        </p:txBody>
      </p:sp>
      <p:sp>
        <p:nvSpPr>
          <p:cNvPr id="94" name="TextBox 93">
            <a:extLst>
              <a:ext uri="{FF2B5EF4-FFF2-40B4-BE49-F238E27FC236}">
                <a16:creationId xmlns:a16="http://schemas.microsoft.com/office/drawing/2014/main" id="{E19E4536-E2AD-4C5C-8489-C7DCEF99BE34}"/>
              </a:ext>
            </a:extLst>
          </p:cNvPr>
          <p:cNvSpPr txBox="1"/>
          <p:nvPr/>
        </p:nvSpPr>
        <p:spPr>
          <a:xfrm>
            <a:off x="4126185" y="3465878"/>
            <a:ext cx="11570540"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Lorem ipsum dolor sit </a:t>
            </a:r>
            <a:r>
              <a:rPr lang="en-US" sz="1600" err="1">
                <a:latin typeface="Segoe UI" panose="020B0502040204020203" pitchFamily="34" charset="0"/>
                <a:cs typeface="Segoe UI" panose="020B0502040204020203" pitchFamily="34" charset="0"/>
              </a:rPr>
              <a:t>amet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consectetur</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adipiscing</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elit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Proin</a:t>
            </a:r>
            <a:r>
              <a:rPr lang="en-US" sz="1600">
                <a:latin typeface="Segoe UI" panose="020B0502040204020203" pitchFamily="34" charset="0"/>
                <a:cs typeface="Segoe UI" panose="020B0502040204020203" pitchFamily="34" charset="0"/>
              </a:rPr>
              <a:t> ipsum </a:t>
            </a:r>
            <a:r>
              <a:rPr lang="en-US" sz="1600" err="1">
                <a:latin typeface="Segoe UI" panose="020B0502040204020203" pitchFamily="34" charset="0"/>
                <a:cs typeface="Segoe UI" panose="020B0502040204020203" pitchFamily="34" charset="0"/>
              </a:rPr>
              <a:t>sapien</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consectetur</a:t>
            </a:r>
            <a:r>
              <a:rPr lang="en-US" sz="1600">
                <a:latin typeface="Segoe UI" panose="020B0502040204020203" pitchFamily="34" charset="0"/>
                <a:cs typeface="Segoe UI" panose="020B0502040204020203" pitchFamily="34" charset="0"/>
              </a:rPr>
              <a:t> sit </a:t>
            </a:r>
            <a:r>
              <a:rPr lang="en-US" sz="1600" err="1">
                <a:latin typeface="Segoe UI" panose="020B0502040204020203" pitchFamily="34" charset="0"/>
                <a:cs typeface="Segoe UI" panose="020B0502040204020203" pitchFamily="34" charset="0"/>
              </a:rPr>
              <a:t>amet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arcu</a:t>
            </a:r>
            <a:r>
              <a:rPr lang="en-US" sz="1600">
                <a:latin typeface="Segoe UI" panose="020B0502040204020203" pitchFamily="34" charset="0"/>
                <a:cs typeface="Segoe UI" panose="020B0502040204020203" pitchFamily="34" charset="0"/>
              </a:rPr>
              <a:t> et, cursus </a:t>
            </a:r>
            <a:r>
              <a:rPr lang="en-US" sz="1600" err="1">
                <a:latin typeface="Segoe UI" panose="020B0502040204020203" pitchFamily="34" charset="0"/>
                <a:cs typeface="Segoe UI" panose="020B0502040204020203" pitchFamily="34" charset="0"/>
              </a:rPr>
              <a:t>dignissim</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erat</a:t>
            </a:r>
            <a:r>
              <a:rPr lang="en-US" sz="1600">
                <a:latin typeface="Segoe UI" panose="020B0502040204020203" pitchFamily="34" charset="0"/>
                <a:cs typeface="Segoe UI" panose="020B0502040204020203" pitchFamily="34" charset="0"/>
              </a:rPr>
              <a:t>.</a:t>
            </a:r>
            <a:endParaRPr lang="en-US" sz="1600" u="sng">
              <a:solidFill>
                <a:srgbClr val="0067B8"/>
              </a:solidFill>
              <a:latin typeface="Segoe UI" panose="020B0502040204020203" pitchFamily="34" charset="0"/>
              <a:cs typeface="Segoe UI" panose="020B0502040204020203" pitchFamily="34" charset="0"/>
            </a:endParaRPr>
          </a:p>
        </p:txBody>
      </p:sp>
      <p:grpSp>
        <p:nvGrpSpPr>
          <p:cNvPr id="95" name="Group 94">
            <a:extLst>
              <a:ext uri="{FF2B5EF4-FFF2-40B4-BE49-F238E27FC236}">
                <a16:creationId xmlns:a16="http://schemas.microsoft.com/office/drawing/2014/main" id="{08FA8388-59EC-4CCF-8441-D1ED1E0E4C3C}"/>
              </a:ext>
            </a:extLst>
          </p:cNvPr>
          <p:cNvGrpSpPr/>
          <p:nvPr/>
        </p:nvGrpSpPr>
        <p:grpSpPr>
          <a:xfrm>
            <a:off x="4126185" y="3978416"/>
            <a:ext cx="3850577" cy="821117"/>
            <a:chOff x="987823" y="9970294"/>
            <a:chExt cx="3850577" cy="821117"/>
          </a:xfrm>
        </p:grpSpPr>
        <p:sp>
          <p:nvSpPr>
            <p:cNvPr id="96" name="Rectangle 95">
              <a:extLst>
                <a:ext uri="{FF2B5EF4-FFF2-40B4-BE49-F238E27FC236}">
                  <a16:creationId xmlns:a16="http://schemas.microsoft.com/office/drawing/2014/main" id="{001C18BD-7202-44E2-B5BB-43D53FF5C874}"/>
                </a:ext>
              </a:extLst>
            </p:cNvPr>
            <p:cNvSpPr/>
            <p:nvPr/>
          </p:nvSpPr>
          <p:spPr>
            <a:xfrm>
              <a:off x="1080216" y="10389075"/>
              <a:ext cx="3758184"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97" name="TextBox 96">
              <a:extLst>
                <a:ext uri="{FF2B5EF4-FFF2-40B4-BE49-F238E27FC236}">
                  <a16:creationId xmlns:a16="http://schemas.microsoft.com/office/drawing/2014/main" id="{C10C2D92-C308-4AD7-B26B-B07017B00938}"/>
                </a:ext>
              </a:extLst>
            </p:cNvPr>
            <p:cNvSpPr txBox="1"/>
            <p:nvPr/>
          </p:nvSpPr>
          <p:spPr>
            <a:xfrm>
              <a:off x="1124535" y="10430188"/>
              <a:ext cx="958917" cy="338554"/>
            </a:xfrm>
            <a:prstGeom prst="rect">
              <a:avLst/>
            </a:prstGeom>
            <a:noFill/>
          </p:spPr>
          <p:txBody>
            <a:bodyPr wrap="none" rtlCol="0">
              <a:spAutoFit/>
            </a:bodyPr>
            <a:lstStyle/>
            <a:p>
              <a:r>
                <a:rPr lang="en-US" sz="1600">
                  <a:solidFill>
                    <a:srgbClr val="666666"/>
                  </a:solidFill>
                  <a:latin typeface="Segoe UI" panose="020B0502040204020203" pitchFamily="34" charset="0"/>
                  <a:cs typeface="Segoe UI" panose="020B0502040204020203" pitchFamily="34" charset="0"/>
                </a:rPr>
                <a:t>Hint text</a:t>
              </a:r>
            </a:p>
          </p:txBody>
        </p:sp>
        <p:sp>
          <p:nvSpPr>
            <p:cNvPr id="98" name="TextBox 97">
              <a:extLst>
                <a:ext uri="{FF2B5EF4-FFF2-40B4-BE49-F238E27FC236}">
                  <a16:creationId xmlns:a16="http://schemas.microsoft.com/office/drawing/2014/main" id="{50234FDA-66F6-47C7-8868-4A04556911E7}"/>
                </a:ext>
              </a:extLst>
            </p:cNvPr>
            <p:cNvSpPr txBox="1"/>
            <p:nvPr/>
          </p:nvSpPr>
          <p:spPr>
            <a:xfrm>
              <a:off x="987823" y="9970294"/>
              <a:ext cx="153811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header</a:t>
              </a:r>
            </a:p>
          </p:txBody>
        </p:sp>
        <p:sp>
          <p:nvSpPr>
            <p:cNvPr id="100" name="Rectangle 99">
              <a:extLst>
                <a:ext uri="{FF2B5EF4-FFF2-40B4-BE49-F238E27FC236}">
                  <a16:creationId xmlns:a16="http://schemas.microsoft.com/office/drawing/2014/main" id="{EB57A799-9B1D-4443-97B2-99AA6B74D9F0}"/>
                </a:ext>
              </a:extLst>
            </p:cNvPr>
            <p:cNvSpPr/>
            <p:nvPr/>
          </p:nvSpPr>
          <p:spPr>
            <a:xfrm>
              <a:off x="4436064" y="10389075"/>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1" name="TextBox 100">
            <a:extLst>
              <a:ext uri="{FF2B5EF4-FFF2-40B4-BE49-F238E27FC236}">
                <a16:creationId xmlns:a16="http://schemas.microsoft.com/office/drawing/2014/main" id="{9491436B-C8F6-42AC-A47B-BACF30C0F272}"/>
              </a:ext>
            </a:extLst>
          </p:cNvPr>
          <p:cNvSpPr txBox="1"/>
          <p:nvPr/>
        </p:nvSpPr>
        <p:spPr>
          <a:xfrm>
            <a:off x="6252231" y="2073724"/>
            <a:ext cx="1075614" cy="369332"/>
          </a:xfrm>
          <a:prstGeom prst="rect">
            <a:avLst/>
          </a:prstGeom>
          <a:noFill/>
        </p:spPr>
        <p:txBody>
          <a:bodyPr wrap="none" rtlCol="0">
            <a:spAutoFit/>
          </a:bodyPr>
          <a:lstStyle/>
          <a:p>
            <a:pPr algn="ctr"/>
            <a:r>
              <a:rPr lang="en-US">
                <a:solidFill>
                  <a:srgbClr val="C2C2C2"/>
                </a:solidFill>
                <a:latin typeface="Segoe UI" panose="020B0502040204020203" pitchFamily="34" charset="0"/>
                <a:cs typeface="Segoe UI" panose="020B0502040204020203" pitchFamily="34" charset="0"/>
              </a:rPr>
              <a:t>Step two</a:t>
            </a:r>
          </a:p>
        </p:txBody>
      </p:sp>
      <p:sp>
        <p:nvSpPr>
          <p:cNvPr id="102" name="TextBox 101">
            <a:extLst>
              <a:ext uri="{FF2B5EF4-FFF2-40B4-BE49-F238E27FC236}">
                <a16:creationId xmlns:a16="http://schemas.microsoft.com/office/drawing/2014/main" id="{F4A35B4C-C24A-4348-AF4C-72BD09F073C6}"/>
              </a:ext>
            </a:extLst>
          </p:cNvPr>
          <p:cNvSpPr txBox="1"/>
          <p:nvPr/>
        </p:nvSpPr>
        <p:spPr>
          <a:xfrm>
            <a:off x="7896465" y="2068978"/>
            <a:ext cx="1222386" cy="369332"/>
          </a:xfrm>
          <a:prstGeom prst="rect">
            <a:avLst/>
          </a:prstGeom>
          <a:noFill/>
        </p:spPr>
        <p:txBody>
          <a:bodyPr wrap="none" rtlCol="0">
            <a:spAutoFit/>
          </a:bodyPr>
          <a:lstStyle/>
          <a:p>
            <a:pPr algn="ctr"/>
            <a:r>
              <a:rPr lang="en-US">
                <a:solidFill>
                  <a:srgbClr val="C2C2C2"/>
                </a:solidFill>
                <a:latin typeface="Segoe UI" panose="020B0502040204020203" pitchFamily="34" charset="0"/>
                <a:cs typeface="Segoe UI" panose="020B0502040204020203" pitchFamily="34" charset="0"/>
              </a:rPr>
              <a:t>Step three</a:t>
            </a:r>
          </a:p>
        </p:txBody>
      </p:sp>
      <p:sp>
        <p:nvSpPr>
          <p:cNvPr id="103" name="Rectangle 102">
            <a:extLst>
              <a:ext uri="{FF2B5EF4-FFF2-40B4-BE49-F238E27FC236}">
                <a16:creationId xmlns:a16="http://schemas.microsoft.com/office/drawing/2014/main" id="{9EFC5EA3-161A-4B2B-875A-AD7278C98F27}"/>
              </a:ext>
            </a:extLst>
          </p:cNvPr>
          <p:cNvSpPr/>
          <p:nvPr/>
        </p:nvSpPr>
        <p:spPr>
          <a:xfrm>
            <a:off x="4204207" y="2544115"/>
            <a:ext cx="1410773" cy="59393"/>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5199E7B2-FB5E-43E8-96B9-3D5E10BBF06F}"/>
              </a:ext>
            </a:extLst>
          </p:cNvPr>
          <p:cNvSpPr/>
          <p:nvPr/>
        </p:nvSpPr>
        <p:spPr>
          <a:xfrm>
            <a:off x="5832952" y="13106938"/>
            <a:ext cx="1527048"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Next</a:t>
            </a:r>
          </a:p>
        </p:txBody>
      </p:sp>
      <p:sp>
        <p:nvSpPr>
          <p:cNvPr id="87" name="Rectangle 86">
            <a:extLst>
              <a:ext uri="{FF2B5EF4-FFF2-40B4-BE49-F238E27FC236}">
                <a16:creationId xmlns:a16="http://schemas.microsoft.com/office/drawing/2014/main" id="{6B245767-09FE-4FF4-8D37-CD998596DEB8}"/>
              </a:ext>
            </a:extLst>
          </p:cNvPr>
          <p:cNvSpPr/>
          <p:nvPr/>
        </p:nvSpPr>
        <p:spPr>
          <a:xfrm>
            <a:off x="4204315" y="13108984"/>
            <a:ext cx="1527048" cy="402336"/>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333333"/>
                </a:solidFill>
                <a:latin typeface="Segoe UI" panose="020B0502040204020203" pitchFamily="34" charset="0"/>
                <a:cs typeface="Segoe UI" panose="020B0502040204020203" pitchFamily="34" charset="0"/>
              </a:rPr>
              <a:t>Cancel</a:t>
            </a:r>
          </a:p>
        </p:txBody>
      </p:sp>
      <p:sp>
        <p:nvSpPr>
          <p:cNvPr id="88" name="TextBox 87">
            <a:extLst>
              <a:ext uri="{FF2B5EF4-FFF2-40B4-BE49-F238E27FC236}">
                <a16:creationId xmlns:a16="http://schemas.microsoft.com/office/drawing/2014/main" id="{70593A20-C9C2-4D43-B927-58F4C5968940}"/>
              </a:ext>
            </a:extLst>
          </p:cNvPr>
          <p:cNvSpPr txBox="1"/>
          <p:nvPr/>
        </p:nvSpPr>
        <p:spPr>
          <a:xfrm>
            <a:off x="372568" y="13271177"/>
            <a:ext cx="8707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Settings</a:t>
            </a:r>
          </a:p>
        </p:txBody>
      </p:sp>
      <p:pic>
        <p:nvPicPr>
          <p:cNvPr id="90" name="Picture 89">
            <a:extLst>
              <a:ext uri="{FF2B5EF4-FFF2-40B4-BE49-F238E27FC236}">
                <a16:creationId xmlns:a16="http://schemas.microsoft.com/office/drawing/2014/main" id="{DC225C26-E074-41D8-9405-65D9AF3132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568" y="13337989"/>
            <a:ext cx="192024" cy="192024"/>
          </a:xfrm>
          <a:prstGeom prst="rect">
            <a:avLst/>
          </a:prstGeom>
        </p:spPr>
      </p:pic>
      <p:cxnSp>
        <p:nvCxnSpPr>
          <p:cNvPr id="91" name="Straight Connector 90">
            <a:extLst>
              <a:ext uri="{FF2B5EF4-FFF2-40B4-BE49-F238E27FC236}">
                <a16:creationId xmlns:a16="http://schemas.microsoft.com/office/drawing/2014/main" id="{B89AC229-0766-4CBB-835A-B8A5D5F487D0}"/>
              </a:ext>
            </a:extLst>
          </p:cNvPr>
          <p:cNvCxnSpPr>
            <a:cxnSpLocks/>
          </p:cNvCxnSpPr>
          <p:nvPr/>
        </p:nvCxnSpPr>
        <p:spPr>
          <a:xfrm>
            <a:off x="-937" y="13165074"/>
            <a:ext cx="3802916" cy="0"/>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C905A029-F2F8-497B-9CA5-0A7AD86BEB9D}"/>
              </a:ext>
            </a:extLst>
          </p:cNvPr>
          <p:cNvGrpSpPr/>
          <p:nvPr/>
        </p:nvGrpSpPr>
        <p:grpSpPr>
          <a:xfrm>
            <a:off x="4224947" y="2070399"/>
            <a:ext cx="1339290" cy="369332"/>
            <a:chOff x="4224947" y="2070399"/>
            <a:chExt cx="1339290" cy="369332"/>
          </a:xfrm>
        </p:grpSpPr>
        <p:sp>
          <p:nvSpPr>
            <p:cNvPr id="99" name="TextBox 98">
              <a:extLst>
                <a:ext uri="{FF2B5EF4-FFF2-40B4-BE49-F238E27FC236}">
                  <a16:creationId xmlns:a16="http://schemas.microsoft.com/office/drawing/2014/main" id="{0E9A03F2-EEEC-4CAC-8420-84B51BD4DAEF}"/>
                </a:ext>
              </a:extLst>
            </p:cNvPr>
            <p:cNvSpPr txBox="1"/>
            <p:nvPr/>
          </p:nvSpPr>
          <p:spPr>
            <a:xfrm>
              <a:off x="4483107" y="2070399"/>
              <a:ext cx="1081130" cy="369332"/>
            </a:xfrm>
            <a:prstGeom prst="rect">
              <a:avLst/>
            </a:prstGeom>
            <a:noFill/>
          </p:spPr>
          <p:txBody>
            <a:bodyPr wrap="none" rtlCol="0">
              <a:spAutoFit/>
            </a:bodyPr>
            <a:lstStyle/>
            <a:p>
              <a:pPr algn="ctr"/>
              <a:r>
                <a:rPr lang="en-US">
                  <a:solidFill>
                    <a:srgbClr val="333333"/>
                  </a:solidFill>
                  <a:latin typeface="Segoe UI" panose="020B0502040204020203" pitchFamily="34" charset="0"/>
                  <a:cs typeface="Segoe UI" panose="020B0502040204020203" pitchFamily="34" charset="0"/>
                </a:rPr>
                <a:t>Step one</a:t>
              </a:r>
            </a:p>
          </p:txBody>
        </p:sp>
        <p:sp>
          <p:nvSpPr>
            <p:cNvPr id="17" name="Oval 16">
              <a:extLst>
                <a:ext uri="{FF2B5EF4-FFF2-40B4-BE49-F238E27FC236}">
                  <a16:creationId xmlns:a16="http://schemas.microsoft.com/office/drawing/2014/main" id="{9E40240A-263B-4204-806A-649B53E4E837}"/>
                </a:ext>
              </a:extLst>
            </p:cNvPr>
            <p:cNvSpPr/>
            <p:nvPr/>
          </p:nvSpPr>
          <p:spPr>
            <a:xfrm>
              <a:off x="4224947" y="2138654"/>
              <a:ext cx="241742" cy="241742"/>
            </a:xfrm>
            <a:prstGeom prst="ellipse">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accent1"/>
                  </a:solidFill>
                </a:rPr>
                <a:t>1</a:t>
              </a:r>
            </a:p>
          </p:txBody>
        </p:sp>
      </p:grpSp>
      <p:sp>
        <p:nvSpPr>
          <p:cNvPr id="104" name="Oval 103">
            <a:extLst>
              <a:ext uri="{FF2B5EF4-FFF2-40B4-BE49-F238E27FC236}">
                <a16:creationId xmlns:a16="http://schemas.microsoft.com/office/drawing/2014/main" id="{D2E88884-D5EC-4888-B389-68C9199B187F}"/>
              </a:ext>
            </a:extLst>
          </p:cNvPr>
          <p:cNvSpPr/>
          <p:nvPr/>
        </p:nvSpPr>
        <p:spPr>
          <a:xfrm>
            <a:off x="5971104" y="2138654"/>
            <a:ext cx="241742" cy="241742"/>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lumMod val="75000"/>
                  </a:schemeClr>
                </a:solidFill>
              </a:rPr>
              <a:t>2</a:t>
            </a:r>
          </a:p>
        </p:txBody>
      </p:sp>
      <p:sp>
        <p:nvSpPr>
          <p:cNvPr id="105" name="Oval 104">
            <a:extLst>
              <a:ext uri="{FF2B5EF4-FFF2-40B4-BE49-F238E27FC236}">
                <a16:creationId xmlns:a16="http://schemas.microsoft.com/office/drawing/2014/main" id="{A323802A-D2DA-4839-9D94-BB90B8A5BA60}"/>
              </a:ext>
            </a:extLst>
          </p:cNvPr>
          <p:cNvSpPr/>
          <p:nvPr/>
        </p:nvSpPr>
        <p:spPr>
          <a:xfrm>
            <a:off x="7654723" y="2138654"/>
            <a:ext cx="241742" cy="241742"/>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lumMod val="75000"/>
                  </a:schemeClr>
                </a:solidFill>
              </a:rPr>
              <a:t>3</a:t>
            </a:r>
          </a:p>
        </p:txBody>
      </p:sp>
      <p:pic>
        <p:nvPicPr>
          <p:cNvPr id="106" name="Picture 105">
            <a:extLst>
              <a:ext uri="{FF2B5EF4-FFF2-40B4-BE49-F238E27FC236}">
                <a16:creationId xmlns:a16="http://schemas.microsoft.com/office/drawing/2014/main" id="{53D09DF4-661B-41EC-9353-BC85B7903F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328" y="11935101"/>
            <a:ext cx="192024" cy="192024"/>
          </a:xfrm>
          <a:prstGeom prst="rect">
            <a:avLst/>
          </a:prstGeom>
        </p:spPr>
      </p:pic>
      <p:sp>
        <p:nvSpPr>
          <p:cNvPr id="107" name="Rectangle 106">
            <a:extLst>
              <a:ext uri="{FF2B5EF4-FFF2-40B4-BE49-F238E27FC236}">
                <a16:creationId xmlns:a16="http://schemas.microsoft.com/office/drawing/2014/main" id="{AB962EA7-9043-4CB0-B193-73630A6D954A}"/>
              </a:ext>
            </a:extLst>
          </p:cNvPr>
          <p:cNvSpPr/>
          <p:nvPr/>
        </p:nvSpPr>
        <p:spPr>
          <a:xfrm>
            <a:off x="-937" y="11839029"/>
            <a:ext cx="3794760"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a:extLst>
              <a:ext uri="{FF2B5EF4-FFF2-40B4-BE49-F238E27FC236}">
                <a16:creationId xmlns:a16="http://schemas.microsoft.com/office/drawing/2014/main" id="{54BA02AE-2BA7-4AB8-B788-9E3C44D89B02}"/>
              </a:ext>
            </a:extLst>
          </p:cNvPr>
          <p:cNvSpPr/>
          <p:nvPr/>
        </p:nvSpPr>
        <p:spPr>
          <a:xfrm>
            <a:off x="-937" y="11839029"/>
            <a:ext cx="54864" cy="402336"/>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TextBox 108">
            <a:extLst>
              <a:ext uri="{FF2B5EF4-FFF2-40B4-BE49-F238E27FC236}">
                <a16:creationId xmlns:a16="http://schemas.microsoft.com/office/drawing/2014/main" id="{B9CA98B3-5616-4640-A41F-49A8E5EFD706}"/>
              </a:ext>
            </a:extLst>
          </p:cNvPr>
          <p:cNvSpPr txBox="1"/>
          <p:nvPr/>
        </p:nvSpPr>
        <p:spPr>
          <a:xfrm>
            <a:off x="378255" y="11896424"/>
            <a:ext cx="1009764"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Wizard Flow</a:t>
            </a:r>
          </a:p>
        </p:txBody>
      </p:sp>
    </p:spTree>
    <p:extLst>
      <p:ext uri="{BB962C8B-B14F-4D97-AF65-F5344CB8AC3E}">
        <p14:creationId xmlns:p14="http://schemas.microsoft.com/office/powerpoint/2010/main" val="2174128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12D438E5-CF29-45A2-832E-8E6D41D0DF7B}"/>
              </a:ext>
            </a:extLst>
          </p:cNvPr>
          <p:cNvCxnSpPr>
            <a:cxnSpLocks/>
          </p:cNvCxnSpPr>
          <p:nvPr/>
        </p:nvCxnSpPr>
        <p:spPr>
          <a:xfrm>
            <a:off x="3801979"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99631CE9-200A-4EA3-9090-0B7823125354}"/>
              </a:ext>
            </a:extLst>
          </p:cNvPr>
          <p:cNvSpPr txBox="1"/>
          <p:nvPr/>
        </p:nvSpPr>
        <p:spPr>
          <a:xfrm>
            <a:off x="95724" y="653267"/>
            <a:ext cx="3483711"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server-01.contoso.com</a:t>
            </a:r>
          </a:p>
        </p:txBody>
      </p:sp>
      <p:sp>
        <p:nvSpPr>
          <p:cNvPr id="45" name="TextBox 44">
            <a:extLst>
              <a:ext uri="{FF2B5EF4-FFF2-40B4-BE49-F238E27FC236}">
                <a16:creationId xmlns:a16="http://schemas.microsoft.com/office/drawing/2014/main" id="{DE554040-4BE4-4FEA-9A77-849205ECE46B}"/>
              </a:ext>
            </a:extLst>
          </p:cNvPr>
          <p:cNvSpPr txBox="1"/>
          <p:nvPr/>
        </p:nvSpPr>
        <p:spPr>
          <a:xfrm>
            <a:off x="4111464" y="1338723"/>
            <a:ext cx="3532570"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Wizard flow &gt; Lorem ipsum</a:t>
            </a:r>
          </a:p>
        </p:txBody>
      </p:sp>
      <p:cxnSp>
        <p:nvCxnSpPr>
          <p:cNvPr id="66" name="Straight Connector 65">
            <a:extLst>
              <a:ext uri="{FF2B5EF4-FFF2-40B4-BE49-F238E27FC236}">
                <a16:creationId xmlns:a16="http://schemas.microsoft.com/office/drawing/2014/main" id="{023A22EF-FCAF-4083-A390-861C37F39C05}"/>
              </a:ext>
            </a:extLst>
          </p:cNvPr>
          <p:cNvCxnSpPr>
            <a:cxnSpLocks/>
          </p:cNvCxnSpPr>
          <p:nvPr/>
        </p:nvCxnSpPr>
        <p:spPr>
          <a:xfrm>
            <a:off x="3801979" y="1879092"/>
            <a:ext cx="20582021" cy="0"/>
          </a:xfrm>
          <a:prstGeom prst="line">
            <a:avLst/>
          </a:prstGeom>
          <a:ln w="12700">
            <a:solidFill>
              <a:srgbClr val="E6E6E6"/>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21707F4-F8C5-437E-BEB1-ABB727E34A12}"/>
              </a:ext>
            </a:extLst>
          </p:cNvPr>
          <p:cNvCxnSpPr>
            <a:cxnSpLocks/>
          </p:cNvCxnSpPr>
          <p:nvPr/>
        </p:nvCxnSpPr>
        <p:spPr>
          <a:xfrm>
            <a:off x="3801979" y="2604070"/>
            <a:ext cx="20582021" cy="0"/>
          </a:xfrm>
          <a:prstGeom prst="line">
            <a:avLst/>
          </a:prstGeom>
          <a:ln w="12700">
            <a:solidFill>
              <a:srgbClr val="E6E6E6"/>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9223E7EE-0C30-4A8F-AFA3-244F7F7A75C9}"/>
              </a:ext>
            </a:extLst>
          </p:cNvPr>
          <p:cNvCxnSpPr>
            <a:cxnSpLocks/>
          </p:cNvCxnSpPr>
          <p:nvPr/>
        </p:nvCxnSpPr>
        <p:spPr>
          <a:xfrm>
            <a:off x="3801979" y="12900214"/>
            <a:ext cx="20582021" cy="0"/>
          </a:xfrm>
          <a:prstGeom prst="line">
            <a:avLst/>
          </a:prstGeom>
          <a:ln w="12700">
            <a:solidFill>
              <a:srgbClr val="E6E6E6"/>
            </a:solidFill>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1B15B06F-86BF-42AE-98CF-A0C16B434471}"/>
              </a:ext>
            </a:extLst>
          </p:cNvPr>
          <p:cNvSpPr txBox="1"/>
          <p:nvPr/>
        </p:nvSpPr>
        <p:spPr>
          <a:xfrm>
            <a:off x="4126185" y="2850932"/>
            <a:ext cx="4173322"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Lorem ipsum dolor sit </a:t>
            </a:r>
            <a:r>
              <a:rPr lang="en-US" sz="2400" err="1">
                <a:latin typeface="Segoe UI Bold" panose="020B0802040204020203" pitchFamily="34" charset="0"/>
                <a:cs typeface="Segoe UI Bold" panose="020B0802040204020203" pitchFamily="34" charset="0"/>
              </a:rPr>
              <a:t>amet</a:t>
            </a:r>
            <a:endParaRPr lang="en-US" sz="2400">
              <a:latin typeface="Segoe UI Bold" panose="020B0802040204020203" pitchFamily="34" charset="0"/>
              <a:cs typeface="Segoe UI Bold" panose="020B0802040204020203" pitchFamily="34" charset="0"/>
            </a:endParaRPr>
          </a:p>
        </p:txBody>
      </p:sp>
      <p:sp>
        <p:nvSpPr>
          <p:cNvPr id="84" name="TextBox 83">
            <a:extLst>
              <a:ext uri="{FF2B5EF4-FFF2-40B4-BE49-F238E27FC236}">
                <a16:creationId xmlns:a16="http://schemas.microsoft.com/office/drawing/2014/main" id="{1B12BED1-6836-431F-8B40-F38AE1CF71A5}"/>
              </a:ext>
            </a:extLst>
          </p:cNvPr>
          <p:cNvSpPr txBox="1"/>
          <p:nvPr/>
        </p:nvSpPr>
        <p:spPr>
          <a:xfrm>
            <a:off x="4167328" y="4761841"/>
            <a:ext cx="153811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header</a:t>
            </a:r>
          </a:p>
        </p:txBody>
      </p:sp>
      <p:grpSp>
        <p:nvGrpSpPr>
          <p:cNvPr id="85" name="Group 84">
            <a:extLst>
              <a:ext uri="{FF2B5EF4-FFF2-40B4-BE49-F238E27FC236}">
                <a16:creationId xmlns:a16="http://schemas.microsoft.com/office/drawing/2014/main" id="{B79D3F34-416F-42A3-9C59-957570B61A93}"/>
              </a:ext>
            </a:extLst>
          </p:cNvPr>
          <p:cNvGrpSpPr/>
          <p:nvPr/>
        </p:nvGrpSpPr>
        <p:grpSpPr>
          <a:xfrm>
            <a:off x="4167328" y="3566960"/>
            <a:ext cx="3850577" cy="821117"/>
            <a:chOff x="987823" y="9970294"/>
            <a:chExt cx="3850577" cy="821117"/>
          </a:xfrm>
        </p:grpSpPr>
        <p:sp>
          <p:nvSpPr>
            <p:cNvPr id="86" name="Rectangle 85">
              <a:extLst>
                <a:ext uri="{FF2B5EF4-FFF2-40B4-BE49-F238E27FC236}">
                  <a16:creationId xmlns:a16="http://schemas.microsoft.com/office/drawing/2014/main" id="{F4E15CD5-AFF9-4072-B244-58059560AA39}"/>
                </a:ext>
              </a:extLst>
            </p:cNvPr>
            <p:cNvSpPr/>
            <p:nvPr/>
          </p:nvSpPr>
          <p:spPr>
            <a:xfrm>
              <a:off x="1080216" y="10389075"/>
              <a:ext cx="3758184"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87" name="TextBox 86">
              <a:extLst>
                <a:ext uri="{FF2B5EF4-FFF2-40B4-BE49-F238E27FC236}">
                  <a16:creationId xmlns:a16="http://schemas.microsoft.com/office/drawing/2014/main" id="{DED3ABD7-69C5-449C-9308-7141452066DE}"/>
                </a:ext>
              </a:extLst>
            </p:cNvPr>
            <p:cNvSpPr txBox="1"/>
            <p:nvPr/>
          </p:nvSpPr>
          <p:spPr>
            <a:xfrm>
              <a:off x="1124535" y="10430188"/>
              <a:ext cx="958917" cy="338554"/>
            </a:xfrm>
            <a:prstGeom prst="rect">
              <a:avLst/>
            </a:prstGeom>
            <a:noFill/>
          </p:spPr>
          <p:txBody>
            <a:bodyPr wrap="none" rtlCol="0">
              <a:spAutoFit/>
            </a:bodyPr>
            <a:lstStyle/>
            <a:p>
              <a:r>
                <a:rPr lang="en-US" sz="1600">
                  <a:solidFill>
                    <a:srgbClr val="666666"/>
                  </a:solidFill>
                  <a:latin typeface="Segoe UI" panose="020B0502040204020203" pitchFamily="34" charset="0"/>
                  <a:cs typeface="Segoe UI" panose="020B0502040204020203" pitchFamily="34" charset="0"/>
                </a:rPr>
                <a:t>Hint text</a:t>
              </a:r>
            </a:p>
          </p:txBody>
        </p:sp>
        <p:sp>
          <p:nvSpPr>
            <p:cNvPr id="88" name="TextBox 87">
              <a:extLst>
                <a:ext uri="{FF2B5EF4-FFF2-40B4-BE49-F238E27FC236}">
                  <a16:creationId xmlns:a16="http://schemas.microsoft.com/office/drawing/2014/main" id="{527667A8-4F68-479B-87F9-4C20CA47FAE8}"/>
                </a:ext>
              </a:extLst>
            </p:cNvPr>
            <p:cNvSpPr txBox="1"/>
            <p:nvPr/>
          </p:nvSpPr>
          <p:spPr>
            <a:xfrm>
              <a:off x="987823" y="9970294"/>
              <a:ext cx="153811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header</a:t>
              </a:r>
            </a:p>
          </p:txBody>
        </p:sp>
        <p:sp>
          <p:nvSpPr>
            <p:cNvPr id="89" name="Rectangle 88">
              <a:extLst>
                <a:ext uri="{FF2B5EF4-FFF2-40B4-BE49-F238E27FC236}">
                  <a16:creationId xmlns:a16="http://schemas.microsoft.com/office/drawing/2014/main" id="{657E2709-AD36-4CD8-B4CD-4667F4CC99B9}"/>
                </a:ext>
              </a:extLst>
            </p:cNvPr>
            <p:cNvSpPr/>
            <p:nvPr/>
          </p:nvSpPr>
          <p:spPr>
            <a:xfrm>
              <a:off x="4436064" y="10389075"/>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1" name="Group 130">
            <a:extLst>
              <a:ext uri="{FF2B5EF4-FFF2-40B4-BE49-F238E27FC236}">
                <a16:creationId xmlns:a16="http://schemas.microsoft.com/office/drawing/2014/main" id="{135C691D-F286-45ED-9743-08B9F7CB49F9}"/>
              </a:ext>
            </a:extLst>
          </p:cNvPr>
          <p:cNvGrpSpPr/>
          <p:nvPr/>
        </p:nvGrpSpPr>
        <p:grpSpPr>
          <a:xfrm>
            <a:off x="4259721" y="5964415"/>
            <a:ext cx="1603604" cy="338554"/>
            <a:chOff x="549873" y="11368932"/>
            <a:chExt cx="1603604" cy="338554"/>
          </a:xfrm>
        </p:grpSpPr>
        <p:sp>
          <p:nvSpPr>
            <p:cNvPr id="132" name="TextBox 131">
              <a:extLst>
                <a:ext uri="{FF2B5EF4-FFF2-40B4-BE49-F238E27FC236}">
                  <a16:creationId xmlns:a16="http://schemas.microsoft.com/office/drawing/2014/main" id="{0816D0C2-7759-4295-9D03-C0BB1BB7EA2D}"/>
                </a:ext>
              </a:extLst>
            </p:cNvPr>
            <p:cNvSpPr txBox="1"/>
            <p:nvPr/>
          </p:nvSpPr>
          <p:spPr>
            <a:xfrm>
              <a:off x="810930" y="11368932"/>
              <a:ext cx="134254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label</a:t>
              </a:r>
            </a:p>
          </p:txBody>
        </p:sp>
        <p:grpSp>
          <p:nvGrpSpPr>
            <p:cNvPr id="133" name="Group 132">
              <a:extLst>
                <a:ext uri="{FF2B5EF4-FFF2-40B4-BE49-F238E27FC236}">
                  <a16:creationId xmlns:a16="http://schemas.microsoft.com/office/drawing/2014/main" id="{28FE2CCA-3308-452E-80AF-88BF885BD00B}"/>
                </a:ext>
              </a:extLst>
            </p:cNvPr>
            <p:cNvGrpSpPr/>
            <p:nvPr/>
          </p:nvGrpSpPr>
          <p:grpSpPr>
            <a:xfrm>
              <a:off x="549873" y="11381190"/>
              <a:ext cx="256032" cy="256032"/>
              <a:chOff x="604877" y="6642116"/>
              <a:chExt cx="256032" cy="256032"/>
            </a:xfrm>
          </p:grpSpPr>
          <p:sp>
            <p:nvSpPr>
              <p:cNvPr id="134" name="Rectangle 133">
                <a:extLst>
                  <a:ext uri="{FF2B5EF4-FFF2-40B4-BE49-F238E27FC236}">
                    <a16:creationId xmlns:a16="http://schemas.microsoft.com/office/drawing/2014/main" id="{AF7B422C-B67D-4930-942B-2D2247E828BF}"/>
                  </a:ext>
                </a:extLst>
              </p:cNvPr>
              <p:cNvSpPr/>
              <p:nvPr/>
            </p:nvSpPr>
            <p:spPr>
              <a:xfrm>
                <a:off x="604877" y="6642116"/>
                <a:ext cx="256032" cy="256032"/>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ull MDL2 Assets" panose="050A0102010101010101" pitchFamily="18" charset="0"/>
                </a:endParaRPr>
              </a:p>
            </p:txBody>
          </p:sp>
          <p:pic>
            <p:nvPicPr>
              <p:cNvPr id="135" name="Picture 134">
                <a:extLst>
                  <a:ext uri="{FF2B5EF4-FFF2-40B4-BE49-F238E27FC236}">
                    <a16:creationId xmlns:a16="http://schemas.microsoft.com/office/drawing/2014/main" id="{E8048188-97E4-4572-A697-C0F5185F4F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881" y="6674120"/>
                <a:ext cx="192024" cy="192024"/>
              </a:xfrm>
              <a:prstGeom prst="rect">
                <a:avLst/>
              </a:prstGeom>
            </p:spPr>
          </p:pic>
        </p:grpSp>
      </p:grpSp>
      <p:grpSp>
        <p:nvGrpSpPr>
          <p:cNvPr id="136" name="Group 135">
            <a:extLst>
              <a:ext uri="{FF2B5EF4-FFF2-40B4-BE49-F238E27FC236}">
                <a16:creationId xmlns:a16="http://schemas.microsoft.com/office/drawing/2014/main" id="{0D35CB32-77F2-436E-8DA1-A6C3318B5E6D}"/>
              </a:ext>
            </a:extLst>
          </p:cNvPr>
          <p:cNvGrpSpPr/>
          <p:nvPr/>
        </p:nvGrpSpPr>
        <p:grpSpPr>
          <a:xfrm>
            <a:off x="4239520" y="5276072"/>
            <a:ext cx="1603604" cy="338554"/>
            <a:chOff x="12287250" y="3278491"/>
            <a:chExt cx="1603604" cy="338554"/>
          </a:xfrm>
        </p:grpSpPr>
        <p:grpSp>
          <p:nvGrpSpPr>
            <p:cNvPr id="137" name="Group 136">
              <a:extLst>
                <a:ext uri="{FF2B5EF4-FFF2-40B4-BE49-F238E27FC236}">
                  <a16:creationId xmlns:a16="http://schemas.microsoft.com/office/drawing/2014/main" id="{6AAE94BA-8734-4495-B15A-8EF7C044092A}"/>
                </a:ext>
              </a:extLst>
            </p:cNvPr>
            <p:cNvGrpSpPr/>
            <p:nvPr/>
          </p:nvGrpSpPr>
          <p:grpSpPr>
            <a:xfrm>
              <a:off x="12287250" y="3299458"/>
              <a:ext cx="256032" cy="256032"/>
              <a:chOff x="604877" y="9151250"/>
              <a:chExt cx="256032" cy="256032"/>
            </a:xfrm>
          </p:grpSpPr>
          <p:sp>
            <p:nvSpPr>
              <p:cNvPr id="139" name="Oval 138">
                <a:extLst>
                  <a:ext uri="{FF2B5EF4-FFF2-40B4-BE49-F238E27FC236}">
                    <a16:creationId xmlns:a16="http://schemas.microsoft.com/office/drawing/2014/main" id="{653B413E-B17C-4D28-A4A4-AB0D6F7E8B54}"/>
                  </a:ext>
                </a:extLst>
              </p:cNvPr>
              <p:cNvSpPr/>
              <p:nvPr/>
            </p:nvSpPr>
            <p:spPr>
              <a:xfrm>
                <a:off x="604877" y="9151250"/>
                <a:ext cx="256032" cy="256032"/>
              </a:xfrm>
              <a:prstGeom prst="ellipse">
                <a:avLst/>
              </a:prstGeom>
              <a:noFill/>
              <a:ln>
                <a:solidFill>
                  <a:srgbClr val="0067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a:extLst>
                  <a:ext uri="{FF2B5EF4-FFF2-40B4-BE49-F238E27FC236}">
                    <a16:creationId xmlns:a16="http://schemas.microsoft.com/office/drawing/2014/main" id="{0A1E34AA-B05B-4F06-B895-52C0C7747432}"/>
                  </a:ext>
                </a:extLst>
              </p:cNvPr>
              <p:cNvSpPr/>
              <p:nvPr/>
            </p:nvSpPr>
            <p:spPr>
              <a:xfrm>
                <a:off x="668885" y="9215258"/>
                <a:ext cx="128016" cy="128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8" name="TextBox 137">
              <a:extLst>
                <a:ext uri="{FF2B5EF4-FFF2-40B4-BE49-F238E27FC236}">
                  <a16:creationId xmlns:a16="http://schemas.microsoft.com/office/drawing/2014/main" id="{47EE2F22-BB80-432B-8DFE-59729601A928}"/>
                </a:ext>
              </a:extLst>
            </p:cNvPr>
            <p:cNvSpPr txBox="1"/>
            <p:nvPr/>
          </p:nvSpPr>
          <p:spPr>
            <a:xfrm>
              <a:off x="12548307" y="3278491"/>
              <a:ext cx="134254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label</a:t>
              </a:r>
            </a:p>
          </p:txBody>
        </p:sp>
      </p:grpSp>
      <p:grpSp>
        <p:nvGrpSpPr>
          <p:cNvPr id="141" name="Group 140">
            <a:extLst>
              <a:ext uri="{FF2B5EF4-FFF2-40B4-BE49-F238E27FC236}">
                <a16:creationId xmlns:a16="http://schemas.microsoft.com/office/drawing/2014/main" id="{CC5CF3C4-20E5-4E4A-882A-913F7864E404}"/>
              </a:ext>
            </a:extLst>
          </p:cNvPr>
          <p:cNvGrpSpPr/>
          <p:nvPr/>
        </p:nvGrpSpPr>
        <p:grpSpPr>
          <a:xfrm>
            <a:off x="6187450" y="5270105"/>
            <a:ext cx="1603604" cy="338554"/>
            <a:chOff x="12287250" y="2814325"/>
            <a:chExt cx="1603604" cy="338554"/>
          </a:xfrm>
        </p:grpSpPr>
        <p:sp>
          <p:nvSpPr>
            <p:cNvPr id="142" name="Oval 141">
              <a:extLst>
                <a:ext uri="{FF2B5EF4-FFF2-40B4-BE49-F238E27FC236}">
                  <a16:creationId xmlns:a16="http://schemas.microsoft.com/office/drawing/2014/main" id="{A25ADA7C-782F-4BBA-A8A4-7126D83D05AB}"/>
                </a:ext>
              </a:extLst>
            </p:cNvPr>
            <p:cNvSpPr/>
            <p:nvPr/>
          </p:nvSpPr>
          <p:spPr>
            <a:xfrm>
              <a:off x="12287250" y="2835292"/>
              <a:ext cx="256032" cy="256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TextBox 142">
              <a:extLst>
                <a:ext uri="{FF2B5EF4-FFF2-40B4-BE49-F238E27FC236}">
                  <a16:creationId xmlns:a16="http://schemas.microsoft.com/office/drawing/2014/main" id="{492823AA-E089-4DC8-B10A-7CF34C6F0EF6}"/>
                </a:ext>
              </a:extLst>
            </p:cNvPr>
            <p:cNvSpPr txBox="1"/>
            <p:nvPr/>
          </p:nvSpPr>
          <p:spPr>
            <a:xfrm>
              <a:off x="12548307" y="2814325"/>
              <a:ext cx="134254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label</a:t>
              </a:r>
            </a:p>
          </p:txBody>
        </p:sp>
      </p:grpSp>
      <p:grpSp>
        <p:nvGrpSpPr>
          <p:cNvPr id="147" name="Group 146">
            <a:extLst>
              <a:ext uri="{FF2B5EF4-FFF2-40B4-BE49-F238E27FC236}">
                <a16:creationId xmlns:a16="http://schemas.microsoft.com/office/drawing/2014/main" id="{078641C8-5239-48F5-9423-61C42EB5B1A6}"/>
              </a:ext>
            </a:extLst>
          </p:cNvPr>
          <p:cNvGrpSpPr/>
          <p:nvPr/>
        </p:nvGrpSpPr>
        <p:grpSpPr>
          <a:xfrm>
            <a:off x="4259721" y="6514446"/>
            <a:ext cx="1603604" cy="338554"/>
            <a:chOff x="549873" y="11368932"/>
            <a:chExt cx="1603604" cy="338554"/>
          </a:xfrm>
        </p:grpSpPr>
        <p:sp>
          <p:nvSpPr>
            <p:cNvPr id="148" name="TextBox 147">
              <a:extLst>
                <a:ext uri="{FF2B5EF4-FFF2-40B4-BE49-F238E27FC236}">
                  <a16:creationId xmlns:a16="http://schemas.microsoft.com/office/drawing/2014/main" id="{9496EB82-4767-4BAE-8FAF-CCA97DF73FB7}"/>
                </a:ext>
              </a:extLst>
            </p:cNvPr>
            <p:cNvSpPr txBox="1"/>
            <p:nvPr/>
          </p:nvSpPr>
          <p:spPr>
            <a:xfrm>
              <a:off x="810930" y="11368932"/>
              <a:ext cx="134254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label</a:t>
              </a:r>
            </a:p>
          </p:txBody>
        </p:sp>
        <p:grpSp>
          <p:nvGrpSpPr>
            <p:cNvPr id="149" name="Group 148">
              <a:extLst>
                <a:ext uri="{FF2B5EF4-FFF2-40B4-BE49-F238E27FC236}">
                  <a16:creationId xmlns:a16="http://schemas.microsoft.com/office/drawing/2014/main" id="{0836AEFD-9CF0-4FE7-95E2-F6FC474F5893}"/>
                </a:ext>
              </a:extLst>
            </p:cNvPr>
            <p:cNvGrpSpPr/>
            <p:nvPr/>
          </p:nvGrpSpPr>
          <p:grpSpPr>
            <a:xfrm>
              <a:off x="549873" y="11381190"/>
              <a:ext cx="256032" cy="256032"/>
              <a:chOff x="604877" y="6642116"/>
              <a:chExt cx="256032" cy="256032"/>
            </a:xfrm>
          </p:grpSpPr>
          <p:sp>
            <p:nvSpPr>
              <p:cNvPr id="150" name="Rectangle 149">
                <a:extLst>
                  <a:ext uri="{FF2B5EF4-FFF2-40B4-BE49-F238E27FC236}">
                    <a16:creationId xmlns:a16="http://schemas.microsoft.com/office/drawing/2014/main" id="{2CE96ABC-1B71-4FB6-A3C7-5B9DCB1367F1}"/>
                  </a:ext>
                </a:extLst>
              </p:cNvPr>
              <p:cNvSpPr/>
              <p:nvPr/>
            </p:nvSpPr>
            <p:spPr>
              <a:xfrm>
                <a:off x="604877" y="6642116"/>
                <a:ext cx="256032" cy="256032"/>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ull MDL2 Assets" panose="050A0102010101010101" pitchFamily="18" charset="0"/>
                </a:endParaRPr>
              </a:p>
            </p:txBody>
          </p:sp>
          <p:pic>
            <p:nvPicPr>
              <p:cNvPr id="151" name="Picture 150">
                <a:extLst>
                  <a:ext uri="{FF2B5EF4-FFF2-40B4-BE49-F238E27FC236}">
                    <a16:creationId xmlns:a16="http://schemas.microsoft.com/office/drawing/2014/main" id="{446452DA-0376-4F38-84AE-4CD1D8ADBB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881" y="6674120"/>
                <a:ext cx="192024" cy="192024"/>
              </a:xfrm>
              <a:prstGeom prst="rect">
                <a:avLst/>
              </a:prstGeom>
            </p:spPr>
          </p:pic>
        </p:grpSp>
      </p:grpSp>
      <p:sp>
        <p:nvSpPr>
          <p:cNvPr id="152" name="TextBox 151">
            <a:extLst>
              <a:ext uri="{FF2B5EF4-FFF2-40B4-BE49-F238E27FC236}">
                <a16:creationId xmlns:a16="http://schemas.microsoft.com/office/drawing/2014/main" id="{BB0381EB-EAA9-4EF5-92FC-D01A05E9603A}"/>
              </a:ext>
            </a:extLst>
          </p:cNvPr>
          <p:cNvSpPr txBox="1"/>
          <p:nvPr/>
        </p:nvSpPr>
        <p:spPr>
          <a:xfrm>
            <a:off x="4187529" y="7396177"/>
            <a:ext cx="3509872"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Lorem ipsum dolor sit </a:t>
            </a:r>
            <a:r>
              <a:rPr lang="en-US" sz="2000" err="1">
                <a:latin typeface="Segoe UI Bold" panose="020B0802040204020203" pitchFamily="34" charset="0"/>
                <a:cs typeface="Segoe UI Bold" panose="020B0802040204020203" pitchFamily="34" charset="0"/>
              </a:rPr>
              <a:t>amet</a:t>
            </a:r>
            <a:endParaRPr lang="en-US" sz="2000">
              <a:latin typeface="Segoe UI Bold" panose="020B0802040204020203" pitchFamily="34" charset="0"/>
              <a:cs typeface="Segoe UI Bold" panose="020B0802040204020203" pitchFamily="34" charset="0"/>
            </a:endParaRPr>
          </a:p>
        </p:txBody>
      </p:sp>
      <p:sp>
        <p:nvSpPr>
          <p:cNvPr id="153" name="TextBox 152">
            <a:extLst>
              <a:ext uri="{FF2B5EF4-FFF2-40B4-BE49-F238E27FC236}">
                <a16:creationId xmlns:a16="http://schemas.microsoft.com/office/drawing/2014/main" id="{631610CF-ADC1-4854-BA7D-01695B7BCE17}"/>
              </a:ext>
            </a:extLst>
          </p:cNvPr>
          <p:cNvSpPr txBox="1"/>
          <p:nvPr/>
        </p:nvSpPr>
        <p:spPr>
          <a:xfrm>
            <a:off x="4187529" y="7872841"/>
            <a:ext cx="11570540"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Lorem ipsum dolor sit </a:t>
            </a:r>
            <a:r>
              <a:rPr lang="en-US" sz="1600" err="1">
                <a:latin typeface="Segoe UI" panose="020B0502040204020203" pitchFamily="34" charset="0"/>
                <a:cs typeface="Segoe UI" panose="020B0502040204020203" pitchFamily="34" charset="0"/>
              </a:rPr>
              <a:t>amet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consectetur</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adipiscing</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elit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Proin</a:t>
            </a:r>
            <a:r>
              <a:rPr lang="en-US" sz="1600">
                <a:latin typeface="Segoe UI" panose="020B0502040204020203" pitchFamily="34" charset="0"/>
                <a:cs typeface="Segoe UI" panose="020B0502040204020203" pitchFamily="34" charset="0"/>
              </a:rPr>
              <a:t> ipsum </a:t>
            </a:r>
            <a:r>
              <a:rPr lang="en-US" sz="1600" err="1">
                <a:latin typeface="Segoe UI" panose="020B0502040204020203" pitchFamily="34" charset="0"/>
                <a:cs typeface="Segoe UI" panose="020B0502040204020203" pitchFamily="34" charset="0"/>
              </a:rPr>
              <a:t>sapien</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consectetur</a:t>
            </a:r>
            <a:r>
              <a:rPr lang="en-US" sz="1600">
                <a:latin typeface="Segoe UI" panose="020B0502040204020203" pitchFamily="34" charset="0"/>
                <a:cs typeface="Segoe UI" panose="020B0502040204020203" pitchFamily="34" charset="0"/>
              </a:rPr>
              <a:t> sit </a:t>
            </a:r>
            <a:r>
              <a:rPr lang="en-US" sz="1600" err="1">
                <a:latin typeface="Segoe UI" panose="020B0502040204020203" pitchFamily="34" charset="0"/>
                <a:cs typeface="Segoe UI" panose="020B0502040204020203" pitchFamily="34" charset="0"/>
              </a:rPr>
              <a:t>amet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arcu</a:t>
            </a:r>
            <a:r>
              <a:rPr lang="en-US" sz="1600">
                <a:latin typeface="Segoe UI" panose="020B0502040204020203" pitchFamily="34" charset="0"/>
                <a:cs typeface="Segoe UI" panose="020B0502040204020203" pitchFamily="34" charset="0"/>
              </a:rPr>
              <a:t> et, cursus </a:t>
            </a:r>
            <a:r>
              <a:rPr lang="en-US" sz="1600" err="1">
                <a:latin typeface="Segoe UI" panose="020B0502040204020203" pitchFamily="34" charset="0"/>
                <a:cs typeface="Segoe UI" panose="020B0502040204020203" pitchFamily="34" charset="0"/>
              </a:rPr>
              <a:t>dignissim</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erat</a:t>
            </a:r>
            <a:r>
              <a:rPr lang="en-US" sz="1600">
                <a:latin typeface="Segoe UI" panose="020B0502040204020203" pitchFamily="34" charset="0"/>
                <a:cs typeface="Segoe UI" panose="020B0502040204020203" pitchFamily="34" charset="0"/>
              </a:rPr>
              <a:t>.</a:t>
            </a:r>
            <a:endParaRPr lang="en-US" sz="1600" u="sng">
              <a:solidFill>
                <a:srgbClr val="0067B8"/>
              </a:solidFill>
              <a:latin typeface="Segoe UI" panose="020B0502040204020203" pitchFamily="34" charset="0"/>
              <a:cs typeface="Segoe UI" panose="020B0502040204020203" pitchFamily="34" charset="0"/>
            </a:endParaRPr>
          </a:p>
        </p:txBody>
      </p:sp>
      <p:grpSp>
        <p:nvGrpSpPr>
          <p:cNvPr id="154" name="Group 153">
            <a:extLst>
              <a:ext uri="{FF2B5EF4-FFF2-40B4-BE49-F238E27FC236}">
                <a16:creationId xmlns:a16="http://schemas.microsoft.com/office/drawing/2014/main" id="{57B44B31-A048-4EB7-9692-3A77D2B14410}"/>
              </a:ext>
            </a:extLst>
          </p:cNvPr>
          <p:cNvGrpSpPr/>
          <p:nvPr/>
        </p:nvGrpSpPr>
        <p:grpSpPr>
          <a:xfrm>
            <a:off x="4187529" y="8279177"/>
            <a:ext cx="3850577" cy="821117"/>
            <a:chOff x="987823" y="9970294"/>
            <a:chExt cx="3850577" cy="821117"/>
          </a:xfrm>
        </p:grpSpPr>
        <p:sp>
          <p:nvSpPr>
            <p:cNvPr id="155" name="Rectangle 154">
              <a:extLst>
                <a:ext uri="{FF2B5EF4-FFF2-40B4-BE49-F238E27FC236}">
                  <a16:creationId xmlns:a16="http://schemas.microsoft.com/office/drawing/2014/main" id="{E74267D0-F410-4ED7-8446-43510DA36569}"/>
                </a:ext>
              </a:extLst>
            </p:cNvPr>
            <p:cNvSpPr/>
            <p:nvPr/>
          </p:nvSpPr>
          <p:spPr>
            <a:xfrm>
              <a:off x="1080216" y="10389075"/>
              <a:ext cx="3758184"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156" name="TextBox 155">
              <a:extLst>
                <a:ext uri="{FF2B5EF4-FFF2-40B4-BE49-F238E27FC236}">
                  <a16:creationId xmlns:a16="http://schemas.microsoft.com/office/drawing/2014/main" id="{40BDE114-47EA-4787-B329-928F3D5EEDBB}"/>
                </a:ext>
              </a:extLst>
            </p:cNvPr>
            <p:cNvSpPr txBox="1"/>
            <p:nvPr/>
          </p:nvSpPr>
          <p:spPr>
            <a:xfrm>
              <a:off x="1124535" y="10430188"/>
              <a:ext cx="958917" cy="338554"/>
            </a:xfrm>
            <a:prstGeom prst="rect">
              <a:avLst/>
            </a:prstGeom>
            <a:noFill/>
          </p:spPr>
          <p:txBody>
            <a:bodyPr wrap="none" rtlCol="0">
              <a:spAutoFit/>
            </a:bodyPr>
            <a:lstStyle/>
            <a:p>
              <a:r>
                <a:rPr lang="en-US" sz="1600">
                  <a:solidFill>
                    <a:srgbClr val="666666"/>
                  </a:solidFill>
                  <a:latin typeface="Segoe UI" panose="020B0502040204020203" pitchFamily="34" charset="0"/>
                  <a:cs typeface="Segoe UI" panose="020B0502040204020203" pitchFamily="34" charset="0"/>
                </a:rPr>
                <a:t>Hint text</a:t>
              </a:r>
            </a:p>
          </p:txBody>
        </p:sp>
        <p:sp>
          <p:nvSpPr>
            <p:cNvPr id="157" name="TextBox 156">
              <a:extLst>
                <a:ext uri="{FF2B5EF4-FFF2-40B4-BE49-F238E27FC236}">
                  <a16:creationId xmlns:a16="http://schemas.microsoft.com/office/drawing/2014/main" id="{38E7C78B-613C-4CC7-B4A9-5621DEC94E23}"/>
                </a:ext>
              </a:extLst>
            </p:cNvPr>
            <p:cNvSpPr txBox="1"/>
            <p:nvPr/>
          </p:nvSpPr>
          <p:spPr>
            <a:xfrm>
              <a:off x="987823" y="9970294"/>
              <a:ext cx="153811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header</a:t>
              </a:r>
            </a:p>
          </p:txBody>
        </p:sp>
        <p:sp>
          <p:nvSpPr>
            <p:cNvPr id="158" name="Rectangle 157">
              <a:extLst>
                <a:ext uri="{FF2B5EF4-FFF2-40B4-BE49-F238E27FC236}">
                  <a16:creationId xmlns:a16="http://schemas.microsoft.com/office/drawing/2014/main" id="{9BF7992B-9EBF-4C73-B354-4C76C08883DE}"/>
                </a:ext>
              </a:extLst>
            </p:cNvPr>
            <p:cNvSpPr/>
            <p:nvPr/>
          </p:nvSpPr>
          <p:spPr>
            <a:xfrm>
              <a:off x="4436064" y="10389075"/>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9" name="Group 158">
            <a:extLst>
              <a:ext uri="{FF2B5EF4-FFF2-40B4-BE49-F238E27FC236}">
                <a16:creationId xmlns:a16="http://schemas.microsoft.com/office/drawing/2014/main" id="{5176BFF9-5FA7-4566-B8E8-5DED63F8FF20}"/>
              </a:ext>
            </a:extLst>
          </p:cNvPr>
          <p:cNvGrpSpPr/>
          <p:nvPr/>
        </p:nvGrpSpPr>
        <p:grpSpPr>
          <a:xfrm>
            <a:off x="4187529" y="9286910"/>
            <a:ext cx="3850577" cy="821117"/>
            <a:chOff x="987823" y="9970294"/>
            <a:chExt cx="3850577" cy="821117"/>
          </a:xfrm>
        </p:grpSpPr>
        <p:sp>
          <p:nvSpPr>
            <p:cNvPr id="160" name="Rectangle 159">
              <a:extLst>
                <a:ext uri="{FF2B5EF4-FFF2-40B4-BE49-F238E27FC236}">
                  <a16:creationId xmlns:a16="http://schemas.microsoft.com/office/drawing/2014/main" id="{5D3AC5D6-32E1-49ED-84B0-EF798E4514B4}"/>
                </a:ext>
              </a:extLst>
            </p:cNvPr>
            <p:cNvSpPr/>
            <p:nvPr/>
          </p:nvSpPr>
          <p:spPr>
            <a:xfrm>
              <a:off x="1080216" y="10389075"/>
              <a:ext cx="3758184"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161" name="TextBox 160">
              <a:extLst>
                <a:ext uri="{FF2B5EF4-FFF2-40B4-BE49-F238E27FC236}">
                  <a16:creationId xmlns:a16="http://schemas.microsoft.com/office/drawing/2014/main" id="{16704A18-77EC-4DC9-BDDF-8C80B05DAF97}"/>
                </a:ext>
              </a:extLst>
            </p:cNvPr>
            <p:cNvSpPr txBox="1"/>
            <p:nvPr/>
          </p:nvSpPr>
          <p:spPr>
            <a:xfrm>
              <a:off x="1124535" y="10430188"/>
              <a:ext cx="958917" cy="338554"/>
            </a:xfrm>
            <a:prstGeom prst="rect">
              <a:avLst/>
            </a:prstGeom>
            <a:noFill/>
          </p:spPr>
          <p:txBody>
            <a:bodyPr wrap="none" rtlCol="0">
              <a:spAutoFit/>
            </a:bodyPr>
            <a:lstStyle/>
            <a:p>
              <a:r>
                <a:rPr lang="en-US" sz="1600">
                  <a:solidFill>
                    <a:srgbClr val="666666"/>
                  </a:solidFill>
                  <a:latin typeface="Segoe UI" panose="020B0502040204020203" pitchFamily="34" charset="0"/>
                  <a:cs typeface="Segoe UI" panose="020B0502040204020203" pitchFamily="34" charset="0"/>
                </a:rPr>
                <a:t>Hint text</a:t>
              </a:r>
            </a:p>
          </p:txBody>
        </p:sp>
        <p:sp>
          <p:nvSpPr>
            <p:cNvPr id="162" name="TextBox 161">
              <a:extLst>
                <a:ext uri="{FF2B5EF4-FFF2-40B4-BE49-F238E27FC236}">
                  <a16:creationId xmlns:a16="http://schemas.microsoft.com/office/drawing/2014/main" id="{A473B939-5F3A-4B0B-A29C-7567DC7F2139}"/>
                </a:ext>
              </a:extLst>
            </p:cNvPr>
            <p:cNvSpPr txBox="1"/>
            <p:nvPr/>
          </p:nvSpPr>
          <p:spPr>
            <a:xfrm>
              <a:off x="987823" y="9970294"/>
              <a:ext cx="153811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Control header</a:t>
              </a:r>
            </a:p>
          </p:txBody>
        </p:sp>
        <p:sp>
          <p:nvSpPr>
            <p:cNvPr id="163" name="Rectangle 162">
              <a:extLst>
                <a:ext uri="{FF2B5EF4-FFF2-40B4-BE49-F238E27FC236}">
                  <a16:creationId xmlns:a16="http://schemas.microsoft.com/office/drawing/2014/main" id="{C359F777-9967-42C9-BF77-A6C6BFB161AE}"/>
                </a:ext>
              </a:extLst>
            </p:cNvPr>
            <p:cNvSpPr/>
            <p:nvPr/>
          </p:nvSpPr>
          <p:spPr>
            <a:xfrm>
              <a:off x="4436064" y="10389075"/>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0" name="Rectangle 189">
            <a:extLst>
              <a:ext uri="{FF2B5EF4-FFF2-40B4-BE49-F238E27FC236}">
                <a16:creationId xmlns:a16="http://schemas.microsoft.com/office/drawing/2014/main" id="{85D16585-5232-47CC-B7F5-FF6CD89CE660}"/>
              </a:ext>
            </a:extLst>
          </p:cNvPr>
          <p:cNvSpPr/>
          <p:nvPr/>
        </p:nvSpPr>
        <p:spPr>
          <a:xfrm>
            <a:off x="5971104" y="2543502"/>
            <a:ext cx="1306545" cy="59393"/>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Rectangle 125">
            <a:extLst>
              <a:ext uri="{FF2B5EF4-FFF2-40B4-BE49-F238E27FC236}">
                <a16:creationId xmlns:a16="http://schemas.microsoft.com/office/drawing/2014/main" id="{7AA1BBA0-B83B-4785-BF58-A723EE10864E}"/>
              </a:ext>
            </a:extLst>
          </p:cNvPr>
          <p:cNvSpPr/>
          <p:nvPr/>
        </p:nvSpPr>
        <p:spPr>
          <a:xfrm>
            <a:off x="5832952" y="13106938"/>
            <a:ext cx="1527048"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Next</a:t>
            </a:r>
          </a:p>
        </p:txBody>
      </p:sp>
      <p:sp>
        <p:nvSpPr>
          <p:cNvPr id="127" name="Rectangle 126">
            <a:extLst>
              <a:ext uri="{FF2B5EF4-FFF2-40B4-BE49-F238E27FC236}">
                <a16:creationId xmlns:a16="http://schemas.microsoft.com/office/drawing/2014/main" id="{7F1DFE1B-8023-4ED9-AC60-18FFC8EB3E5F}"/>
              </a:ext>
            </a:extLst>
          </p:cNvPr>
          <p:cNvSpPr/>
          <p:nvPr/>
        </p:nvSpPr>
        <p:spPr>
          <a:xfrm>
            <a:off x="4204315" y="13108984"/>
            <a:ext cx="1527048" cy="402336"/>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333333"/>
                </a:solidFill>
                <a:latin typeface="Segoe UI" panose="020B0502040204020203" pitchFamily="34" charset="0"/>
                <a:cs typeface="Segoe UI" panose="020B0502040204020203" pitchFamily="34" charset="0"/>
              </a:rPr>
              <a:t>Back</a:t>
            </a:r>
          </a:p>
        </p:txBody>
      </p:sp>
      <p:sp>
        <p:nvSpPr>
          <p:cNvPr id="128" name="TextBox 127">
            <a:extLst>
              <a:ext uri="{FF2B5EF4-FFF2-40B4-BE49-F238E27FC236}">
                <a16:creationId xmlns:a16="http://schemas.microsoft.com/office/drawing/2014/main" id="{8DC0D0BA-23A5-4CE8-8DC9-BAB869C9AF90}"/>
              </a:ext>
            </a:extLst>
          </p:cNvPr>
          <p:cNvSpPr txBox="1"/>
          <p:nvPr/>
        </p:nvSpPr>
        <p:spPr>
          <a:xfrm>
            <a:off x="372568" y="13271177"/>
            <a:ext cx="8707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Settings</a:t>
            </a:r>
          </a:p>
        </p:txBody>
      </p:sp>
      <p:pic>
        <p:nvPicPr>
          <p:cNvPr id="129" name="Picture 128">
            <a:extLst>
              <a:ext uri="{FF2B5EF4-FFF2-40B4-BE49-F238E27FC236}">
                <a16:creationId xmlns:a16="http://schemas.microsoft.com/office/drawing/2014/main" id="{14634BAA-8FB8-4893-9532-7BBDDC09E1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568" y="13337989"/>
            <a:ext cx="192024" cy="192024"/>
          </a:xfrm>
          <a:prstGeom prst="rect">
            <a:avLst/>
          </a:prstGeom>
        </p:spPr>
      </p:pic>
      <p:cxnSp>
        <p:nvCxnSpPr>
          <p:cNvPr id="130" name="Straight Connector 129">
            <a:extLst>
              <a:ext uri="{FF2B5EF4-FFF2-40B4-BE49-F238E27FC236}">
                <a16:creationId xmlns:a16="http://schemas.microsoft.com/office/drawing/2014/main" id="{87622964-FD2C-447D-AAEE-000EDBA4CEB9}"/>
              </a:ext>
            </a:extLst>
          </p:cNvPr>
          <p:cNvCxnSpPr>
            <a:cxnSpLocks/>
          </p:cNvCxnSpPr>
          <p:nvPr/>
        </p:nvCxnSpPr>
        <p:spPr>
          <a:xfrm>
            <a:off x="-937" y="13165074"/>
            <a:ext cx="3802916" cy="0"/>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118" name="TextBox 117">
            <a:extLst>
              <a:ext uri="{FF2B5EF4-FFF2-40B4-BE49-F238E27FC236}">
                <a16:creationId xmlns:a16="http://schemas.microsoft.com/office/drawing/2014/main" id="{CECE410A-64D5-4F80-B102-D4E5C6DF7727}"/>
              </a:ext>
            </a:extLst>
          </p:cNvPr>
          <p:cNvSpPr txBox="1"/>
          <p:nvPr/>
        </p:nvSpPr>
        <p:spPr>
          <a:xfrm>
            <a:off x="6252231" y="2071351"/>
            <a:ext cx="1075614" cy="369332"/>
          </a:xfrm>
          <a:prstGeom prst="rect">
            <a:avLst/>
          </a:prstGeom>
          <a:noFill/>
        </p:spPr>
        <p:txBody>
          <a:bodyPr wrap="none" rtlCol="0">
            <a:spAutoFit/>
          </a:bodyPr>
          <a:lstStyle/>
          <a:p>
            <a:pPr algn="ctr"/>
            <a:r>
              <a:rPr lang="en-US">
                <a:latin typeface="Segoe UI" panose="020B0502040204020203" pitchFamily="34" charset="0"/>
                <a:cs typeface="Segoe UI" panose="020B0502040204020203" pitchFamily="34" charset="0"/>
              </a:rPr>
              <a:t>Step two</a:t>
            </a:r>
          </a:p>
        </p:txBody>
      </p:sp>
      <p:sp>
        <p:nvSpPr>
          <p:cNvPr id="119" name="TextBox 118">
            <a:extLst>
              <a:ext uri="{FF2B5EF4-FFF2-40B4-BE49-F238E27FC236}">
                <a16:creationId xmlns:a16="http://schemas.microsoft.com/office/drawing/2014/main" id="{EB72817A-EE64-4107-8268-8A86E58861C1}"/>
              </a:ext>
            </a:extLst>
          </p:cNvPr>
          <p:cNvSpPr txBox="1"/>
          <p:nvPr/>
        </p:nvSpPr>
        <p:spPr>
          <a:xfrm>
            <a:off x="7896465" y="2071351"/>
            <a:ext cx="1222386" cy="369332"/>
          </a:xfrm>
          <a:prstGeom prst="rect">
            <a:avLst/>
          </a:prstGeom>
          <a:noFill/>
        </p:spPr>
        <p:txBody>
          <a:bodyPr wrap="none" rtlCol="0">
            <a:spAutoFit/>
          </a:bodyPr>
          <a:lstStyle/>
          <a:p>
            <a:pPr algn="ctr"/>
            <a:r>
              <a:rPr lang="en-US">
                <a:solidFill>
                  <a:srgbClr val="C2C2C2"/>
                </a:solidFill>
                <a:latin typeface="Segoe UI" panose="020B0502040204020203" pitchFamily="34" charset="0"/>
                <a:cs typeface="Segoe UI" panose="020B0502040204020203" pitchFamily="34" charset="0"/>
              </a:rPr>
              <a:t>Step three</a:t>
            </a:r>
          </a:p>
        </p:txBody>
      </p:sp>
      <p:sp>
        <p:nvSpPr>
          <p:cNvPr id="122" name="TextBox 121">
            <a:extLst>
              <a:ext uri="{FF2B5EF4-FFF2-40B4-BE49-F238E27FC236}">
                <a16:creationId xmlns:a16="http://schemas.microsoft.com/office/drawing/2014/main" id="{C1DAA358-8AF0-40EF-8DDC-2157931BF560}"/>
              </a:ext>
            </a:extLst>
          </p:cNvPr>
          <p:cNvSpPr txBox="1"/>
          <p:nvPr/>
        </p:nvSpPr>
        <p:spPr>
          <a:xfrm>
            <a:off x="4483107" y="2071351"/>
            <a:ext cx="1081130" cy="369332"/>
          </a:xfrm>
          <a:prstGeom prst="rect">
            <a:avLst/>
          </a:prstGeom>
          <a:noFill/>
        </p:spPr>
        <p:txBody>
          <a:bodyPr wrap="none" rtlCol="0">
            <a:spAutoFit/>
          </a:bodyPr>
          <a:lstStyle/>
          <a:p>
            <a:pPr algn="ctr"/>
            <a:r>
              <a:rPr lang="en-US">
                <a:solidFill>
                  <a:srgbClr val="333333"/>
                </a:solidFill>
                <a:latin typeface="Segoe UI" panose="020B0502040204020203" pitchFamily="34" charset="0"/>
                <a:cs typeface="Segoe UI" panose="020B0502040204020203" pitchFamily="34" charset="0"/>
              </a:rPr>
              <a:t>Step one</a:t>
            </a:r>
          </a:p>
        </p:txBody>
      </p:sp>
      <p:sp>
        <p:nvSpPr>
          <p:cNvPr id="124" name="Oval 123">
            <a:extLst>
              <a:ext uri="{FF2B5EF4-FFF2-40B4-BE49-F238E27FC236}">
                <a16:creationId xmlns:a16="http://schemas.microsoft.com/office/drawing/2014/main" id="{32C1BF2E-4FE7-4F0C-8064-12551ECA3C06}"/>
              </a:ext>
            </a:extLst>
          </p:cNvPr>
          <p:cNvSpPr/>
          <p:nvPr/>
        </p:nvSpPr>
        <p:spPr>
          <a:xfrm>
            <a:off x="5971104" y="2138654"/>
            <a:ext cx="241742" cy="241742"/>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lumMod val="75000"/>
                  </a:schemeClr>
                </a:solidFill>
              </a:rPr>
              <a:t>2</a:t>
            </a:r>
          </a:p>
        </p:txBody>
      </p:sp>
      <p:sp>
        <p:nvSpPr>
          <p:cNvPr id="125" name="Oval 124">
            <a:extLst>
              <a:ext uri="{FF2B5EF4-FFF2-40B4-BE49-F238E27FC236}">
                <a16:creationId xmlns:a16="http://schemas.microsoft.com/office/drawing/2014/main" id="{D939A5C5-4C8E-4706-974B-049972A961DD}"/>
              </a:ext>
            </a:extLst>
          </p:cNvPr>
          <p:cNvSpPr/>
          <p:nvPr/>
        </p:nvSpPr>
        <p:spPr>
          <a:xfrm>
            <a:off x="7654723" y="2138654"/>
            <a:ext cx="241742" cy="241742"/>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lumMod val="75000"/>
                  </a:schemeClr>
                </a:solidFill>
              </a:rPr>
              <a:t>3</a:t>
            </a:r>
          </a:p>
        </p:txBody>
      </p:sp>
      <p:sp>
        <p:nvSpPr>
          <p:cNvPr id="123" name="Oval 122">
            <a:extLst>
              <a:ext uri="{FF2B5EF4-FFF2-40B4-BE49-F238E27FC236}">
                <a16:creationId xmlns:a16="http://schemas.microsoft.com/office/drawing/2014/main" id="{7C6FD575-B031-4571-84F6-0EF123EC9A4E}"/>
              </a:ext>
            </a:extLst>
          </p:cNvPr>
          <p:cNvSpPr/>
          <p:nvPr/>
        </p:nvSpPr>
        <p:spPr>
          <a:xfrm>
            <a:off x="4242641" y="2119132"/>
            <a:ext cx="241742" cy="241742"/>
          </a:xfrm>
          <a:prstGeom prst="ellipse">
            <a:avLst/>
          </a:prstGeom>
          <a:solidFill>
            <a:srgbClr val="58A358">
              <a:alpha val="24000"/>
            </a:srgb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accent1"/>
              </a:solidFill>
            </a:endParaRPr>
          </a:p>
        </p:txBody>
      </p:sp>
      <p:pic>
        <p:nvPicPr>
          <p:cNvPr id="18" name="Graphic 17" descr="Checkmark">
            <a:extLst>
              <a:ext uri="{FF2B5EF4-FFF2-40B4-BE49-F238E27FC236}">
                <a16:creationId xmlns:a16="http://schemas.microsoft.com/office/drawing/2014/main" id="{807DC777-8C76-4753-8E99-8F89A5963F8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88277" y="2160941"/>
            <a:ext cx="160961" cy="160961"/>
          </a:xfrm>
          <a:prstGeom prst="rect">
            <a:avLst/>
          </a:prstGeom>
        </p:spPr>
      </p:pic>
      <p:sp>
        <p:nvSpPr>
          <p:cNvPr id="144" name="Oval 143">
            <a:extLst>
              <a:ext uri="{FF2B5EF4-FFF2-40B4-BE49-F238E27FC236}">
                <a16:creationId xmlns:a16="http://schemas.microsoft.com/office/drawing/2014/main" id="{63B61A24-6481-4656-ADEC-BC5DB102DFD1}"/>
              </a:ext>
            </a:extLst>
          </p:cNvPr>
          <p:cNvSpPr/>
          <p:nvPr/>
        </p:nvSpPr>
        <p:spPr>
          <a:xfrm>
            <a:off x="5971104" y="2139261"/>
            <a:ext cx="241742" cy="241742"/>
          </a:xfrm>
          <a:prstGeom prst="ellipse">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accent1"/>
                </a:solidFill>
              </a:rPr>
              <a:t>2</a:t>
            </a:r>
          </a:p>
        </p:txBody>
      </p:sp>
      <p:pic>
        <p:nvPicPr>
          <p:cNvPr id="121" name="Picture 120">
            <a:extLst>
              <a:ext uri="{FF2B5EF4-FFF2-40B4-BE49-F238E27FC236}">
                <a16:creationId xmlns:a16="http://schemas.microsoft.com/office/drawing/2014/main" id="{E73D0E03-A705-4CB9-BA95-434A58E5660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7328" y="11935101"/>
            <a:ext cx="192024" cy="192024"/>
          </a:xfrm>
          <a:prstGeom prst="rect">
            <a:avLst/>
          </a:prstGeom>
        </p:spPr>
      </p:pic>
      <p:sp>
        <p:nvSpPr>
          <p:cNvPr id="164" name="Rectangle 163">
            <a:extLst>
              <a:ext uri="{FF2B5EF4-FFF2-40B4-BE49-F238E27FC236}">
                <a16:creationId xmlns:a16="http://schemas.microsoft.com/office/drawing/2014/main" id="{656977BA-6DCB-4860-A93D-87C53A2300D9}"/>
              </a:ext>
            </a:extLst>
          </p:cNvPr>
          <p:cNvSpPr/>
          <p:nvPr/>
        </p:nvSpPr>
        <p:spPr>
          <a:xfrm>
            <a:off x="-937" y="11839029"/>
            <a:ext cx="3794760"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Rectangle 165">
            <a:extLst>
              <a:ext uri="{FF2B5EF4-FFF2-40B4-BE49-F238E27FC236}">
                <a16:creationId xmlns:a16="http://schemas.microsoft.com/office/drawing/2014/main" id="{02E8AA72-74F3-47EF-8F75-23C23C7A095B}"/>
              </a:ext>
            </a:extLst>
          </p:cNvPr>
          <p:cNvSpPr/>
          <p:nvPr/>
        </p:nvSpPr>
        <p:spPr>
          <a:xfrm>
            <a:off x="-937" y="11839029"/>
            <a:ext cx="54864" cy="402336"/>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TextBox 166">
            <a:extLst>
              <a:ext uri="{FF2B5EF4-FFF2-40B4-BE49-F238E27FC236}">
                <a16:creationId xmlns:a16="http://schemas.microsoft.com/office/drawing/2014/main" id="{A7E48029-CEF1-4852-8DAD-2F4B5CA6E917}"/>
              </a:ext>
            </a:extLst>
          </p:cNvPr>
          <p:cNvSpPr txBox="1"/>
          <p:nvPr/>
        </p:nvSpPr>
        <p:spPr>
          <a:xfrm>
            <a:off x="378255" y="11896424"/>
            <a:ext cx="1009764"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Wizard Flow</a:t>
            </a:r>
          </a:p>
        </p:txBody>
      </p:sp>
    </p:spTree>
    <p:extLst>
      <p:ext uri="{BB962C8B-B14F-4D97-AF65-F5344CB8AC3E}">
        <p14:creationId xmlns:p14="http://schemas.microsoft.com/office/powerpoint/2010/main" val="21929870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8" name="Table 127">
            <a:extLst>
              <a:ext uri="{FF2B5EF4-FFF2-40B4-BE49-F238E27FC236}">
                <a16:creationId xmlns:a16="http://schemas.microsoft.com/office/drawing/2014/main" id="{5E828970-9B58-4829-B68A-C8BB0B4C1EA1}"/>
              </a:ext>
            </a:extLst>
          </p:cNvPr>
          <p:cNvGraphicFramePr>
            <a:graphicFrameLocks noGrp="1"/>
          </p:cNvGraphicFramePr>
          <p:nvPr>
            <p:extLst>
              <p:ext uri="{D42A27DB-BD31-4B8C-83A1-F6EECF244321}">
                <p14:modId xmlns:p14="http://schemas.microsoft.com/office/powerpoint/2010/main" val="1485908935"/>
              </p:ext>
            </p:extLst>
          </p:nvPr>
        </p:nvGraphicFramePr>
        <p:xfrm>
          <a:off x="3801978" y="4423253"/>
          <a:ext cx="20582022" cy="1589871"/>
        </p:xfrm>
        <a:graphic>
          <a:graphicData uri="http://schemas.openxmlformats.org/drawingml/2006/table">
            <a:tbl>
              <a:tblPr>
                <a:tableStyleId>{5C22544A-7EE6-4342-B048-85BDC9FD1C3A}</a:tableStyleId>
              </a:tblPr>
              <a:tblGrid>
                <a:gridCol w="323455">
                  <a:extLst>
                    <a:ext uri="{9D8B030D-6E8A-4147-A177-3AD203B41FA5}">
                      <a16:colId xmlns:a16="http://schemas.microsoft.com/office/drawing/2014/main" val="1683139396"/>
                    </a:ext>
                  </a:extLst>
                </a:gridCol>
                <a:gridCol w="6244744">
                  <a:extLst>
                    <a:ext uri="{9D8B030D-6E8A-4147-A177-3AD203B41FA5}">
                      <a16:colId xmlns:a16="http://schemas.microsoft.com/office/drawing/2014/main" val="2795338288"/>
                    </a:ext>
                  </a:extLst>
                </a:gridCol>
                <a:gridCol w="3018740">
                  <a:extLst>
                    <a:ext uri="{9D8B030D-6E8A-4147-A177-3AD203B41FA5}">
                      <a16:colId xmlns:a16="http://schemas.microsoft.com/office/drawing/2014/main" val="2749485910"/>
                    </a:ext>
                  </a:extLst>
                </a:gridCol>
                <a:gridCol w="3936783">
                  <a:extLst>
                    <a:ext uri="{9D8B030D-6E8A-4147-A177-3AD203B41FA5}">
                      <a16:colId xmlns:a16="http://schemas.microsoft.com/office/drawing/2014/main" val="2988558740"/>
                    </a:ext>
                  </a:extLst>
                </a:gridCol>
                <a:gridCol w="4200894">
                  <a:extLst>
                    <a:ext uri="{9D8B030D-6E8A-4147-A177-3AD203B41FA5}">
                      <a16:colId xmlns:a16="http://schemas.microsoft.com/office/drawing/2014/main" val="497714717"/>
                    </a:ext>
                  </a:extLst>
                </a:gridCol>
                <a:gridCol w="2857406">
                  <a:extLst>
                    <a:ext uri="{9D8B030D-6E8A-4147-A177-3AD203B41FA5}">
                      <a16:colId xmlns:a16="http://schemas.microsoft.com/office/drawing/2014/main" val="501918176"/>
                    </a:ext>
                  </a:extLst>
                </a:gridCol>
              </a:tblGrid>
              <a:tr h="333207">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200" spc="0" baseline="0">
                        <a:solidFill>
                          <a:srgbClr val="D2D2D2"/>
                        </a:solidFill>
                        <a:latin typeface="Full MDL2 Assets" panose="050A0102010101010101" pitchFamily="18"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Column one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Column two</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Column three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Column four</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Column five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60913398"/>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Lorem ipsum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Lorem ipsum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Lorem ipsum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Lorem ipsum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Lorem ipsum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5774097"/>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6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Lorem ipsum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Lorem ipsum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Lorem ipsum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Lorem ipsum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Lorem ipsum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4844011"/>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Lorem ipsum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Lorem ipsum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Lorem ipsum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Lorem ipsum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Lorem ipsum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0250085"/>
                  </a:ext>
                </a:extLst>
              </a:tr>
            </a:tbl>
          </a:graphicData>
        </a:graphic>
      </p:graphicFrame>
      <p:cxnSp>
        <p:nvCxnSpPr>
          <p:cNvPr id="2" name="Straight Connector 1">
            <a:extLst>
              <a:ext uri="{FF2B5EF4-FFF2-40B4-BE49-F238E27FC236}">
                <a16:creationId xmlns:a16="http://schemas.microsoft.com/office/drawing/2014/main" id="{F68376A3-51BC-40F8-915F-2D96544CF835}"/>
              </a:ext>
            </a:extLst>
          </p:cNvPr>
          <p:cNvCxnSpPr>
            <a:cxnSpLocks/>
          </p:cNvCxnSpPr>
          <p:nvPr/>
        </p:nvCxnSpPr>
        <p:spPr>
          <a:xfrm>
            <a:off x="3801979"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7BC05B5-2DEB-4393-9D85-3202F3825C2F}"/>
              </a:ext>
            </a:extLst>
          </p:cNvPr>
          <p:cNvSpPr txBox="1"/>
          <p:nvPr/>
        </p:nvSpPr>
        <p:spPr>
          <a:xfrm>
            <a:off x="95724" y="653267"/>
            <a:ext cx="3483711"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server-01.contoso.com</a:t>
            </a:r>
          </a:p>
        </p:txBody>
      </p:sp>
      <p:sp>
        <p:nvSpPr>
          <p:cNvPr id="45" name="TextBox 44">
            <a:extLst>
              <a:ext uri="{FF2B5EF4-FFF2-40B4-BE49-F238E27FC236}">
                <a16:creationId xmlns:a16="http://schemas.microsoft.com/office/drawing/2014/main" id="{99F32844-2974-456F-9872-9A197CA56DF9}"/>
              </a:ext>
            </a:extLst>
          </p:cNvPr>
          <p:cNvSpPr txBox="1"/>
          <p:nvPr/>
        </p:nvSpPr>
        <p:spPr>
          <a:xfrm>
            <a:off x="4111464" y="1338723"/>
            <a:ext cx="3532570"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Wizard flow &gt; Lorem ipsum</a:t>
            </a:r>
          </a:p>
        </p:txBody>
      </p:sp>
      <p:cxnSp>
        <p:nvCxnSpPr>
          <p:cNvPr id="66" name="Straight Connector 65">
            <a:extLst>
              <a:ext uri="{FF2B5EF4-FFF2-40B4-BE49-F238E27FC236}">
                <a16:creationId xmlns:a16="http://schemas.microsoft.com/office/drawing/2014/main" id="{E6C3A1BA-C45C-4EE9-A0B8-57E488AA33A7}"/>
              </a:ext>
            </a:extLst>
          </p:cNvPr>
          <p:cNvCxnSpPr>
            <a:cxnSpLocks/>
          </p:cNvCxnSpPr>
          <p:nvPr/>
        </p:nvCxnSpPr>
        <p:spPr>
          <a:xfrm>
            <a:off x="3801979" y="1879092"/>
            <a:ext cx="20582021" cy="0"/>
          </a:xfrm>
          <a:prstGeom prst="line">
            <a:avLst/>
          </a:prstGeom>
          <a:ln w="12700">
            <a:solidFill>
              <a:srgbClr val="E6E6E6"/>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E27CF7F7-80F0-4528-9E33-35AD808956D3}"/>
              </a:ext>
            </a:extLst>
          </p:cNvPr>
          <p:cNvCxnSpPr>
            <a:cxnSpLocks/>
          </p:cNvCxnSpPr>
          <p:nvPr/>
        </p:nvCxnSpPr>
        <p:spPr>
          <a:xfrm>
            <a:off x="3801979" y="2604070"/>
            <a:ext cx="20582021" cy="0"/>
          </a:xfrm>
          <a:prstGeom prst="line">
            <a:avLst/>
          </a:prstGeom>
          <a:ln w="12700">
            <a:solidFill>
              <a:srgbClr val="E6E6E6"/>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3F78B209-A51E-4E65-BBCD-3B8763288704}"/>
              </a:ext>
            </a:extLst>
          </p:cNvPr>
          <p:cNvCxnSpPr>
            <a:cxnSpLocks/>
          </p:cNvCxnSpPr>
          <p:nvPr/>
        </p:nvCxnSpPr>
        <p:spPr>
          <a:xfrm>
            <a:off x="3801979" y="12900214"/>
            <a:ext cx="20582021" cy="0"/>
          </a:xfrm>
          <a:prstGeom prst="line">
            <a:avLst/>
          </a:prstGeom>
          <a:ln w="12700">
            <a:solidFill>
              <a:srgbClr val="E6E6E6"/>
            </a:solidFill>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0867F338-D238-4C9A-9B23-39CA2519E56A}"/>
              </a:ext>
            </a:extLst>
          </p:cNvPr>
          <p:cNvSpPr txBox="1"/>
          <p:nvPr/>
        </p:nvSpPr>
        <p:spPr>
          <a:xfrm>
            <a:off x="4126185" y="2850932"/>
            <a:ext cx="4173322"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Lorem ipsum dolor sit </a:t>
            </a:r>
            <a:r>
              <a:rPr lang="en-US" sz="2400" err="1">
                <a:latin typeface="Segoe UI Bold" panose="020B0802040204020203" pitchFamily="34" charset="0"/>
                <a:cs typeface="Segoe UI Bold" panose="020B0802040204020203" pitchFamily="34" charset="0"/>
              </a:rPr>
              <a:t>amet</a:t>
            </a:r>
            <a:endParaRPr lang="en-US" sz="2400">
              <a:latin typeface="Segoe UI Bold" panose="020B0802040204020203" pitchFamily="34" charset="0"/>
              <a:cs typeface="Segoe UI Bold" panose="020B0802040204020203" pitchFamily="34" charset="0"/>
            </a:endParaRPr>
          </a:p>
        </p:txBody>
      </p:sp>
      <p:sp>
        <p:nvSpPr>
          <p:cNvPr id="79" name="TextBox 78">
            <a:extLst>
              <a:ext uri="{FF2B5EF4-FFF2-40B4-BE49-F238E27FC236}">
                <a16:creationId xmlns:a16="http://schemas.microsoft.com/office/drawing/2014/main" id="{D4758074-45AA-4E9E-8A59-AE381B2E4047}"/>
              </a:ext>
            </a:extLst>
          </p:cNvPr>
          <p:cNvSpPr txBox="1"/>
          <p:nvPr/>
        </p:nvSpPr>
        <p:spPr>
          <a:xfrm>
            <a:off x="4126185" y="3388013"/>
            <a:ext cx="11570540"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Lorem ipsum dolor sit </a:t>
            </a:r>
            <a:r>
              <a:rPr lang="en-US" sz="1600" err="1">
                <a:latin typeface="Segoe UI" panose="020B0502040204020203" pitchFamily="34" charset="0"/>
                <a:cs typeface="Segoe UI" panose="020B0502040204020203" pitchFamily="34" charset="0"/>
              </a:rPr>
              <a:t>amet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consectetur</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adipiscing</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elit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Proin</a:t>
            </a:r>
            <a:r>
              <a:rPr lang="en-US" sz="1600">
                <a:latin typeface="Segoe UI" panose="020B0502040204020203" pitchFamily="34" charset="0"/>
                <a:cs typeface="Segoe UI" panose="020B0502040204020203" pitchFamily="34" charset="0"/>
              </a:rPr>
              <a:t> ipsum </a:t>
            </a:r>
            <a:r>
              <a:rPr lang="en-US" sz="1600" err="1">
                <a:latin typeface="Segoe UI" panose="020B0502040204020203" pitchFamily="34" charset="0"/>
                <a:cs typeface="Segoe UI" panose="020B0502040204020203" pitchFamily="34" charset="0"/>
              </a:rPr>
              <a:t>sapien</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consectetur</a:t>
            </a:r>
            <a:r>
              <a:rPr lang="en-US" sz="1600">
                <a:latin typeface="Segoe UI" panose="020B0502040204020203" pitchFamily="34" charset="0"/>
                <a:cs typeface="Segoe UI" panose="020B0502040204020203" pitchFamily="34" charset="0"/>
              </a:rPr>
              <a:t> sit </a:t>
            </a:r>
            <a:r>
              <a:rPr lang="en-US" sz="1600" err="1">
                <a:latin typeface="Segoe UI" panose="020B0502040204020203" pitchFamily="34" charset="0"/>
                <a:cs typeface="Segoe UI" panose="020B0502040204020203" pitchFamily="34" charset="0"/>
              </a:rPr>
              <a:t>amet</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arcu</a:t>
            </a:r>
            <a:r>
              <a:rPr lang="en-US" sz="1600">
                <a:latin typeface="Segoe UI" panose="020B0502040204020203" pitchFamily="34" charset="0"/>
                <a:cs typeface="Segoe UI" panose="020B0502040204020203" pitchFamily="34" charset="0"/>
              </a:rPr>
              <a:t> et, cursus </a:t>
            </a:r>
            <a:r>
              <a:rPr lang="en-US" sz="1600" err="1">
                <a:latin typeface="Segoe UI" panose="020B0502040204020203" pitchFamily="34" charset="0"/>
                <a:cs typeface="Segoe UI" panose="020B0502040204020203" pitchFamily="34" charset="0"/>
              </a:rPr>
              <a:t>dignissim</a:t>
            </a:r>
            <a:r>
              <a:rPr lang="en-US" sz="1600">
                <a:latin typeface="Segoe UI" panose="020B0502040204020203" pitchFamily="34" charset="0"/>
                <a:cs typeface="Segoe UI" panose="020B0502040204020203" pitchFamily="34" charset="0"/>
              </a:rPr>
              <a:t> </a:t>
            </a:r>
            <a:r>
              <a:rPr lang="en-US" sz="1600" err="1">
                <a:latin typeface="Segoe UI" panose="020B0502040204020203" pitchFamily="34" charset="0"/>
                <a:cs typeface="Segoe UI" panose="020B0502040204020203" pitchFamily="34" charset="0"/>
              </a:rPr>
              <a:t>erat</a:t>
            </a:r>
            <a:r>
              <a:rPr lang="en-US" sz="1600">
                <a:latin typeface="Segoe UI" panose="020B0502040204020203" pitchFamily="34" charset="0"/>
                <a:cs typeface="Segoe UI" panose="020B0502040204020203" pitchFamily="34" charset="0"/>
              </a:rPr>
              <a:t>.</a:t>
            </a:r>
            <a:endParaRPr lang="en-US" sz="1600" u="sng">
              <a:solidFill>
                <a:srgbClr val="0067B8"/>
              </a:solidFill>
              <a:latin typeface="Segoe UI" panose="020B0502040204020203" pitchFamily="34" charset="0"/>
              <a:cs typeface="Segoe UI" panose="020B0502040204020203" pitchFamily="34" charset="0"/>
            </a:endParaRPr>
          </a:p>
        </p:txBody>
      </p:sp>
      <p:grpSp>
        <p:nvGrpSpPr>
          <p:cNvPr id="146" name="Group 145">
            <a:extLst>
              <a:ext uri="{FF2B5EF4-FFF2-40B4-BE49-F238E27FC236}">
                <a16:creationId xmlns:a16="http://schemas.microsoft.com/office/drawing/2014/main" id="{9E418F64-D7AD-4943-8702-55F7FF355FFB}"/>
              </a:ext>
            </a:extLst>
          </p:cNvPr>
          <p:cNvGrpSpPr/>
          <p:nvPr/>
        </p:nvGrpSpPr>
        <p:grpSpPr>
          <a:xfrm>
            <a:off x="20264512" y="3995048"/>
            <a:ext cx="3717152" cy="402336"/>
            <a:chOff x="19913554" y="2235049"/>
            <a:chExt cx="3717152" cy="402336"/>
          </a:xfrm>
        </p:grpSpPr>
        <p:sp>
          <p:nvSpPr>
            <p:cNvPr id="147" name="Rectangle 146">
              <a:extLst>
                <a:ext uri="{FF2B5EF4-FFF2-40B4-BE49-F238E27FC236}">
                  <a16:creationId xmlns:a16="http://schemas.microsoft.com/office/drawing/2014/main" id="{BA151D51-0483-49E0-9BE4-D0C4049F2BEF}"/>
                </a:ext>
              </a:extLst>
            </p:cNvPr>
            <p:cNvSpPr/>
            <p:nvPr/>
          </p:nvSpPr>
          <p:spPr>
            <a:xfrm>
              <a:off x="20375442" y="2235049"/>
              <a:ext cx="3255264" cy="402336"/>
            </a:xfrm>
            <a:prstGeom prst="rect">
              <a:avLst/>
            </a:prstGeom>
            <a:solidFill>
              <a:schemeClr val="bg1"/>
            </a:solidFill>
            <a:ln>
              <a:solidFill>
                <a:srgbClr val="EEEE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TextBox 147">
              <a:extLst>
                <a:ext uri="{FF2B5EF4-FFF2-40B4-BE49-F238E27FC236}">
                  <a16:creationId xmlns:a16="http://schemas.microsoft.com/office/drawing/2014/main" id="{4D95AB39-B86E-4BD2-963F-6A77C13374E4}"/>
                </a:ext>
              </a:extLst>
            </p:cNvPr>
            <p:cNvSpPr txBox="1"/>
            <p:nvPr/>
          </p:nvSpPr>
          <p:spPr>
            <a:xfrm>
              <a:off x="20375442" y="2274635"/>
              <a:ext cx="78470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Search</a:t>
              </a:r>
            </a:p>
          </p:txBody>
        </p:sp>
        <p:pic>
          <p:nvPicPr>
            <p:cNvPr id="149" name="Picture 148">
              <a:extLst>
                <a:ext uri="{FF2B5EF4-FFF2-40B4-BE49-F238E27FC236}">
                  <a16:creationId xmlns:a16="http://schemas.microsoft.com/office/drawing/2014/main" id="{EA986F52-132C-4EBE-9EC7-F8A0EC87DA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33526" y="2340205"/>
              <a:ext cx="192024" cy="192024"/>
            </a:xfrm>
            <a:prstGeom prst="rect">
              <a:avLst/>
            </a:prstGeom>
          </p:spPr>
        </p:pic>
        <p:pic>
          <p:nvPicPr>
            <p:cNvPr id="150" name="Picture 149">
              <a:extLst>
                <a:ext uri="{FF2B5EF4-FFF2-40B4-BE49-F238E27FC236}">
                  <a16:creationId xmlns:a16="http://schemas.microsoft.com/office/drawing/2014/main" id="{208B3FFB-24C9-47A1-8313-5F5DD0E603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13554" y="2338783"/>
              <a:ext cx="192024" cy="192024"/>
            </a:xfrm>
            <a:prstGeom prst="rect">
              <a:avLst/>
            </a:prstGeom>
          </p:spPr>
        </p:pic>
      </p:grpSp>
      <p:sp>
        <p:nvSpPr>
          <p:cNvPr id="153" name="TextBox 152">
            <a:extLst>
              <a:ext uri="{FF2B5EF4-FFF2-40B4-BE49-F238E27FC236}">
                <a16:creationId xmlns:a16="http://schemas.microsoft.com/office/drawing/2014/main" id="{F6D3957A-3CD4-4750-A49C-28DD3D4B6D23}"/>
              </a:ext>
            </a:extLst>
          </p:cNvPr>
          <p:cNvSpPr txBox="1"/>
          <p:nvPr/>
        </p:nvSpPr>
        <p:spPr>
          <a:xfrm>
            <a:off x="19194301" y="4034634"/>
            <a:ext cx="827662" cy="338554"/>
          </a:xfrm>
          <a:prstGeom prst="rect">
            <a:avLst/>
          </a:prstGeom>
          <a:noFill/>
        </p:spPr>
        <p:txBody>
          <a:bodyPr wrap="none" rtlCol="0">
            <a:spAutoFit/>
          </a:bodyPr>
          <a:lstStyle/>
          <a:p>
            <a:r>
              <a:rPr lang="en-US" sz="1600">
                <a:latin typeface="Segoe UI italic" panose="020B0502040204090203" pitchFamily="34" charset="0"/>
                <a:cs typeface="Segoe UI" panose="020B0502040204020203" pitchFamily="34" charset="0"/>
              </a:rPr>
              <a:t>3 items</a:t>
            </a:r>
          </a:p>
        </p:txBody>
      </p:sp>
      <p:sp>
        <p:nvSpPr>
          <p:cNvPr id="126" name="Rectangle 125">
            <a:extLst>
              <a:ext uri="{FF2B5EF4-FFF2-40B4-BE49-F238E27FC236}">
                <a16:creationId xmlns:a16="http://schemas.microsoft.com/office/drawing/2014/main" id="{C1F6493F-5386-444C-A221-60F939AB5E25}"/>
              </a:ext>
            </a:extLst>
          </p:cNvPr>
          <p:cNvSpPr/>
          <p:nvPr/>
        </p:nvSpPr>
        <p:spPr>
          <a:xfrm>
            <a:off x="7671703" y="2544070"/>
            <a:ext cx="1382998" cy="59393"/>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D336488B-BB4C-4DBF-A7A7-B67DE157AFF6}"/>
              </a:ext>
            </a:extLst>
          </p:cNvPr>
          <p:cNvSpPr/>
          <p:nvPr/>
        </p:nvSpPr>
        <p:spPr>
          <a:xfrm>
            <a:off x="5832952" y="13106938"/>
            <a:ext cx="1527048"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Finish</a:t>
            </a:r>
          </a:p>
        </p:txBody>
      </p:sp>
      <p:sp>
        <p:nvSpPr>
          <p:cNvPr id="89" name="Rectangle 88">
            <a:extLst>
              <a:ext uri="{FF2B5EF4-FFF2-40B4-BE49-F238E27FC236}">
                <a16:creationId xmlns:a16="http://schemas.microsoft.com/office/drawing/2014/main" id="{6DD170EA-7ACB-466A-A990-76AAA55C9456}"/>
              </a:ext>
            </a:extLst>
          </p:cNvPr>
          <p:cNvSpPr/>
          <p:nvPr/>
        </p:nvSpPr>
        <p:spPr>
          <a:xfrm>
            <a:off x="4204315" y="13108984"/>
            <a:ext cx="1527048" cy="402336"/>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333333"/>
                </a:solidFill>
                <a:latin typeface="Segoe UI" panose="020B0502040204020203" pitchFamily="34" charset="0"/>
                <a:cs typeface="Segoe UI" panose="020B0502040204020203" pitchFamily="34" charset="0"/>
              </a:rPr>
              <a:t>Back</a:t>
            </a:r>
          </a:p>
        </p:txBody>
      </p:sp>
      <p:sp>
        <p:nvSpPr>
          <p:cNvPr id="87" name="TextBox 86">
            <a:extLst>
              <a:ext uri="{FF2B5EF4-FFF2-40B4-BE49-F238E27FC236}">
                <a16:creationId xmlns:a16="http://schemas.microsoft.com/office/drawing/2014/main" id="{F0E93430-3B54-480E-8D0E-3214AED76D98}"/>
              </a:ext>
            </a:extLst>
          </p:cNvPr>
          <p:cNvSpPr txBox="1"/>
          <p:nvPr/>
        </p:nvSpPr>
        <p:spPr>
          <a:xfrm>
            <a:off x="372568" y="13271177"/>
            <a:ext cx="8707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Settings</a:t>
            </a:r>
          </a:p>
        </p:txBody>
      </p:sp>
      <p:pic>
        <p:nvPicPr>
          <p:cNvPr id="90" name="Picture 89">
            <a:extLst>
              <a:ext uri="{FF2B5EF4-FFF2-40B4-BE49-F238E27FC236}">
                <a16:creationId xmlns:a16="http://schemas.microsoft.com/office/drawing/2014/main" id="{5B5D083E-0B88-428C-9CED-5D7339FE82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568" y="13337989"/>
            <a:ext cx="192024" cy="192024"/>
          </a:xfrm>
          <a:prstGeom prst="rect">
            <a:avLst/>
          </a:prstGeom>
        </p:spPr>
      </p:pic>
      <p:cxnSp>
        <p:nvCxnSpPr>
          <p:cNvPr id="91" name="Straight Connector 90">
            <a:extLst>
              <a:ext uri="{FF2B5EF4-FFF2-40B4-BE49-F238E27FC236}">
                <a16:creationId xmlns:a16="http://schemas.microsoft.com/office/drawing/2014/main" id="{DCE4793B-AD1B-4797-9DD0-BE01C3934E3C}"/>
              </a:ext>
            </a:extLst>
          </p:cNvPr>
          <p:cNvCxnSpPr>
            <a:cxnSpLocks/>
          </p:cNvCxnSpPr>
          <p:nvPr/>
        </p:nvCxnSpPr>
        <p:spPr>
          <a:xfrm>
            <a:off x="-937" y="13165074"/>
            <a:ext cx="3802916" cy="0"/>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93" name="TextBox 92">
            <a:extLst>
              <a:ext uri="{FF2B5EF4-FFF2-40B4-BE49-F238E27FC236}">
                <a16:creationId xmlns:a16="http://schemas.microsoft.com/office/drawing/2014/main" id="{47E182CC-FDBB-4513-AD97-42DD6C629B06}"/>
              </a:ext>
            </a:extLst>
          </p:cNvPr>
          <p:cNvSpPr txBox="1"/>
          <p:nvPr/>
        </p:nvSpPr>
        <p:spPr>
          <a:xfrm>
            <a:off x="6252231" y="2071351"/>
            <a:ext cx="1075614" cy="369332"/>
          </a:xfrm>
          <a:prstGeom prst="rect">
            <a:avLst/>
          </a:prstGeom>
          <a:noFill/>
        </p:spPr>
        <p:txBody>
          <a:bodyPr wrap="none" rtlCol="0">
            <a:spAutoFit/>
          </a:bodyPr>
          <a:lstStyle/>
          <a:p>
            <a:pPr algn="ctr"/>
            <a:r>
              <a:rPr lang="en-US">
                <a:latin typeface="Segoe UI" panose="020B0502040204020203" pitchFamily="34" charset="0"/>
                <a:cs typeface="Segoe UI" panose="020B0502040204020203" pitchFamily="34" charset="0"/>
              </a:rPr>
              <a:t>Step two</a:t>
            </a:r>
          </a:p>
        </p:txBody>
      </p:sp>
      <p:sp>
        <p:nvSpPr>
          <p:cNvPr id="94" name="TextBox 93">
            <a:extLst>
              <a:ext uri="{FF2B5EF4-FFF2-40B4-BE49-F238E27FC236}">
                <a16:creationId xmlns:a16="http://schemas.microsoft.com/office/drawing/2014/main" id="{18CAC5CC-E15B-43BC-8C10-D705F6C7A49D}"/>
              </a:ext>
            </a:extLst>
          </p:cNvPr>
          <p:cNvSpPr txBox="1"/>
          <p:nvPr/>
        </p:nvSpPr>
        <p:spPr>
          <a:xfrm>
            <a:off x="7915515" y="2071351"/>
            <a:ext cx="1222386" cy="369332"/>
          </a:xfrm>
          <a:prstGeom prst="rect">
            <a:avLst/>
          </a:prstGeom>
          <a:noFill/>
        </p:spPr>
        <p:txBody>
          <a:bodyPr wrap="none" rtlCol="0">
            <a:spAutoFit/>
          </a:bodyPr>
          <a:lstStyle/>
          <a:p>
            <a:pPr algn="ctr"/>
            <a:r>
              <a:rPr lang="en-US">
                <a:latin typeface="Segoe UI" panose="020B0502040204020203" pitchFamily="34" charset="0"/>
                <a:cs typeface="Segoe UI" panose="020B0502040204020203" pitchFamily="34" charset="0"/>
              </a:rPr>
              <a:t>Step three</a:t>
            </a:r>
          </a:p>
        </p:txBody>
      </p:sp>
      <p:sp>
        <p:nvSpPr>
          <p:cNvPr id="95" name="TextBox 94">
            <a:extLst>
              <a:ext uri="{FF2B5EF4-FFF2-40B4-BE49-F238E27FC236}">
                <a16:creationId xmlns:a16="http://schemas.microsoft.com/office/drawing/2014/main" id="{CE40ECBC-0091-4DE2-B1EB-05FF2AEB1B74}"/>
              </a:ext>
            </a:extLst>
          </p:cNvPr>
          <p:cNvSpPr txBox="1"/>
          <p:nvPr/>
        </p:nvSpPr>
        <p:spPr>
          <a:xfrm>
            <a:off x="4483107" y="2071351"/>
            <a:ext cx="1081130" cy="369332"/>
          </a:xfrm>
          <a:prstGeom prst="rect">
            <a:avLst/>
          </a:prstGeom>
          <a:noFill/>
        </p:spPr>
        <p:txBody>
          <a:bodyPr wrap="none" rtlCol="0">
            <a:spAutoFit/>
          </a:bodyPr>
          <a:lstStyle/>
          <a:p>
            <a:pPr algn="ctr"/>
            <a:r>
              <a:rPr lang="en-US">
                <a:solidFill>
                  <a:srgbClr val="333333"/>
                </a:solidFill>
                <a:latin typeface="Segoe UI" panose="020B0502040204020203" pitchFamily="34" charset="0"/>
                <a:cs typeface="Segoe UI" panose="020B0502040204020203" pitchFamily="34" charset="0"/>
              </a:rPr>
              <a:t>Step one</a:t>
            </a:r>
          </a:p>
        </p:txBody>
      </p:sp>
      <p:grpSp>
        <p:nvGrpSpPr>
          <p:cNvPr id="18" name="Group 17">
            <a:extLst>
              <a:ext uri="{FF2B5EF4-FFF2-40B4-BE49-F238E27FC236}">
                <a16:creationId xmlns:a16="http://schemas.microsoft.com/office/drawing/2014/main" id="{1154903E-9662-4C9B-9AD4-1CC6C741A2A4}"/>
              </a:ext>
            </a:extLst>
          </p:cNvPr>
          <p:cNvGrpSpPr/>
          <p:nvPr/>
        </p:nvGrpSpPr>
        <p:grpSpPr>
          <a:xfrm>
            <a:off x="4242641" y="2119132"/>
            <a:ext cx="241742" cy="241742"/>
            <a:chOff x="4242641" y="2119132"/>
            <a:chExt cx="241742" cy="241742"/>
          </a:xfrm>
        </p:grpSpPr>
        <p:sp>
          <p:nvSpPr>
            <p:cNvPr id="98" name="Oval 97">
              <a:extLst>
                <a:ext uri="{FF2B5EF4-FFF2-40B4-BE49-F238E27FC236}">
                  <a16:creationId xmlns:a16="http://schemas.microsoft.com/office/drawing/2014/main" id="{F5803D7E-593D-4C61-8B81-F629F0E60DAF}"/>
                </a:ext>
              </a:extLst>
            </p:cNvPr>
            <p:cNvSpPr/>
            <p:nvPr/>
          </p:nvSpPr>
          <p:spPr>
            <a:xfrm>
              <a:off x="4242641" y="2119132"/>
              <a:ext cx="241742" cy="241742"/>
            </a:xfrm>
            <a:prstGeom prst="ellipse">
              <a:avLst/>
            </a:prstGeom>
            <a:solidFill>
              <a:srgbClr val="58A358">
                <a:alpha val="24000"/>
              </a:srgb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accent1"/>
                </a:solidFill>
              </a:endParaRPr>
            </a:p>
          </p:txBody>
        </p:sp>
        <p:pic>
          <p:nvPicPr>
            <p:cNvPr id="99" name="Graphic 98" descr="Checkmark">
              <a:extLst>
                <a:ext uri="{FF2B5EF4-FFF2-40B4-BE49-F238E27FC236}">
                  <a16:creationId xmlns:a16="http://schemas.microsoft.com/office/drawing/2014/main" id="{5CB26431-23C5-4A9E-8678-2ADC8C41B50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88277" y="2160941"/>
              <a:ext cx="160961" cy="160961"/>
            </a:xfrm>
            <a:prstGeom prst="rect">
              <a:avLst/>
            </a:prstGeom>
          </p:spPr>
        </p:pic>
      </p:grpSp>
      <p:sp>
        <p:nvSpPr>
          <p:cNvPr id="100" name="Oval 99">
            <a:extLst>
              <a:ext uri="{FF2B5EF4-FFF2-40B4-BE49-F238E27FC236}">
                <a16:creationId xmlns:a16="http://schemas.microsoft.com/office/drawing/2014/main" id="{C467E5C1-6E2E-408F-BA16-A5A4270D90BE}"/>
              </a:ext>
            </a:extLst>
          </p:cNvPr>
          <p:cNvSpPr/>
          <p:nvPr/>
        </p:nvSpPr>
        <p:spPr>
          <a:xfrm>
            <a:off x="7685934" y="2115234"/>
            <a:ext cx="241742" cy="241742"/>
          </a:xfrm>
          <a:prstGeom prst="ellipse">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accent1"/>
                </a:solidFill>
              </a:rPr>
              <a:t>3</a:t>
            </a:r>
          </a:p>
        </p:txBody>
      </p:sp>
      <p:grpSp>
        <p:nvGrpSpPr>
          <p:cNvPr id="127" name="Group 126">
            <a:extLst>
              <a:ext uri="{FF2B5EF4-FFF2-40B4-BE49-F238E27FC236}">
                <a16:creationId xmlns:a16="http://schemas.microsoft.com/office/drawing/2014/main" id="{C3957233-5C5A-4E29-AB3F-B50C3D146C27}"/>
              </a:ext>
            </a:extLst>
          </p:cNvPr>
          <p:cNvGrpSpPr/>
          <p:nvPr/>
        </p:nvGrpSpPr>
        <p:grpSpPr>
          <a:xfrm>
            <a:off x="5971104" y="2135146"/>
            <a:ext cx="241742" cy="241742"/>
            <a:chOff x="4242641" y="2119132"/>
            <a:chExt cx="241742" cy="241742"/>
          </a:xfrm>
        </p:grpSpPr>
        <p:sp>
          <p:nvSpPr>
            <p:cNvPr id="129" name="Oval 128">
              <a:extLst>
                <a:ext uri="{FF2B5EF4-FFF2-40B4-BE49-F238E27FC236}">
                  <a16:creationId xmlns:a16="http://schemas.microsoft.com/office/drawing/2014/main" id="{7173706B-8D9F-410A-8548-7338AB4E2F91}"/>
                </a:ext>
              </a:extLst>
            </p:cNvPr>
            <p:cNvSpPr/>
            <p:nvPr/>
          </p:nvSpPr>
          <p:spPr>
            <a:xfrm>
              <a:off x="4242641" y="2119132"/>
              <a:ext cx="241742" cy="241742"/>
            </a:xfrm>
            <a:prstGeom prst="ellipse">
              <a:avLst/>
            </a:prstGeom>
            <a:solidFill>
              <a:srgbClr val="58A358">
                <a:alpha val="24000"/>
              </a:srgb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accent1"/>
                </a:solidFill>
              </a:endParaRPr>
            </a:p>
          </p:txBody>
        </p:sp>
        <p:pic>
          <p:nvPicPr>
            <p:cNvPr id="130" name="Graphic 129" descr="Checkmark">
              <a:extLst>
                <a:ext uri="{FF2B5EF4-FFF2-40B4-BE49-F238E27FC236}">
                  <a16:creationId xmlns:a16="http://schemas.microsoft.com/office/drawing/2014/main" id="{832E1234-5064-4AA7-8124-7D63405AF0D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88277" y="2160941"/>
              <a:ext cx="160961" cy="160961"/>
            </a:xfrm>
            <a:prstGeom prst="rect">
              <a:avLst/>
            </a:prstGeom>
          </p:spPr>
        </p:pic>
      </p:grpSp>
      <p:pic>
        <p:nvPicPr>
          <p:cNvPr id="123" name="Picture 122">
            <a:extLst>
              <a:ext uri="{FF2B5EF4-FFF2-40B4-BE49-F238E27FC236}">
                <a16:creationId xmlns:a16="http://schemas.microsoft.com/office/drawing/2014/main" id="{DF587DBD-0A53-4DFC-919C-7D44104CC94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7328" y="11935101"/>
            <a:ext cx="192024" cy="192024"/>
          </a:xfrm>
          <a:prstGeom prst="rect">
            <a:avLst/>
          </a:prstGeom>
        </p:spPr>
      </p:pic>
      <p:sp>
        <p:nvSpPr>
          <p:cNvPr id="124" name="Rectangle 123">
            <a:extLst>
              <a:ext uri="{FF2B5EF4-FFF2-40B4-BE49-F238E27FC236}">
                <a16:creationId xmlns:a16="http://schemas.microsoft.com/office/drawing/2014/main" id="{BAD47547-8ADE-4AC7-9C9C-8627316F0DD7}"/>
              </a:ext>
            </a:extLst>
          </p:cNvPr>
          <p:cNvSpPr/>
          <p:nvPr/>
        </p:nvSpPr>
        <p:spPr>
          <a:xfrm>
            <a:off x="-937" y="11839029"/>
            <a:ext cx="3794760"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Rectangle 124">
            <a:extLst>
              <a:ext uri="{FF2B5EF4-FFF2-40B4-BE49-F238E27FC236}">
                <a16:creationId xmlns:a16="http://schemas.microsoft.com/office/drawing/2014/main" id="{35DC01C4-EF50-4DD6-8599-9A23D10BE92A}"/>
              </a:ext>
            </a:extLst>
          </p:cNvPr>
          <p:cNvSpPr/>
          <p:nvPr/>
        </p:nvSpPr>
        <p:spPr>
          <a:xfrm>
            <a:off x="-937" y="11839029"/>
            <a:ext cx="54864" cy="402336"/>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95D0B7AB-7EE5-43D9-975C-52F39EACF666}"/>
              </a:ext>
            </a:extLst>
          </p:cNvPr>
          <p:cNvSpPr txBox="1"/>
          <p:nvPr/>
        </p:nvSpPr>
        <p:spPr>
          <a:xfrm>
            <a:off x="378255" y="11896424"/>
            <a:ext cx="1009764"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Wizard Flow</a:t>
            </a:r>
          </a:p>
        </p:txBody>
      </p:sp>
    </p:spTree>
    <p:extLst>
      <p:ext uri="{BB962C8B-B14F-4D97-AF65-F5344CB8AC3E}">
        <p14:creationId xmlns:p14="http://schemas.microsoft.com/office/powerpoint/2010/main" val="4074792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4D4B7AE-7B46-4988-9021-C496213DC049}"/>
              </a:ext>
            </a:extLst>
          </p:cNvPr>
          <p:cNvSpPr/>
          <p:nvPr/>
        </p:nvSpPr>
        <p:spPr>
          <a:xfrm>
            <a:off x="0" y="0"/>
            <a:ext cx="24387048" cy="61264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84BB5BAC-7069-4D7C-823F-6982FF0B2A93}"/>
              </a:ext>
            </a:extLst>
          </p:cNvPr>
          <p:cNvSpPr txBox="1"/>
          <p:nvPr/>
        </p:nvSpPr>
        <p:spPr>
          <a:xfrm>
            <a:off x="142047" y="121658"/>
            <a:ext cx="2587375" cy="369332"/>
          </a:xfrm>
          <a:prstGeom prst="rect">
            <a:avLst/>
          </a:prstGeom>
          <a:noFill/>
        </p:spPr>
        <p:txBody>
          <a:bodyPr wrap="none" rtlCol="0">
            <a:spAutoFit/>
          </a:bodyPr>
          <a:lstStyle/>
          <a:p>
            <a:r>
              <a:rPr lang="en-US">
                <a:solidFill>
                  <a:schemeClr val="bg1"/>
                </a:solidFill>
                <a:latin typeface="Segoe UI" panose="020B0502040204020203" pitchFamily="34" charset="0"/>
                <a:cs typeface="Segoe UI" panose="020B0502040204020203" pitchFamily="34" charset="0"/>
              </a:rPr>
              <a:t>Windows Admin Center</a:t>
            </a:r>
          </a:p>
        </p:txBody>
      </p:sp>
      <p:pic>
        <p:nvPicPr>
          <p:cNvPr id="32" name="Graphic 31">
            <a:extLst>
              <a:ext uri="{FF2B5EF4-FFF2-40B4-BE49-F238E27FC236}">
                <a16:creationId xmlns:a16="http://schemas.microsoft.com/office/drawing/2014/main" id="{849B1F21-A6AB-4F39-8295-02995B3B761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92560" y="178308"/>
            <a:ext cx="1201928" cy="256032"/>
          </a:xfrm>
          <a:prstGeom prst="rect">
            <a:avLst/>
          </a:prstGeom>
        </p:spPr>
      </p:pic>
      <p:grpSp>
        <p:nvGrpSpPr>
          <p:cNvPr id="33" name="Group 32">
            <a:extLst>
              <a:ext uri="{FF2B5EF4-FFF2-40B4-BE49-F238E27FC236}">
                <a16:creationId xmlns:a16="http://schemas.microsoft.com/office/drawing/2014/main" id="{33CC56E9-7CFF-451F-A1BE-78C52B9F62B3}"/>
              </a:ext>
            </a:extLst>
          </p:cNvPr>
          <p:cNvGrpSpPr/>
          <p:nvPr/>
        </p:nvGrpSpPr>
        <p:grpSpPr>
          <a:xfrm>
            <a:off x="21935694" y="0"/>
            <a:ext cx="612648" cy="612648"/>
            <a:chOff x="21033126" y="84639"/>
            <a:chExt cx="612648" cy="612648"/>
          </a:xfrm>
        </p:grpSpPr>
        <p:sp>
          <p:nvSpPr>
            <p:cNvPr id="34" name="Rectangle 33">
              <a:extLst>
                <a:ext uri="{FF2B5EF4-FFF2-40B4-BE49-F238E27FC236}">
                  <a16:creationId xmlns:a16="http://schemas.microsoft.com/office/drawing/2014/main" id="{A030A835-71C2-4172-A36A-496FB4D1C043}"/>
                </a:ext>
              </a:extLst>
            </p:cNvPr>
            <p:cNvSpPr/>
            <p:nvPr/>
          </p:nvSpPr>
          <p:spPr>
            <a:xfrm>
              <a:off x="21033126" y="84639"/>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a:extLst>
                <a:ext uri="{FF2B5EF4-FFF2-40B4-BE49-F238E27FC236}">
                  <a16:creationId xmlns:a16="http://schemas.microsoft.com/office/drawing/2014/main" id="{9B35FEAC-F827-40CF-BD73-6512D3C67D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243438" y="294951"/>
              <a:ext cx="192024" cy="192024"/>
            </a:xfrm>
            <a:prstGeom prst="rect">
              <a:avLst/>
            </a:prstGeom>
          </p:spPr>
        </p:pic>
      </p:grpSp>
      <p:grpSp>
        <p:nvGrpSpPr>
          <p:cNvPr id="36" name="Group 35">
            <a:extLst>
              <a:ext uri="{FF2B5EF4-FFF2-40B4-BE49-F238E27FC236}">
                <a16:creationId xmlns:a16="http://schemas.microsoft.com/office/drawing/2014/main" id="{19725714-B756-4DB2-9D93-AE369EB7B69A}"/>
              </a:ext>
            </a:extLst>
          </p:cNvPr>
          <p:cNvGrpSpPr/>
          <p:nvPr/>
        </p:nvGrpSpPr>
        <p:grpSpPr>
          <a:xfrm>
            <a:off x="22548342" y="0"/>
            <a:ext cx="612648" cy="612648"/>
            <a:chOff x="21747181" y="81966"/>
            <a:chExt cx="612648" cy="612648"/>
          </a:xfrm>
        </p:grpSpPr>
        <p:sp>
          <p:nvSpPr>
            <p:cNvPr id="37" name="Rectangle 36">
              <a:extLst>
                <a:ext uri="{FF2B5EF4-FFF2-40B4-BE49-F238E27FC236}">
                  <a16:creationId xmlns:a16="http://schemas.microsoft.com/office/drawing/2014/main" id="{9B94078E-B0FC-42AE-B26A-E6D5F260AD57}"/>
                </a:ext>
              </a:extLst>
            </p:cNvPr>
            <p:cNvSpPr/>
            <p:nvPr/>
          </p:nvSpPr>
          <p:spPr>
            <a:xfrm>
              <a:off x="2174718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7">
              <a:extLst>
                <a:ext uri="{FF2B5EF4-FFF2-40B4-BE49-F238E27FC236}">
                  <a16:creationId xmlns:a16="http://schemas.microsoft.com/office/drawing/2014/main" id="{4A3AE1F9-8783-4658-AC85-E8FB0A8DFA2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957493" y="292278"/>
              <a:ext cx="192024" cy="192024"/>
            </a:xfrm>
            <a:prstGeom prst="rect">
              <a:avLst/>
            </a:prstGeom>
          </p:spPr>
        </p:pic>
      </p:grpSp>
      <p:grpSp>
        <p:nvGrpSpPr>
          <p:cNvPr id="39" name="Group 38">
            <a:extLst>
              <a:ext uri="{FF2B5EF4-FFF2-40B4-BE49-F238E27FC236}">
                <a16:creationId xmlns:a16="http://schemas.microsoft.com/office/drawing/2014/main" id="{E84C57DC-2BDD-47A3-8BF8-B6C02F4BB800}"/>
              </a:ext>
            </a:extLst>
          </p:cNvPr>
          <p:cNvGrpSpPr/>
          <p:nvPr/>
        </p:nvGrpSpPr>
        <p:grpSpPr>
          <a:xfrm>
            <a:off x="23160990" y="0"/>
            <a:ext cx="612648" cy="612648"/>
            <a:chOff x="22513372" y="81966"/>
            <a:chExt cx="612648" cy="612648"/>
          </a:xfrm>
        </p:grpSpPr>
        <p:sp>
          <p:nvSpPr>
            <p:cNvPr id="40" name="Rectangle 39">
              <a:extLst>
                <a:ext uri="{FF2B5EF4-FFF2-40B4-BE49-F238E27FC236}">
                  <a16:creationId xmlns:a16="http://schemas.microsoft.com/office/drawing/2014/main" id="{ED692F9E-7673-445B-8744-9D82D4CE25DB}"/>
                </a:ext>
              </a:extLst>
            </p:cNvPr>
            <p:cNvSpPr/>
            <p:nvPr/>
          </p:nvSpPr>
          <p:spPr>
            <a:xfrm>
              <a:off x="22513372"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 name="Picture 40">
              <a:extLst>
                <a:ext uri="{FF2B5EF4-FFF2-40B4-BE49-F238E27FC236}">
                  <a16:creationId xmlns:a16="http://schemas.microsoft.com/office/drawing/2014/main" id="{40B37494-53CE-487F-88F7-56587224790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723684" y="292278"/>
              <a:ext cx="192024" cy="192024"/>
            </a:xfrm>
            <a:prstGeom prst="rect">
              <a:avLst/>
            </a:prstGeom>
          </p:spPr>
        </p:pic>
      </p:grpSp>
      <p:grpSp>
        <p:nvGrpSpPr>
          <p:cNvPr id="42" name="Group 41">
            <a:extLst>
              <a:ext uri="{FF2B5EF4-FFF2-40B4-BE49-F238E27FC236}">
                <a16:creationId xmlns:a16="http://schemas.microsoft.com/office/drawing/2014/main" id="{9F664E59-71E4-4A83-AFA9-F7372C33B6B8}"/>
              </a:ext>
            </a:extLst>
          </p:cNvPr>
          <p:cNvGrpSpPr/>
          <p:nvPr/>
        </p:nvGrpSpPr>
        <p:grpSpPr>
          <a:xfrm>
            <a:off x="23774400" y="0"/>
            <a:ext cx="612648" cy="612648"/>
            <a:chOff x="23202791" y="81966"/>
            <a:chExt cx="612648" cy="612648"/>
          </a:xfrm>
        </p:grpSpPr>
        <p:sp>
          <p:nvSpPr>
            <p:cNvPr id="43" name="Rectangle 42">
              <a:extLst>
                <a:ext uri="{FF2B5EF4-FFF2-40B4-BE49-F238E27FC236}">
                  <a16:creationId xmlns:a16="http://schemas.microsoft.com/office/drawing/2014/main" id="{DE564C74-9127-4DA3-96CF-1805F4695323}"/>
                </a:ext>
              </a:extLst>
            </p:cNvPr>
            <p:cNvSpPr/>
            <p:nvPr/>
          </p:nvSpPr>
          <p:spPr>
            <a:xfrm>
              <a:off x="2320279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4" name="Picture 43">
              <a:extLst>
                <a:ext uri="{FF2B5EF4-FFF2-40B4-BE49-F238E27FC236}">
                  <a16:creationId xmlns:a16="http://schemas.microsoft.com/office/drawing/2014/main" id="{B01511CA-1E5D-4A3B-8D00-B62C7C804AA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413103" y="292278"/>
              <a:ext cx="192024" cy="192024"/>
            </a:xfrm>
            <a:prstGeom prst="rect">
              <a:avLst/>
            </a:prstGeom>
          </p:spPr>
        </p:pic>
      </p:grpSp>
      <p:grpSp>
        <p:nvGrpSpPr>
          <p:cNvPr id="2" name="Group 1">
            <a:extLst>
              <a:ext uri="{FF2B5EF4-FFF2-40B4-BE49-F238E27FC236}">
                <a16:creationId xmlns:a16="http://schemas.microsoft.com/office/drawing/2014/main" id="{3F48E53A-B90A-4AA0-A699-85B3D8DE5082}"/>
              </a:ext>
            </a:extLst>
          </p:cNvPr>
          <p:cNvGrpSpPr/>
          <p:nvPr/>
        </p:nvGrpSpPr>
        <p:grpSpPr>
          <a:xfrm>
            <a:off x="4653792" y="1363729"/>
            <a:ext cx="424942" cy="543219"/>
            <a:chOff x="1838194" y="2763484"/>
            <a:chExt cx="424942" cy="543219"/>
          </a:xfrm>
        </p:grpSpPr>
        <p:sp>
          <p:nvSpPr>
            <p:cNvPr id="47" name="Oval 46">
              <a:extLst>
                <a:ext uri="{FF2B5EF4-FFF2-40B4-BE49-F238E27FC236}">
                  <a16:creationId xmlns:a16="http://schemas.microsoft.com/office/drawing/2014/main" id="{6E554168-C061-4CD6-80E8-A6F38FEEA051}"/>
                </a:ext>
              </a:extLst>
            </p:cNvPr>
            <p:cNvSpPr/>
            <p:nvPr/>
          </p:nvSpPr>
          <p:spPr>
            <a:xfrm>
              <a:off x="1838194" y="2763484"/>
              <a:ext cx="402336" cy="402336"/>
            </a:xfrm>
            <a:prstGeom prst="ellipse">
              <a:avLst/>
            </a:pr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Graphic 48">
              <a:extLst>
                <a:ext uri="{FF2B5EF4-FFF2-40B4-BE49-F238E27FC236}">
                  <a16:creationId xmlns:a16="http://schemas.microsoft.com/office/drawing/2014/main" id="{F68DBDC2-1D0E-42DC-8AC3-82EBC245BA0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071112" y="3032383"/>
              <a:ext cx="192024" cy="274320"/>
            </a:xfrm>
            <a:prstGeom prst="rect">
              <a:avLst/>
            </a:prstGeom>
          </p:spPr>
        </p:pic>
      </p:grpSp>
      <p:grpSp>
        <p:nvGrpSpPr>
          <p:cNvPr id="26" name="Group 25">
            <a:extLst>
              <a:ext uri="{FF2B5EF4-FFF2-40B4-BE49-F238E27FC236}">
                <a16:creationId xmlns:a16="http://schemas.microsoft.com/office/drawing/2014/main" id="{C9A50F9B-08C2-49C0-A1DE-3E360A719B50}"/>
              </a:ext>
            </a:extLst>
          </p:cNvPr>
          <p:cNvGrpSpPr/>
          <p:nvPr/>
        </p:nvGrpSpPr>
        <p:grpSpPr>
          <a:xfrm>
            <a:off x="2729422" y="192099"/>
            <a:ext cx="4030002" cy="3429698"/>
            <a:chOff x="2947357" y="2177414"/>
            <a:chExt cx="4030002" cy="3429698"/>
          </a:xfrm>
        </p:grpSpPr>
        <p:sp>
          <p:nvSpPr>
            <p:cNvPr id="14" name="Rectangle 13">
              <a:extLst>
                <a:ext uri="{FF2B5EF4-FFF2-40B4-BE49-F238E27FC236}">
                  <a16:creationId xmlns:a16="http://schemas.microsoft.com/office/drawing/2014/main" id="{5ABD8725-C169-4B5C-A7C4-0B500A11FF4E}"/>
                </a:ext>
              </a:extLst>
            </p:cNvPr>
            <p:cNvSpPr/>
            <p:nvPr/>
          </p:nvSpPr>
          <p:spPr>
            <a:xfrm>
              <a:off x="2947357" y="2584322"/>
              <a:ext cx="3836478" cy="2959227"/>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en-US"/>
            </a:p>
          </p:txBody>
        </p:sp>
        <p:pic>
          <p:nvPicPr>
            <p:cNvPr id="46" name="Picture 45">
              <a:extLst>
                <a:ext uri="{FF2B5EF4-FFF2-40B4-BE49-F238E27FC236}">
                  <a16:creationId xmlns:a16="http://schemas.microsoft.com/office/drawing/2014/main" id="{B6135677-DF98-4B28-BA35-3F5F04D6DD1F}"/>
                </a:ext>
              </a:extLst>
            </p:cNvPr>
            <p:cNvPicPr>
              <a:picLocks noChangeAspect="1"/>
            </p:cNvPicPr>
            <p:nvPr/>
          </p:nvPicPr>
          <p:blipFill>
            <a:blip r:embed="rId10">
              <a:lum bright="70000" contrast="-70000"/>
              <a:extLst>
                <a:ext uri="{28A0092B-C50C-407E-A947-70E740481C1C}">
                  <a14:useLocalDpi xmlns:a14="http://schemas.microsoft.com/office/drawing/2010/main" val="0"/>
                </a:ext>
              </a:extLst>
            </a:blip>
            <a:stretch>
              <a:fillRect/>
            </a:stretch>
          </p:blipFill>
          <p:spPr>
            <a:xfrm>
              <a:off x="3087264" y="2177414"/>
              <a:ext cx="256031" cy="256031"/>
            </a:xfrm>
            <a:prstGeom prst="rect">
              <a:avLst/>
            </a:prstGeom>
          </p:spPr>
        </p:pic>
        <p:sp>
          <p:nvSpPr>
            <p:cNvPr id="15" name="TextBox 14">
              <a:extLst>
                <a:ext uri="{FF2B5EF4-FFF2-40B4-BE49-F238E27FC236}">
                  <a16:creationId xmlns:a16="http://schemas.microsoft.com/office/drawing/2014/main" id="{C956F515-957C-42DC-873B-7E9A2531E524}"/>
                </a:ext>
              </a:extLst>
            </p:cNvPr>
            <p:cNvSpPr txBox="1"/>
            <p:nvPr/>
          </p:nvSpPr>
          <p:spPr>
            <a:xfrm>
              <a:off x="3491229" y="2975622"/>
              <a:ext cx="3486130" cy="2631490"/>
            </a:xfrm>
            <a:prstGeom prst="rect">
              <a:avLst/>
            </a:prstGeom>
            <a:noFill/>
          </p:spPr>
          <p:txBody>
            <a:bodyPr wrap="square" rtlCol="0">
              <a:spAutoFit/>
            </a:bodyPr>
            <a:lstStyle/>
            <a:p>
              <a:pPr>
                <a:lnSpc>
                  <a:spcPct val="200000"/>
                </a:lnSpc>
              </a:pPr>
              <a:r>
                <a:rPr lang="en-US" sz="1500">
                  <a:solidFill>
                    <a:schemeClr val="bg1"/>
                  </a:solidFill>
                  <a:latin typeface="Segoe UI" panose="020B0502040204020203" pitchFamily="34" charset="0"/>
                  <a:cs typeface="Segoe UI" panose="020B0502040204020203" pitchFamily="34" charset="0"/>
                </a:rPr>
                <a:t>Server Manager</a:t>
              </a:r>
            </a:p>
            <a:p>
              <a:pPr>
                <a:lnSpc>
                  <a:spcPct val="200000"/>
                </a:lnSpc>
              </a:pPr>
              <a:r>
                <a:rPr lang="en-US" sz="1500">
                  <a:solidFill>
                    <a:schemeClr val="bg1"/>
                  </a:solidFill>
                  <a:latin typeface="Segoe UI" panose="020B0502040204020203" pitchFamily="34" charset="0"/>
                  <a:cs typeface="Segoe UI" panose="020B0502040204020203" pitchFamily="34" charset="0"/>
                </a:rPr>
                <a:t>Computer Management</a:t>
              </a:r>
            </a:p>
            <a:p>
              <a:pPr>
                <a:lnSpc>
                  <a:spcPct val="200000"/>
                </a:lnSpc>
              </a:pPr>
              <a:r>
                <a:rPr lang="en-US" sz="1500">
                  <a:solidFill>
                    <a:schemeClr val="bg1"/>
                  </a:solidFill>
                  <a:latin typeface="Segoe UI" panose="020B0502040204020203" pitchFamily="34" charset="0"/>
                  <a:cs typeface="Segoe UI" panose="020B0502040204020203" pitchFamily="34" charset="0"/>
                </a:rPr>
                <a:t>Failover Cluster Manager</a:t>
              </a:r>
            </a:p>
            <a:p>
              <a:pPr>
                <a:lnSpc>
                  <a:spcPct val="200000"/>
                </a:lnSpc>
              </a:pPr>
              <a:r>
                <a:rPr lang="en-US" sz="1500">
                  <a:solidFill>
                    <a:schemeClr val="bg1"/>
                  </a:solidFill>
                  <a:latin typeface="Segoe UI" panose="020B0502040204020203" pitchFamily="34" charset="0"/>
                  <a:cs typeface="Segoe UI" panose="020B0502040204020203" pitchFamily="34" charset="0"/>
                </a:rPr>
                <a:t>Hyper-converged Cluster Manager</a:t>
              </a:r>
            </a:p>
            <a:p>
              <a:pPr>
                <a:lnSpc>
                  <a:spcPct val="200000"/>
                </a:lnSpc>
              </a:pPr>
              <a:r>
                <a:rPr lang="en-US" sz="1500">
                  <a:solidFill>
                    <a:schemeClr val="bg1"/>
                  </a:solidFill>
                  <a:latin typeface="Segoe UI" panose="020B0502040204020203" pitchFamily="34" charset="0"/>
                  <a:cs typeface="Segoe UI" panose="020B0502040204020203" pitchFamily="34" charset="0"/>
                </a:rPr>
                <a:t>&lt;placeholder&gt;</a:t>
              </a:r>
            </a:p>
            <a:p>
              <a:endParaRPr lang="en-US" sz="1500">
                <a:solidFill>
                  <a:schemeClr val="bg1"/>
                </a:solidFill>
                <a:latin typeface="Segoe UI" panose="020B0502040204020203" pitchFamily="34" charset="0"/>
                <a:cs typeface="Segoe UI" panose="020B0502040204020203" pitchFamily="34" charset="0"/>
              </a:endParaRPr>
            </a:p>
          </p:txBody>
        </p:sp>
        <p:sp>
          <p:nvSpPr>
            <p:cNvPr id="51" name="TextBox 50">
              <a:extLst>
                <a:ext uri="{FF2B5EF4-FFF2-40B4-BE49-F238E27FC236}">
                  <a16:creationId xmlns:a16="http://schemas.microsoft.com/office/drawing/2014/main" id="{F42CC061-4630-45BA-BD01-033ACA582B4A}"/>
                </a:ext>
              </a:extLst>
            </p:cNvPr>
            <p:cNvSpPr txBox="1"/>
            <p:nvPr/>
          </p:nvSpPr>
          <p:spPr>
            <a:xfrm>
              <a:off x="3045226" y="2698623"/>
              <a:ext cx="1407758" cy="276999"/>
            </a:xfrm>
            <a:prstGeom prst="rect">
              <a:avLst/>
            </a:prstGeom>
            <a:noFill/>
          </p:spPr>
          <p:txBody>
            <a:bodyPr wrap="none" rtlCol="0">
              <a:spAutoFit/>
            </a:bodyPr>
            <a:lstStyle/>
            <a:p>
              <a:r>
                <a:rPr lang="en-US" sz="1200">
                  <a:solidFill>
                    <a:schemeClr val="bg1"/>
                  </a:solidFill>
                  <a:latin typeface="Segoe UI" panose="020B0502040204020203" pitchFamily="34" charset="0"/>
                  <a:cs typeface="Segoe UI" panose="020B0502040204020203" pitchFamily="34" charset="0"/>
                </a:rPr>
                <a:t>Installed solutions</a:t>
              </a:r>
            </a:p>
          </p:txBody>
        </p:sp>
        <p:pic>
          <p:nvPicPr>
            <p:cNvPr id="16" name="Picture 15">
              <a:extLst>
                <a:ext uri="{FF2B5EF4-FFF2-40B4-BE49-F238E27FC236}">
                  <a16:creationId xmlns:a16="http://schemas.microsoft.com/office/drawing/2014/main" id="{CE2225E5-F55E-469E-8896-CB8B42BE74DA}"/>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156351" y="3621854"/>
              <a:ext cx="279575" cy="279575"/>
            </a:xfrm>
            <a:prstGeom prst="rect">
              <a:avLst/>
            </a:prstGeom>
          </p:spPr>
        </p:pic>
        <p:pic>
          <p:nvPicPr>
            <p:cNvPr id="18" name="Picture 17">
              <a:extLst>
                <a:ext uri="{FF2B5EF4-FFF2-40B4-BE49-F238E27FC236}">
                  <a16:creationId xmlns:a16="http://schemas.microsoft.com/office/drawing/2014/main" id="{E5B07CFA-88CE-463F-BA43-1FCB8E42DCC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120732" y="3168546"/>
              <a:ext cx="262870" cy="262870"/>
            </a:xfrm>
            <a:prstGeom prst="rect">
              <a:avLst/>
            </a:prstGeom>
          </p:spPr>
        </p:pic>
        <p:pic>
          <p:nvPicPr>
            <p:cNvPr id="20" name="Picture 19">
              <a:extLst>
                <a:ext uri="{FF2B5EF4-FFF2-40B4-BE49-F238E27FC236}">
                  <a16:creationId xmlns:a16="http://schemas.microsoft.com/office/drawing/2014/main" id="{732A37D5-7AD8-47CD-B044-37394CAAB45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157082" y="4091867"/>
              <a:ext cx="278844" cy="278844"/>
            </a:xfrm>
            <a:prstGeom prst="rect">
              <a:avLst/>
            </a:prstGeom>
          </p:spPr>
        </p:pic>
        <p:pic>
          <p:nvPicPr>
            <p:cNvPr id="24" name="Picture 23" descr="A picture containing screenshot&#10;&#10;Description automatically generated">
              <a:extLst>
                <a:ext uri="{FF2B5EF4-FFF2-40B4-BE49-F238E27FC236}">
                  <a16:creationId xmlns:a16="http://schemas.microsoft.com/office/drawing/2014/main" id="{D8C33780-E68A-42A2-B70B-143F104A3376}"/>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173055" y="4536828"/>
              <a:ext cx="262871" cy="262871"/>
            </a:xfrm>
            <a:prstGeom prst="rect">
              <a:avLst/>
            </a:prstGeom>
          </p:spPr>
        </p:pic>
      </p:grpSp>
    </p:spTree>
    <p:extLst>
      <p:ext uri="{BB962C8B-B14F-4D97-AF65-F5344CB8AC3E}">
        <p14:creationId xmlns:p14="http://schemas.microsoft.com/office/powerpoint/2010/main" val="8241600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Straight Connector 71">
            <a:extLst>
              <a:ext uri="{FF2B5EF4-FFF2-40B4-BE49-F238E27FC236}">
                <a16:creationId xmlns:a16="http://schemas.microsoft.com/office/drawing/2014/main" id="{849FE4A6-09FE-4292-8F4D-4E893B5B7812}"/>
              </a:ext>
            </a:extLst>
          </p:cNvPr>
          <p:cNvCxnSpPr>
            <a:cxnSpLocks/>
          </p:cNvCxnSpPr>
          <p:nvPr/>
        </p:nvCxnSpPr>
        <p:spPr>
          <a:xfrm>
            <a:off x="3801979"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75326A16-47CB-49D5-83D3-67BAA84CE5E2}"/>
              </a:ext>
            </a:extLst>
          </p:cNvPr>
          <p:cNvSpPr txBox="1"/>
          <p:nvPr/>
        </p:nvSpPr>
        <p:spPr>
          <a:xfrm>
            <a:off x="95724" y="1338723"/>
            <a:ext cx="810863"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Tools</a:t>
            </a:r>
          </a:p>
        </p:txBody>
      </p:sp>
      <p:sp>
        <p:nvSpPr>
          <p:cNvPr id="74" name="Rectangle 73">
            <a:extLst>
              <a:ext uri="{FF2B5EF4-FFF2-40B4-BE49-F238E27FC236}">
                <a16:creationId xmlns:a16="http://schemas.microsoft.com/office/drawing/2014/main" id="{A861C567-0887-4C52-9AAC-6811DABCD52C}"/>
              </a:ext>
            </a:extLst>
          </p:cNvPr>
          <p:cNvSpPr/>
          <p:nvPr/>
        </p:nvSpPr>
        <p:spPr>
          <a:xfrm>
            <a:off x="196308" y="1879092"/>
            <a:ext cx="3419856" cy="402336"/>
          </a:xfrm>
          <a:prstGeom prst="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DADDD2DB-CD9B-482D-928E-0CF1B20227C7}"/>
              </a:ext>
            </a:extLst>
          </p:cNvPr>
          <p:cNvSpPr txBox="1"/>
          <p:nvPr/>
        </p:nvSpPr>
        <p:spPr>
          <a:xfrm>
            <a:off x="226271" y="1915090"/>
            <a:ext cx="1217769" cy="323165"/>
          </a:xfrm>
          <a:prstGeom prst="rect">
            <a:avLst/>
          </a:prstGeom>
          <a:noFill/>
        </p:spPr>
        <p:txBody>
          <a:bodyPr wrap="none" rtlCol="0">
            <a:spAutoFit/>
          </a:bodyPr>
          <a:lstStyle/>
          <a:p>
            <a:r>
              <a:rPr lang="en-US" sz="1500" dirty="0">
                <a:latin typeface="Segoe UI" panose="020B0502040204020203" pitchFamily="34" charset="0"/>
                <a:cs typeface="Segoe UI" panose="020B0502040204020203" pitchFamily="34" charset="0"/>
              </a:rPr>
              <a:t>Search tools</a:t>
            </a:r>
          </a:p>
        </p:txBody>
      </p:sp>
      <p:sp>
        <p:nvSpPr>
          <p:cNvPr id="76" name="Rectangle 75">
            <a:extLst>
              <a:ext uri="{FF2B5EF4-FFF2-40B4-BE49-F238E27FC236}">
                <a16:creationId xmlns:a16="http://schemas.microsoft.com/office/drawing/2014/main" id="{C4D7A575-D4F8-4417-9462-B56BB1B765B9}"/>
              </a:ext>
            </a:extLst>
          </p:cNvPr>
          <p:cNvSpPr/>
          <p:nvPr/>
        </p:nvSpPr>
        <p:spPr>
          <a:xfrm>
            <a:off x="0" y="290897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5DD037C2-B8AE-490F-B22A-233D98C5C01A}"/>
              </a:ext>
            </a:extLst>
          </p:cNvPr>
          <p:cNvSpPr/>
          <p:nvPr/>
        </p:nvSpPr>
        <p:spPr>
          <a:xfrm>
            <a:off x="0" y="331216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0FC99134-84DF-484B-9B52-18A01C9D65EC}"/>
              </a:ext>
            </a:extLst>
          </p:cNvPr>
          <p:cNvSpPr/>
          <p:nvPr/>
        </p:nvSpPr>
        <p:spPr>
          <a:xfrm>
            <a:off x="0" y="371536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DFBCE42A-7D0C-4BED-9E77-46BD6A86D917}"/>
              </a:ext>
            </a:extLst>
          </p:cNvPr>
          <p:cNvSpPr/>
          <p:nvPr/>
        </p:nvSpPr>
        <p:spPr>
          <a:xfrm>
            <a:off x="0" y="411856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69D0D1F4-178A-4D24-AB2E-C538F23C07A4}"/>
              </a:ext>
            </a:extLst>
          </p:cNvPr>
          <p:cNvSpPr/>
          <p:nvPr/>
        </p:nvSpPr>
        <p:spPr>
          <a:xfrm>
            <a:off x="0" y="452176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BF73F279-2925-42EB-A3A2-FB5785825A1D}"/>
              </a:ext>
            </a:extLst>
          </p:cNvPr>
          <p:cNvSpPr/>
          <p:nvPr/>
        </p:nvSpPr>
        <p:spPr>
          <a:xfrm>
            <a:off x="0" y="492496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029A5CF6-39BD-4AB7-BD51-62785EE6CD95}"/>
              </a:ext>
            </a:extLst>
          </p:cNvPr>
          <p:cNvSpPr/>
          <p:nvPr/>
        </p:nvSpPr>
        <p:spPr>
          <a:xfrm>
            <a:off x="0" y="532815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9A826DBA-E391-47D2-9AC8-227C0D212858}"/>
              </a:ext>
            </a:extLst>
          </p:cNvPr>
          <p:cNvSpPr/>
          <p:nvPr/>
        </p:nvSpPr>
        <p:spPr>
          <a:xfrm>
            <a:off x="0" y="573135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9BF90611-3BF6-4E40-9113-3E28BE450C67}"/>
              </a:ext>
            </a:extLst>
          </p:cNvPr>
          <p:cNvSpPr/>
          <p:nvPr/>
        </p:nvSpPr>
        <p:spPr>
          <a:xfrm>
            <a:off x="0" y="613455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9C0345FE-431D-404B-B5FF-45E13FDCB66E}"/>
              </a:ext>
            </a:extLst>
          </p:cNvPr>
          <p:cNvSpPr/>
          <p:nvPr/>
        </p:nvSpPr>
        <p:spPr>
          <a:xfrm>
            <a:off x="0" y="653775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EA441CC1-2E33-4DE3-B33E-2192A7562F66}"/>
              </a:ext>
            </a:extLst>
          </p:cNvPr>
          <p:cNvSpPr/>
          <p:nvPr/>
        </p:nvSpPr>
        <p:spPr>
          <a:xfrm>
            <a:off x="0" y="694095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1BDFB1F-FB48-4637-B50B-5DD6F87DF7CB}"/>
              </a:ext>
            </a:extLst>
          </p:cNvPr>
          <p:cNvSpPr/>
          <p:nvPr/>
        </p:nvSpPr>
        <p:spPr>
          <a:xfrm>
            <a:off x="0" y="734414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a:extLst>
              <a:ext uri="{FF2B5EF4-FFF2-40B4-BE49-F238E27FC236}">
                <a16:creationId xmlns:a16="http://schemas.microsoft.com/office/drawing/2014/main" id="{CD90AF68-59AB-42B0-8981-21065F424FDB}"/>
              </a:ext>
            </a:extLst>
          </p:cNvPr>
          <p:cNvSpPr/>
          <p:nvPr/>
        </p:nvSpPr>
        <p:spPr>
          <a:xfrm>
            <a:off x="0" y="774734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a:extLst>
              <a:ext uri="{FF2B5EF4-FFF2-40B4-BE49-F238E27FC236}">
                <a16:creationId xmlns:a16="http://schemas.microsoft.com/office/drawing/2014/main" id="{A889F2E7-2C1C-418F-B8D4-6A815B9D375B}"/>
              </a:ext>
            </a:extLst>
          </p:cNvPr>
          <p:cNvSpPr/>
          <p:nvPr/>
        </p:nvSpPr>
        <p:spPr>
          <a:xfrm>
            <a:off x="0" y="815054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a:extLst>
              <a:ext uri="{FF2B5EF4-FFF2-40B4-BE49-F238E27FC236}">
                <a16:creationId xmlns:a16="http://schemas.microsoft.com/office/drawing/2014/main" id="{EC8B677D-5E05-4951-B73B-B50B905F2CE1}"/>
              </a:ext>
            </a:extLst>
          </p:cNvPr>
          <p:cNvSpPr/>
          <p:nvPr/>
        </p:nvSpPr>
        <p:spPr>
          <a:xfrm>
            <a:off x="0" y="855374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a:extLst>
              <a:ext uri="{FF2B5EF4-FFF2-40B4-BE49-F238E27FC236}">
                <a16:creationId xmlns:a16="http://schemas.microsoft.com/office/drawing/2014/main" id="{073E23B4-D999-484B-AAD6-47F87A932CF2}"/>
              </a:ext>
            </a:extLst>
          </p:cNvPr>
          <p:cNvSpPr/>
          <p:nvPr/>
        </p:nvSpPr>
        <p:spPr>
          <a:xfrm>
            <a:off x="0" y="895693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9EC7575C-0BCD-4F95-82B3-648B47BB4997}"/>
              </a:ext>
            </a:extLst>
          </p:cNvPr>
          <p:cNvSpPr/>
          <p:nvPr/>
        </p:nvSpPr>
        <p:spPr>
          <a:xfrm>
            <a:off x="3213828" y="187909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8" name="Picture 107">
            <a:extLst>
              <a:ext uri="{FF2B5EF4-FFF2-40B4-BE49-F238E27FC236}">
                <a16:creationId xmlns:a16="http://schemas.microsoft.com/office/drawing/2014/main" id="{F4D53B01-70CA-48D1-BD2C-8F52A945B3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8984" y="1984248"/>
            <a:ext cx="192024" cy="192024"/>
          </a:xfrm>
          <a:prstGeom prst="rect">
            <a:avLst/>
          </a:prstGeom>
        </p:spPr>
      </p:pic>
      <p:pic>
        <p:nvPicPr>
          <p:cNvPr id="109" name="Picture 108">
            <a:extLst>
              <a:ext uri="{FF2B5EF4-FFF2-40B4-BE49-F238E27FC236}">
                <a16:creationId xmlns:a16="http://schemas.microsoft.com/office/drawing/2014/main" id="{8D26823B-72C1-42D2-A5FB-99CF43D0D3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592" y="2606165"/>
            <a:ext cx="192024" cy="192024"/>
          </a:xfrm>
          <a:prstGeom prst="rect">
            <a:avLst/>
          </a:prstGeom>
          <a:ln>
            <a:noFill/>
          </a:ln>
        </p:spPr>
      </p:pic>
      <p:pic>
        <p:nvPicPr>
          <p:cNvPr id="131" name="Picture 130">
            <a:extLst>
              <a:ext uri="{FF2B5EF4-FFF2-40B4-BE49-F238E27FC236}">
                <a16:creationId xmlns:a16="http://schemas.microsoft.com/office/drawing/2014/main" id="{F34D6147-B84E-4232-B637-06066A8197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4592" y="3821493"/>
            <a:ext cx="192024" cy="192024"/>
          </a:xfrm>
          <a:prstGeom prst="rect">
            <a:avLst/>
          </a:prstGeom>
          <a:ln>
            <a:noFill/>
          </a:ln>
        </p:spPr>
      </p:pic>
      <p:pic>
        <p:nvPicPr>
          <p:cNvPr id="132" name="Picture 131">
            <a:extLst>
              <a:ext uri="{FF2B5EF4-FFF2-40B4-BE49-F238E27FC236}">
                <a16:creationId xmlns:a16="http://schemas.microsoft.com/office/drawing/2014/main" id="{8CA4A142-9647-48F8-9691-E272856A14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4592" y="4224691"/>
            <a:ext cx="192024" cy="192024"/>
          </a:xfrm>
          <a:prstGeom prst="rect">
            <a:avLst/>
          </a:prstGeom>
          <a:ln>
            <a:noFill/>
          </a:ln>
        </p:spPr>
      </p:pic>
      <p:pic>
        <p:nvPicPr>
          <p:cNvPr id="133" name="Picture 132">
            <a:extLst>
              <a:ext uri="{FF2B5EF4-FFF2-40B4-BE49-F238E27FC236}">
                <a16:creationId xmlns:a16="http://schemas.microsoft.com/office/drawing/2014/main" id="{BA5C3688-CC66-4D5C-BF2C-D832321429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4592" y="5031087"/>
            <a:ext cx="192024" cy="192024"/>
          </a:xfrm>
          <a:prstGeom prst="rect">
            <a:avLst/>
          </a:prstGeom>
          <a:ln>
            <a:noFill/>
          </a:ln>
        </p:spPr>
      </p:pic>
      <p:pic>
        <p:nvPicPr>
          <p:cNvPr id="134" name="Picture 133">
            <a:extLst>
              <a:ext uri="{FF2B5EF4-FFF2-40B4-BE49-F238E27FC236}">
                <a16:creationId xmlns:a16="http://schemas.microsoft.com/office/drawing/2014/main" id="{50EB054F-3CD2-47B5-BCA4-071E68E3247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4592" y="4627889"/>
            <a:ext cx="192024" cy="192024"/>
          </a:xfrm>
          <a:prstGeom prst="rect">
            <a:avLst/>
          </a:prstGeom>
          <a:ln>
            <a:noFill/>
          </a:ln>
        </p:spPr>
      </p:pic>
      <p:pic>
        <p:nvPicPr>
          <p:cNvPr id="135" name="Picture 134">
            <a:extLst>
              <a:ext uri="{FF2B5EF4-FFF2-40B4-BE49-F238E27FC236}">
                <a16:creationId xmlns:a16="http://schemas.microsoft.com/office/drawing/2014/main" id="{E25B7914-B590-4624-A4E4-7CED92AD8D8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4592" y="5434285"/>
            <a:ext cx="192024" cy="192024"/>
          </a:xfrm>
          <a:prstGeom prst="rect">
            <a:avLst/>
          </a:prstGeom>
          <a:ln>
            <a:noFill/>
          </a:ln>
        </p:spPr>
      </p:pic>
      <p:pic>
        <p:nvPicPr>
          <p:cNvPr id="136" name="Picture 135">
            <a:extLst>
              <a:ext uri="{FF2B5EF4-FFF2-40B4-BE49-F238E27FC236}">
                <a16:creationId xmlns:a16="http://schemas.microsoft.com/office/drawing/2014/main" id="{9FB183C2-0DBF-4034-8D44-B6CE62C9E27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4592" y="5837483"/>
            <a:ext cx="192024" cy="192024"/>
          </a:xfrm>
          <a:prstGeom prst="rect">
            <a:avLst/>
          </a:prstGeom>
          <a:ln>
            <a:noFill/>
          </a:ln>
        </p:spPr>
      </p:pic>
      <p:pic>
        <p:nvPicPr>
          <p:cNvPr id="137" name="Picture 136">
            <a:extLst>
              <a:ext uri="{FF2B5EF4-FFF2-40B4-BE49-F238E27FC236}">
                <a16:creationId xmlns:a16="http://schemas.microsoft.com/office/drawing/2014/main" id="{10E4BD37-5829-4DE3-AC96-D42FDF7D830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4592" y="6240681"/>
            <a:ext cx="192024" cy="192024"/>
          </a:xfrm>
          <a:prstGeom prst="rect">
            <a:avLst/>
          </a:prstGeom>
          <a:ln>
            <a:noFill/>
          </a:ln>
        </p:spPr>
      </p:pic>
      <p:pic>
        <p:nvPicPr>
          <p:cNvPr id="138" name="Picture 137">
            <a:extLst>
              <a:ext uri="{FF2B5EF4-FFF2-40B4-BE49-F238E27FC236}">
                <a16:creationId xmlns:a16="http://schemas.microsoft.com/office/drawing/2014/main" id="{09CCCC3B-1F07-4E6F-9013-6DE4182819B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64592" y="6643879"/>
            <a:ext cx="192024" cy="192024"/>
          </a:xfrm>
          <a:prstGeom prst="rect">
            <a:avLst/>
          </a:prstGeom>
          <a:ln>
            <a:noFill/>
          </a:ln>
        </p:spPr>
      </p:pic>
      <p:pic>
        <p:nvPicPr>
          <p:cNvPr id="139" name="Picture 138">
            <a:extLst>
              <a:ext uri="{FF2B5EF4-FFF2-40B4-BE49-F238E27FC236}">
                <a16:creationId xmlns:a16="http://schemas.microsoft.com/office/drawing/2014/main" id="{5C93DA95-A20C-4FB9-9616-54C540E2230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64592" y="7047077"/>
            <a:ext cx="192024" cy="192024"/>
          </a:xfrm>
          <a:prstGeom prst="rect">
            <a:avLst/>
          </a:prstGeom>
          <a:ln>
            <a:noFill/>
          </a:ln>
        </p:spPr>
      </p:pic>
      <p:pic>
        <p:nvPicPr>
          <p:cNvPr id="140" name="Picture 139">
            <a:extLst>
              <a:ext uri="{FF2B5EF4-FFF2-40B4-BE49-F238E27FC236}">
                <a16:creationId xmlns:a16="http://schemas.microsoft.com/office/drawing/2014/main" id="{1CDCC048-BBE1-4FAB-A63F-51F4278A717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64592" y="7849708"/>
            <a:ext cx="192024" cy="192024"/>
          </a:xfrm>
          <a:prstGeom prst="rect">
            <a:avLst/>
          </a:prstGeom>
          <a:ln>
            <a:noFill/>
          </a:ln>
        </p:spPr>
      </p:pic>
      <p:pic>
        <p:nvPicPr>
          <p:cNvPr id="141" name="Picture 140">
            <a:extLst>
              <a:ext uri="{FF2B5EF4-FFF2-40B4-BE49-F238E27FC236}">
                <a16:creationId xmlns:a16="http://schemas.microsoft.com/office/drawing/2014/main" id="{C1E7C019-03B2-4F78-843B-D6FE04B469F1}"/>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56616" y="8252044"/>
            <a:ext cx="192024" cy="192024"/>
          </a:xfrm>
          <a:prstGeom prst="rect">
            <a:avLst/>
          </a:prstGeom>
          <a:ln>
            <a:noFill/>
          </a:ln>
        </p:spPr>
      </p:pic>
      <p:pic>
        <p:nvPicPr>
          <p:cNvPr id="142" name="Picture 141">
            <a:extLst>
              <a:ext uri="{FF2B5EF4-FFF2-40B4-BE49-F238E27FC236}">
                <a16:creationId xmlns:a16="http://schemas.microsoft.com/office/drawing/2014/main" id="{44376666-7C32-4318-9C33-1F68CAE76F70}"/>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56616" y="8655242"/>
            <a:ext cx="192024" cy="192024"/>
          </a:xfrm>
          <a:prstGeom prst="rect">
            <a:avLst/>
          </a:prstGeom>
          <a:ln>
            <a:noFill/>
          </a:ln>
        </p:spPr>
      </p:pic>
      <p:pic>
        <p:nvPicPr>
          <p:cNvPr id="143" name="Picture 142">
            <a:extLst>
              <a:ext uri="{FF2B5EF4-FFF2-40B4-BE49-F238E27FC236}">
                <a16:creationId xmlns:a16="http://schemas.microsoft.com/office/drawing/2014/main" id="{016F7E98-CC8A-4DD1-89E1-EC546321629C}"/>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56616" y="9458558"/>
            <a:ext cx="192024" cy="192024"/>
          </a:xfrm>
          <a:prstGeom prst="rect">
            <a:avLst/>
          </a:prstGeom>
          <a:ln>
            <a:noFill/>
          </a:ln>
        </p:spPr>
      </p:pic>
      <p:pic>
        <p:nvPicPr>
          <p:cNvPr id="144" name="Picture 143">
            <a:extLst>
              <a:ext uri="{FF2B5EF4-FFF2-40B4-BE49-F238E27FC236}">
                <a16:creationId xmlns:a16="http://schemas.microsoft.com/office/drawing/2014/main" id="{0C4AC60A-352B-4EC9-9881-7DA2EB10BAED}"/>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56616" y="9861756"/>
            <a:ext cx="192024" cy="192024"/>
          </a:xfrm>
          <a:prstGeom prst="rect">
            <a:avLst/>
          </a:prstGeom>
          <a:ln>
            <a:noFill/>
          </a:ln>
        </p:spPr>
      </p:pic>
      <p:pic>
        <p:nvPicPr>
          <p:cNvPr id="145" name="Picture 144">
            <a:extLst>
              <a:ext uri="{FF2B5EF4-FFF2-40B4-BE49-F238E27FC236}">
                <a16:creationId xmlns:a16="http://schemas.microsoft.com/office/drawing/2014/main" id="{A8E51AB4-BFFF-4641-A706-F095D92D66FC}"/>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56616" y="10264954"/>
            <a:ext cx="192024" cy="192024"/>
          </a:xfrm>
          <a:prstGeom prst="rect">
            <a:avLst/>
          </a:prstGeom>
          <a:ln>
            <a:noFill/>
          </a:ln>
        </p:spPr>
      </p:pic>
      <p:pic>
        <p:nvPicPr>
          <p:cNvPr id="146" name="Picture 145">
            <a:extLst>
              <a:ext uri="{FF2B5EF4-FFF2-40B4-BE49-F238E27FC236}">
                <a16:creationId xmlns:a16="http://schemas.microsoft.com/office/drawing/2014/main" id="{B82046F0-E313-405E-8EFD-00B6C7C27DB0}"/>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56616" y="10668150"/>
            <a:ext cx="192024" cy="192024"/>
          </a:xfrm>
          <a:prstGeom prst="rect">
            <a:avLst/>
          </a:prstGeom>
          <a:ln>
            <a:noFill/>
          </a:ln>
        </p:spPr>
      </p:pic>
      <p:pic>
        <p:nvPicPr>
          <p:cNvPr id="147" name="Picture 146">
            <a:extLst>
              <a:ext uri="{FF2B5EF4-FFF2-40B4-BE49-F238E27FC236}">
                <a16:creationId xmlns:a16="http://schemas.microsoft.com/office/drawing/2014/main" id="{CEB8CFC2-8787-43A9-9D60-07A2709F917C}"/>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426928" y="1472773"/>
            <a:ext cx="192024" cy="192024"/>
          </a:xfrm>
          <a:prstGeom prst="rect">
            <a:avLst/>
          </a:prstGeom>
        </p:spPr>
      </p:pic>
      <p:sp>
        <p:nvSpPr>
          <p:cNvPr id="148" name="TextBox 147">
            <a:extLst>
              <a:ext uri="{FF2B5EF4-FFF2-40B4-BE49-F238E27FC236}">
                <a16:creationId xmlns:a16="http://schemas.microsoft.com/office/drawing/2014/main" id="{CB472CFC-C03F-4D26-98A3-18224D3FC6E9}"/>
              </a:ext>
            </a:extLst>
          </p:cNvPr>
          <p:cNvSpPr txBox="1"/>
          <p:nvPr/>
        </p:nvSpPr>
        <p:spPr>
          <a:xfrm>
            <a:off x="95724" y="653267"/>
            <a:ext cx="3483711"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server-01.contoso.com</a:t>
            </a:r>
          </a:p>
        </p:txBody>
      </p:sp>
      <p:sp>
        <p:nvSpPr>
          <p:cNvPr id="149" name="TextBox 148">
            <a:extLst>
              <a:ext uri="{FF2B5EF4-FFF2-40B4-BE49-F238E27FC236}">
                <a16:creationId xmlns:a16="http://schemas.microsoft.com/office/drawing/2014/main" id="{402F36CB-68A8-4A74-A751-9D0E0F4D0FF4}"/>
              </a:ext>
            </a:extLst>
          </p:cNvPr>
          <p:cNvSpPr txBox="1"/>
          <p:nvPr/>
        </p:nvSpPr>
        <p:spPr>
          <a:xfrm>
            <a:off x="372568" y="2567931"/>
            <a:ext cx="813492"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Overview</a:t>
            </a:r>
          </a:p>
        </p:txBody>
      </p:sp>
      <p:sp>
        <p:nvSpPr>
          <p:cNvPr id="150" name="TextBox 149">
            <a:extLst>
              <a:ext uri="{FF2B5EF4-FFF2-40B4-BE49-F238E27FC236}">
                <a16:creationId xmlns:a16="http://schemas.microsoft.com/office/drawing/2014/main" id="{35712314-697D-4BE4-9941-F8D10020D2A5}"/>
              </a:ext>
            </a:extLst>
          </p:cNvPr>
          <p:cNvSpPr txBox="1"/>
          <p:nvPr/>
        </p:nvSpPr>
        <p:spPr>
          <a:xfrm>
            <a:off x="372568" y="3783259"/>
            <a:ext cx="938077"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Certificates</a:t>
            </a:r>
          </a:p>
        </p:txBody>
      </p:sp>
      <p:sp>
        <p:nvSpPr>
          <p:cNvPr id="151" name="TextBox 150">
            <a:extLst>
              <a:ext uri="{FF2B5EF4-FFF2-40B4-BE49-F238E27FC236}">
                <a16:creationId xmlns:a16="http://schemas.microsoft.com/office/drawing/2014/main" id="{08D151C0-C5D5-493D-ABFE-A848C58C1EC9}"/>
              </a:ext>
            </a:extLst>
          </p:cNvPr>
          <p:cNvSpPr txBox="1"/>
          <p:nvPr/>
        </p:nvSpPr>
        <p:spPr>
          <a:xfrm>
            <a:off x="372568" y="4186457"/>
            <a:ext cx="699230"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Devices</a:t>
            </a:r>
          </a:p>
        </p:txBody>
      </p:sp>
      <p:sp>
        <p:nvSpPr>
          <p:cNvPr id="152" name="TextBox 151">
            <a:extLst>
              <a:ext uri="{FF2B5EF4-FFF2-40B4-BE49-F238E27FC236}">
                <a16:creationId xmlns:a16="http://schemas.microsoft.com/office/drawing/2014/main" id="{73165813-3BA5-4B75-B219-86FDA028FC88}"/>
              </a:ext>
            </a:extLst>
          </p:cNvPr>
          <p:cNvSpPr txBox="1"/>
          <p:nvPr/>
        </p:nvSpPr>
        <p:spPr>
          <a:xfrm>
            <a:off x="372568" y="4589655"/>
            <a:ext cx="621389"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Events</a:t>
            </a:r>
          </a:p>
        </p:txBody>
      </p:sp>
      <p:sp>
        <p:nvSpPr>
          <p:cNvPr id="153" name="TextBox 152">
            <a:extLst>
              <a:ext uri="{FF2B5EF4-FFF2-40B4-BE49-F238E27FC236}">
                <a16:creationId xmlns:a16="http://schemas.microsoft.com/office/drawing/2014/main" id="{6945DA56-DB60-4185-AF49-ACB1277E3F1E}"/>
              </a:ext>
            </a:extLst>
          </p:cNvPr>
          <p:cNvSpPr txBox="1"/>
          <p:nvPr/>
        </p:nvSpPr>
        <p:spPr>
          <a:xfrm>
            <a:off x="372568" y="4992853"/>
            <a:ext cx="479618"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Files</a:t>
            </a:r>
          </a:p>
        </p:txBody>
      </p:sp>
      <p:sp>
        <p:nvSpPr>
          <p:cNvPr id="154" name="TextBox 153">
            <a:extLst>
              <a:ext uri="{FF2B5EF4-FFF2-40B4-BE49-F238E27FC236}">
                <a16:creationId xmlns:a16="http://schemas.microsoft.com/office/drawing/2014/main" id="{CE2C5147-955C-4CC8-9505-E664E79352AC}"/>
              </a:ext>
            </a:extLst>
          </p:cNvPr>
          <p:cNvSpPr txBox="1"/>
          <p:nvPr/>
        </p:nvSpPr>
        <p:spPr>
          <a:xfrm>
            <a:off x="372568" y="5396051"/>
            <a:ext cx="690767"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Firewall</a:t>
            </a:r>
          </a:p>
        </p:txBody>
      </p:sp>
      <p:sp>
        <p:nvSpPr>
          <p:cNvPr id="155" name="TextBox 154">
            <a:extLst>
              <a:ext uri="{FF2B5EF4-FFF2-40B4-BE49-F238E27FC236}">
                <a16:creationId xmlns:a16="http://schemas.microsoft.com/office/drawing/2014/main" id="{49C6C1A9-E997-4A80-82F5-AF7EBC5D992E}"/>
              </a:ext>
            </a:extLst>
          </p:cNvPr>
          <p:cNvSpPr txBox="1"/>
          <p:nvPr/>
        </p:nvSpPr>
        <p:spPr>
          <a:xfrm>
            <a:off x="372568" y="5799249"/>
            <a:ext cx="1640770"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Local Users &amp; Groups</a:t>
            </a:r>
          </a:p>
        </p:txBody>
      </p:sp>
      <p:sp>
        <p:nvSpPr>
          <p:cNvPr id="156" name="TextBox 155">
            <a:extLst>
              <a:ext uri="{FF2B5EF4-FFF2-40B4-BE49-F238E27FC236}">
                <a16:creationId xmlns:a16="http://schemas.microsoft.com/office/drawing/2014/main" id="{7E12D6E8-CC10-4535-A72D-A25242B979FE}"/>
              </a:ext>
            </a:extLst>
          </p:cNvPr>
          <p:cNvSpPr txBox="1"/>
          <p:nvPr/>
        </p:nvSpPr>
        <p:spPr>
          <a:xfrm>
            <a:off x="372568" y="6202447"/>
            <a:ext cx="828625"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Networks</a:t>
            </a:r>
          </a:p>
        </p:txBody>
      </p:sp>
      <p:sp>
        <p:nvSpPr>
          <p:cNvPr id="157" name="TextBox 156">
            <a:extLst>
              <a:ext uri="{FF2B5EF4-FFF2-40B4-BE49-F238E27FC236}">
                <a16:creationId xmlns:a16="http://schemas.microsoft.com/office/drawing/2014/main" id="{2E10C228-9C3C-4AE0-B220-E92A5F2496D0}"/>
              </a:ext>
            </a:extLst>
          </p:cNvPr>
          <p:cNvSpPr txBox="1"/>
          <p:nvPr/>
        </p:nvSpPr>
        <p:spPr>
          <a:xfrm>
            <a:off x="372568" y="6605645"/>
            <a:ext cx="839845"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Processes</a:t>
            </a:r>
          </a:p>
        </p:txBody>
      </p:sp>
      <p:sp>
        <p:nvSpPr>
          <p:cNvPr id="158" name="TextBox 157">
            <a:extLst>
              <a:ext uri="{FF2B5EF4-FFF2-40B4-BE49-F238E27FC236}">
                <a16:creationId xmlns:a16="http://schemas.microsoft.com/office/drawing/2014/main" id="{37BB1CC2-AC0D-4773-B056-F8D97B7C92AC}"/>
              </a:ext>
            </a:extLst>
          </p:cNvPr>
          <p:cNvSpPr txBox="1"/>
          <p:nvPr/>
        </p:nvSpPr>
        <p:spPr>
          <a:xfrm>
            <a:off x="372568" y="6995116"/>
            <a:ext cx="731547"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Registry</a:t>
            </a:r>
          </a:p>
        </p:txBody>
      </p:sp>
      <p:sp>
        <p:nvSpPr>
          <p:cNvPr id="159" name="TextBox 158">
            <a:extLst>
              <a:ext uri="{FF2B5EF4-FFF2-40B4-BE49-F238E27FC236}">
                <a16:creationId xmlns:a16="http://schemas.microsoft.com/office/drawing/2014/main" id="{A279CDA2-0DDB-4D99-9EDE-0C5A8943E65C}"/>
              </a:ext>
            </a:extLst>
          </p:cNvPr>
          <p:cNvSpPr txBox="1"/>
          <p:nvPr/>
        </p:nvSpPr>
        <p:spPr>
          <a:xfrm>
            <a:off x="372568" y="7811474"/>
            <a:ext cx="1321131"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Roles &amp; Features</a:t>
            </a:r>
          </a:p>
        </p:txBody>
      </p:sp>
      <p:sp>
        <p:nvSpPr>
          <p:cNvPr id="160" name="TextBox 159">
            <a:extLst>
              <a:ext uri="{FF2B5EF4-FFF2-40B4-BE49-F238E27FC236}">
                <a16:creationId xmlns:a16="http://schemas.microsoft.com/office/drawing/2014/main" id="{2003E105-2D84-451E-B199-88D98BF8C0A0}"/>
              </a:ext>
            </a:extLst>
          </p:cNvPr>
          <p:cNvSpPr txBox="1"/>
          <p:nvPr/>
        </p:nvSpPr>
        <p:spPr>
          <a:xfrm>
            <a:off x="364592" y="8213810"/>
            <a:ext cx="732636"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Services</a:t>
            </a:r>
          </a:p>
        </p:txBody>
      </p:sp>
      <p:sp>
        <p:nvSpPr>
          <p:cNvPr id="161" name="TextBox 160">
            <a:extLst>
              <a:ext uri="{FF2B5EF4-FFF2-40B4-BE49-F238E27FC236}">
                <a16:creationId xmlns:a16="http://schemas.microsoft.com/office/drawing/2014/main" id="{3E800EEF-3DAE-481A-96C4-A592254B3C53}"/>
              </a:ext>
            </a:extLst>
          </p:cNvPr>
          <p:cNvSpPr txBox="1"/>
          <p:nvPr/>
        </p:nvSpPr>
        <p:spPr>
          <a:xfrm>
            <a:off x="364592" y="8617008"/>
            <a:ext cx="705899"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Storage</a:t>
            </a:r>
          </a:p>
        </p:txBody>
      </p:sp>
      <p:sp>
        <p:nvSpPr>
          <p:cNvPr id="162" name="TextBox 161">
            <a:extLst>
              <a:ext uri="{FF2B5EF4-FFF2-40B4-BE49-F238E27FC236}">
                <a16:creationId xmlns:a16="http://schemas.microsoft.com/office/drawing/2014/main" id="{D4CFA99A-37C7-4E5B-A59A-71010EFAD684}"/>
              </a:ext>
            </a:extLst>
          </p:cNvPr>
          <p:cNvSpPr txBox="1"/>
          <p:nvPr/>
        </p:nvSpPr>
        <p:spPr>
          <a:xfrm>
            <a:off x="364592" y="9420324"/>
            <a:ext cx="1227387"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Storage Replica</a:t>
            </a:r>
          </a:p>
        </p:txBody>
      </p:sp>
      <p:sp>
        <p:nvSpPr>
          <p:cNvPr id="163" name="TextBox 162">
            <a:extLst>
              <a:ext uri="{FF2B5EF4-FFF2-40B4-BE49-F238E27FC236}">
                <a16:creationId xmlns:a16="http://schemas.microsoft.com/office/drawing/2014/main" id="{CDDC6D2C-AE56-4E79-BD66-F6436DDBFA58}"/>
              </a:ext>
            </a:extLst>
          </p:cNvPr>
          <p:cNvSpPr txBox="1"/>
          <p:nvPr/>
        </p:nvSpPr>
        <p:spPr>
          <a:xfrm>
            <a:off x="364592" y="9823522"/>
            <a:ext cx="1314399"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Virtual Machines</a:t>
            </a:r>
          </a:p>
        </p:txBody>
      </p:sp>
      <p:sp>
        <p:nvSpPr>
          <p:cNvPr id="164" name="TextBox 163">
            <a:extLst>
              <a:ext uri="{FF2B5EF4-FFF2-40B4-BE49-F238E27FC236}">
                <a16:creationId xmlns:a16="http://schemas.microsoft.com/office/drawing/2014/main" id="{52CE8B15-33EA-4EE0-8391-8AA3974AA774}"/>
              </a:ext>
            </a:extLst>
          </p:cNvPr>
          <p:cNvSpPr txBox="1"/>
          <p:nvPr/>
        </p:nvSpPr>
        <p:spPr>
          <a:xfrm>
            <a:off x="364592" y="10226720"/>
            <a:ext cx="1252587"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Virtual Switches</a:t>
            </a:r>
          </a:p>
        </p:txBody>
      </p:sp>
      <p:sp>
        <p:nvSpPr>
          <p:cNvPr id="165" name="TextBox 164">
            <a:extLst>
              <a:ext uri="{FF2B5EF4-FFF2-40B4-BE49-F238E27FC236}">
                <a16:creationId xmlns:a16="http://schemas.microsoft.com/office/drawing/2014/main" id="{3301FB19-670C-414B-8561-05EF3FA38709}"/>
              </a:ext>
            </a:extLst>
          </p:cNvPr>
          <p:cNvSpPr txBox="1"/>
          <p:nvPr/>
        </p:nvSpPr>
        <p:spPr>
          <a:xfrm>
            <a:off x="364592" y="10629916"/>
            <a:ext cx="747705"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Updates</a:t>
            </a:r>
          </a:p>
        </p:txBody>
      </p:sp>
      <p:sp>
        <p:nvSpPr>
          <p:cNvPr id="166" name="Rectangle 165">
            <a:extLst>
              <a:ext uri="{FF2B5EF4-FFF2-40B4-BE49-F238E27FC236}">
                <a16:creationId xmlns:a16="http://schemas.microsoft.com/office/drawing/2014/main" id="{C674ED0A-E6CE-4501-8E5A-ECA7AB48792E}"/>
              </a:ext>
            </a:extLst>
          </p:cNvPr>
          <p:cNvSpPr/>
          <p:nvPr/>
        </p:nvSpPr>
        <p:spPr>
          <a:xfrm>
            <a:off x="0" y="0"/>
            <a:ext cx="24387048" cy="61264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TextBox 166">
            <a:extLst>
              <a:ext uri="{FF2B5EF4-FFF2-40B4-BE49-F238E27FC236}">
                <a16:creationId xmlns:a16="http://schemas.microsoft.com/office/drawing/2014/main" id="{31B138D1-0B61-4A25-ADE0-9C9782C2A442}"/>
              </a:ext>
            </a:extLst>
          </p:cNvPr>
          <p:cNvSpPr txBox="1"/>
          <p:nvPr/>
        </p:nvSpPr>
        <p:spPr>
          <a:xfrm>
            <a:off x="142047" y="121658"/>
            <a:ext cx="2587375" cy="369332"/>
          </a:xfrm>
          <a:prstGeom prst="rect">
            <a:avLst/>
          </a:prstGeom>
          <a:noFill/>
        </p:spPr>
        <p:txBody>
          <a:bodyPr wrap="none" rtlCol="0">
            <a:spAutoFit/>
          </a:bodyPr>
          <a:lstStyle/>
          <a:p>
            <a:r>
              <a:rPr lang="en-US">
                <a:solidFill>
                  <a:schemeClr val="bg1"/>
                </a:solidFill>
                <a:latin typeface="Segoe UI" panose="020B0502040204020203" pitchFamily="34" charset="0"/>
                <a:cs typeface="Segoe UI" panose="020B0502040204020203" pitchFamily="34" charset="0"/>
              </a:rPr>
              <a:t>Windows Admin Center</a:t>
            </a:r>
          </a:p>
        </p:txBody>
      </p:sp>
      <p:cxnSp>
        <p:nvCxnSpPr>
          <p:cNvPr id="168" name="Straight Connector 167">
            <a:extLst>
              <a:ext uri="{FF2B5EF4-FFF2-40B4-BE49-F238E27FC236}">
                <a16:creationId xmlns:a16="http://schemas.microsoft.com/office/drawing/2014/main" id="{2CE0491D-0FCE-4813-BC43-E12414171D99}"/>
              </a:ext>
            </a:extLst>
          </p:cNvPr>
          <p:cNvCxnSpPr>
            <a:cxnSpLocks/>
          </p:cNvCxnSpPr>
          <p:nvPr/>
        </p:nvCxnSpPr>
        <p:spPr>
          <a:xfrm>
            <a:off x="2917233" y="0"/>
            <a:ext cx="0" cy="603504"/>
          </a:xfrm>
          <a:prstGeom prst="line">
            <a:avLst/>
          </a:prstGeom>
          <a:ln w="25400">
            <a:solidFill>
              <a:srgbClr val="383838"/>
            </a:solidFill>
          </a:ln>
        </p:spPr>
        <p:style>
          <a:lnRef idx="1">
            <a:schemeClr val="accent1"/>
          </a:lnRef>
          <a:fillRef idx="0">
            <a:schemeClr val="accent1"/>
          </a:fillRef>
          <a:effectRef idx="0">
            <a:schemeClr val="accent1"/>
          </a:effectRef>
          <a:fontRef idx="minor">
            <a:schemeClr val="tx1"/>
          </a:fontRef>
        </p:style>
      </p:cxnSp>
      <p:sp>
        <p:nvSpPr>
          <p:cNvPr id="169" name="TextBox 168">
            <a:extLst>
              <a:ext uri="{FF2B5EF4-FFF2-40B4-BE49-F238E27FC236}">
                <a16:creationId xmlns:a16="http://schemas.microsoft.com/office/drawing/2014/main" id="{3D457498-8A08-4127-8B17-B9B76CAB959E}"/>
              </a:ext>
            </a:extLst>
          </p:cNvPr>
          <p:cNvSpPr txBox="1"/>
          <p:nvPr/>
        </p:nvSpPr>
        <p:spPr>
          <a:xfrm>
            <a:off x="3100322" y="121658"/>
            <a:ext cx="1797159" cy="369332"/>
          </a:xfrm>
          <a:prstGeom prst="rect">
            <a:avLst/>
          </a:prstGeom>
          <a:noFill/>
        </p:spPr>
        <p:txBody>
          <a:bodyPr wrap="none" rtlCol="0">
            <a:spAutoFit/>
          </a:bodyPr>
          <a:lstStyle/>
          <a:p>
            <a:r>
              <a:rPr lang="en-US">
                <a:solidFill>
                  <a:schemeClr val="bg1"/>
                </a:solidFill>
                <a:latin typeface="Segoe UI" panose="020B0502040204020203" pitchFamily="34" charset="0"/>
                <a:cs typeface="Segoe UI" panose="020B0502040204020203" pitchFamily="34" charset="0"/>
              </a:rPr>
              <a:t>Server Manager</a:t>
            </a:r>
          </a:p>
        </p:txBody>
      </p:sp>
      <p:pic>
        <p:nvPicPr>
          <p:cNvPr id="170" name="Graphic 169">
            <a:extLst>
              <a:ext uri="{FF2B5EF4-FFF2-40B4-BE49-F238E27FC236}">
                <a16:creationId xmlns:a16="http://schemas.microsoft.com/office/drawing/2014/main" id="{FD5C604C-94ED-4C0E-869F-DF0B4E1AAA31}"/>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11592560" y="178308"/>
            <a:ext cx="1201928" cy="256032"/>
          </a:xfrm>
          <a:prstGeom prst="rect">
            <a:avLst/>
          </a:prstGeom>
        </p:spPr>
      </p:pic>
      <p:grpSp>
        <p:nvGrpSpPr>
          <p:cNvPr id="171" name="Group 170">
            <a:extLst>
              <a:ext uri="{FF2B5EF4-FFF2-40B4-BE49-F238E27FC236}">
                <a16:creationId xmlns:a16="http://schemas.microsoft.com/office/drawing/2014/main" id="{AA715EA0-E472-4606-B894-6B03451666D3}"/>
              </a:ext>
            </a:extLst>
          </p:cNvPr>
          <p:cNvGrpSpPr/>
          <p:nvPr/>
        </p:nvGrpSpPr>
        <p:grpSpPr>
          <a:xfrm>
            <a:off x="21935694" y="0"/>
            <a:ext cx="612648" cy="612648"/>
            <a:chOff x="21033126" y="84639"/>
            <a:chExt cx="612648" cy="612648"/>
          </a:xfrm>
        </p:grpSpPr>
        <p:sp>
          <p:nvSpPr>
            <p:cNvPr id="172" name="Rectangle 171">
              <a:extLst>
                <a:ext uri="{FF2B5EF4-FFF2-40B4-BE49-F238E27FC236}">
                  <a16:creationId xmlns:a16="http://schemas.microsoft.com/office/drawing/2014/main" id="{432466DD-D50B-433E-B130-0728B47CBA7F}"/>
                </a:ext>
              </a:extLst>
            </p:cNvPr>
            <p:cNvSpPr/>
            <p:nvPr/>
          </p:nvSpPr>
          <p:spPr>
            <a:xfrm>
              <a:off x="21033126" y="84639"/>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3" name="Picture 172">
              <a:extLst>
                <a:ext uri="{FF2B5EF4-FFF2-40B4-BE49-F238E27FC236}">
                  <a16:creationId xmlns:a16="http://schemas.microsoft.com/office/drawing/2014/main" id="{25E2D067-C245-4737-99DF-B26ADA4152E7}"/>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21243438" y="294951"/>
              <a:ext cx="192024" cy="192024"/>
            </a:xfrm>
            <a:prstGeom prst="rect">
              <a:avLst/>
            </a:prstGeom>
          </p:spPr>
        </p:pic>
      </p:grpSp>
      <p:grpSp>
        <p:nvGrpSpPr>
          <p:cNvPr id="174" name="Group 173">
            <a:extLst>
              <a:ext uri="{FF2B5EF4-FFF2-40B4-BE49-F238E27FC236}">
                <a16:creationId xmlns:a16="http://schemas.microsoft.com/office/drawing/2014/main" id="{5F9DD555-9BF8-49C0-888F-4D223D2B9C9D}"/>
              </a:ext>
            </a:extLst>
          </p:cNvPr>
          <p:cNvGrpSpPr/>
          <p:nvPr/>
        </p:nvGrpSpPr>
        <p:grpSpPr>
          <a:xfrm>
            <a:off x="22548342" y="0"/>
            <a:ext cx="612648" cy="612648"/>
            <a:chOff x="21747181" y="81966"/>
            <a:chExt cx="612648" cy="612648"/>
          </a:xfrm>
        </p:grpSpPr>
        <p:sp>
          <p:nvSpPr>
            <p:cNvPr id="175" name="Rectangle 174">
              <a:extLst>
                <a:ext uri="{FF2B5EF4-FFF2-40B4-BE49-F238E27FC236}">
                  <a16:creationId xmlns:a16="http://schemas.microsoft.com/office/drawing/2014/main" id="{469C6669-A836-456A-A87C-3DC5FE233D9D}"/>
                </a:ext>
              </a:extLst>
            </p:cNvPr>
            <p:cNvSpPr/>
            <p:nvPr/>
          </p:nvSpPr>
          <p:spPr>
            <a:xfrm>
              <a:off x="2174718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6" name="Picture 175">
              <a:extLst>
                <a:ext uri="{FF2B5EF4-FFF2-40B4-BE49-F238E27FC236}">
                  <a16:creationId xmlns:a16="http://schemas.microsoft.com/office/drawing/2014/main" id="{8291A717-050D-475C-9114-F4725EA74C07}"/>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21957493" y="292278"/>
              <a:ext cx="192024" cy="192024"/>
            </a:xfrm>
            <a:prstGeom prst="rect">
              <a:avLst/>
            </a:prstGeom>
          </p:spPr>
        </p:pic>
      </p:grpSp>
      <p:grpSp>
        <p:nvGrpSpPr>
          <p:cNvPr id="177" name="Group 176">
            <a:extLst>
              <a:ext uri="{FF2B5EF4-FFF2-40B4-BE49-F238E27FC236}">
                <a16:creationId xmlns:a16="http://schemas.microsoft.com/office/drawing/2014/main" id="{9FAF1E4D-8591-4B93-9A77-92DB028225C0}"/>
              </a:ext>
            </a:extLst>
          </p:cNvPr>
          <p:cNvGrpSpPr/>
          <p:nvPr/>
        </p:nvGrpSpPr>
        <p:grpSpPr>
          <a:xfrm>
            <a:off x="23160990" y="0"/>
            <a:ext cx="612648" cy="612648"/>
            <a:chOff x="22513372" y="81966"/>
            <a:chExt cx="612648" cy="612648"/>
          </a:xfrm>
        </p:grpSpPr>
        <p:sp>
          <p:nvSpPr>
            <p:cNvPr id="178" name="Rectangle 177">
              <a:extLst>
                <a:ext uri="{FF2B5EF4-FFF2-40B4-BE49-F238E27FC236}">
                  <a16:creationId xmlns:a16="http://schemas.microsoft.com/office/drawing/2014/main" id="{18C33FB5-1566-40A2-B13D-EBD9397A18F0}"/>
                </a:ext>
              </a:extLst>
            </p:cNvPr>
            <p:cNvSpPr/>
            <p:nvPr/>
          </p:nvSpPr>
          <p:spPr>
            <a:xfrm>
              <a:off x="22513372"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9" name="Picture 178">
              <a:extLst>
                <a:ext uri="{FF2B5EF4-FFF2-40B4-BE49-F238E27FC236}">
                  <a16:creationId xmlns:a16="http://schemas.microsoft.com/office/drawing/2014/main" id="{9CF66D94-DFF2-4017-9013-96795AFEE16E}"/>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22723684" y="292278"/>
              <a:ext cx="192024" cy="192024"/>
            </a:xfrm>
            <a:prstGeom prst="rect">
              <a:avLst/>
            </a:prstGeom>
          </p:spPr>
        </p:pic>
      </p:grpSp>
      <p:grpSp>
        <p:nvGrpSpPr>
          <p:cNvPr id="180" name="Group 179">
            <a:extLst>
              <a:ext uri="{FF2B5EF4-FFF2-40B4-BE49-F238E27FC236}">
                <a16:creationId xmlns:a16="http://schemas.microsoft.com/office/drawing/2014/main" id="{AD0FFC54-6237-4B42-B3FB-4C3A7A05EA03}"/>
              </a:ext>
            </a:extLst>
          </p:cNvPr>
          <p:cNvGrpSpPr/>
          <p:nvPr/>
        </p:nvGrpSpPr>
        <p:grpSpPr>
          <a:xfrm>
            <a:off x="23774400" y="0"/>
            <a:ext cx="612648" cy="612648"/>
            <a:chOff x="23202791" y="81966"/>
            <a:chExt cx="612648" cy="612648"/>
          </a:xfrm>
        </p:grpSpPr>
        <p:sp>
          <p:nvSpPr>
            <p:cNvPr id="181" name="Rectangle 180">
              <a:extLst>
                <a:ext uri="{FF2B5EF4-FFF2-40B4-BE49-F238E27FC236}">
                  <a16:creationId xmlns:a16="http://schemas.microsoft.com/office/drawing/2014/main" id="{FD82C053-4A61-4734-9673-E14D35280CDF}"/>
                </a:ext>
              </a:extLst>
            </p:cNvPr>
            <p:cNvSpPr/>
            <p:nvPr/>
          </p:nvSpPr>
          <p:spPr>
            <a:xfrm>
              <a:off x="2320279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2" name="Picture 181">
              <a:extLst>
                <a:ext uri="{FF2B5EF4-FFF2-40B4-BE49-F238E27FC236}">
                  <a16:creationId xmlns:a16="http://schemas.microsoft.com/office/drawing/2014/main" id="{370E612E-0D5E-4BA4-92E6-2B55CBA2D20C}"/>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23413103" y="292278"/>
              <a:ext cx="192024" cy="192024"/>
            </a:xfrm>
            <a:prstGeom prst="rect">
              <a:avLst/>
            </a:prstGeom>
          </p:spPr>
        </p:pic>
      </p:grpSp>
      <p:pic>
        <p:nvPicPr>
          <p:cNvPr id="183" name="Picture 182">
            <a:extLst>
              <a:ext uri="{FF2B5EF4-FFF2-40B4-BE49-F238E27FC236}">
                <a16:creationId xmlns:a16="http://schemas.microsoft.com/office/drawing/2014/main" id="{78E45B94-AEFB-4777-9F99-B15EFA54801C}"/>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4924333" y="210312"/>
            <a:ext cx="192024" cy="192024"/>
          </a:xfrm>
          <a:prstGeom prst="rect">
            <a:avLst/>
          </a:prstGeom>
        </p:spPr>
      </p:pic>
      <p:sp>
        <p:nvSpPr>
          <p:cNvPr id="184" name="TextBox 183">
            <a:extLst>
              <a:ext uri="{FF2B5EF4-FFF2-40B4-BE49-F238E27FC236}">
                <a16:creationId xmlns:a16="http://schemas.microsoft.com/office/drawing/2014/main" id="{9E7F1EF4-E014-4CE6-94EC-2ABB86143C3A}"/>
              </a:ext>
            </a:extLst>
          </p:cNvPr>
          <p:cNvSpPr txBox="1"/>
          <p:nvPr/>
        </p:nvSpPr>
        <p:spPr>
          <a:xfrm>
            <a:off x="372568" y="13271177"/>
            <a:ext cx="8707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Settings</a:t>
            </a:r>
          </a:p>
        </p:txBody>
      </p:sp>
      <p:pic>
        <p:nvPicPr>
          <p:cNvPr id="185" name="Picture 184">
            <a:extLst>
              <a:ext uri="{FF2B5EF4-FFF2-40B4-BE49-F238E27FC236}">
                <a16:creationId xmlns:a16="http://schemas.microsoft.com/office/drawing/2014/main" id="{4572BE0D-163F-423C-8591-9CC9D6E36CEB}"/>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172568" y="13337989"/>
            <a:ext cx="192024" cy="192024"/>
          </a:xfrm>
          <a:prstGeom prst="rect">
            <a:avLst/>
          </a:prstGeom>
        </p:spPr>
      </p:pic>
      <p:cxnSp>
        <p:nvCxnSpPr>
          <p:cNvPr id="186" name="Straight Connector 185">
            <a:extLst>
              <a:ext uri="{FF2B5EF4-FFF2-40B4-BE49-F238E27FC236}">
                <a16:creationId xmlns:a16="http://schemas.microsoft.com/office/drawing/2014/main" id="{1F7B9BAC-ABBE-4DBF-A095-81FF29804971}"/>
              </a:ext>
            </a:extLst>
          </p:cNvPr>
          <p:cNvCxnSpPr>
            <a:cxnSpLocks/>
          </p:cNvCxnSpPr>
          <p:nvPr/>
        </p:nvCxnSpPr>
        <p:spPr>
          <a:xfrm>
            <a:off x="-937" y="13165074"/>
            <a:ext cx="3802916" cy="0"/>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187" name="Rectangle 186">
            <a:extLst>
              <a:ext uri="{FF2B5EF4-FFF2-40B4-BE49-F238E27FC236}">
                <a16:creationId xmlns:a16="http://schemas.microsoft.com/office/drawing/2014/main" id="{EECD942E-9D08-400A-AEE5-827463F79848}"/>
              </a:ext>
            </a:extLst>
          </p:cNvPr>
          <p:cNvSpPr/>
          <p:nvPr/>
        </p:nvSpPr>
        <p:spPr>
          <a:xfrm>
            <a:off x="8856" y="2507885"/>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Rectangle 187">
            <a:extLst>
              <a:ext uri="{FF2B5EF4-FFF2-40B4-BE49-F238E27FC236}">
                <a16:creationId xmlns:a16="http://schemas.microsoft.com/office/drawing/2014/main" id="{90059A53-63FF-423B-A3B0-5A82DEA062D8}"/>
              </a:ext>
            </a:extLst>
          </p:cNvPr>
          <p:cNvSpPr/>
          <p:nvPr/>
        </p:nvSpPr>
        <p:spPr>
          <a:xfrm>
            <a:off x="8856" y="9357841"/>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TextBox 188">
            <a:extLst>
              <a:ext uri="{FF2B5EF4-FFF2-40B4-BE49-F238E27FC236}">
                <a16:creationId xmlns:a16="http://schemas.microsoft.com/office/drawing/2014/main" id="{649C8808-3B26-44B1-9585-8D047E18E14F}"/>
              </a:ext>
            </a:extLst>
          </p:cNvPr>
          <p:cNvSpPr txBox="1"/>
          <p:nvPr/>
        </p:nvSpPr>
        <p:spPr>
          <a:xfrm>
            <a:off x="376211" y="2974174"/>
            <a:ext cx="1617046"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Azure hybrid services</a:t>
            </a:r>
          </a:p>
        </p:txBody>
      </p:sp>
      <p:sp>
        <p:nvSpPr>
          <p:cNvPr id="190" name="Rectangle 189">
            <a:extLst>
              <a:ext uri="{FF2B5EF4-FFF2-40B4-BE49-F238E27FC236}">
                <a16:creationId xmlns:a16="http://schemas.microsoft.com/office/drawing/2014/main" id="{391A1FA6-899B-45F0-9D40-65AFBB3E5BB5}"/>
              </a:ext>
            </a:extLst>
          </p:cNvPr>
          <p:cNvSpPr/>
          <p:nvPr/>
        </p:nvSpPr>
        <p:spPr>
          <a:xfrm>
            <a:off x="8856" y="975910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Rectangle 190">
            <a:extLst>
              <a:ext uri="{FF2B5EF4-FFF2-40B4-BE49-F238E27FC236}">
                <a16:creationId xmlns:a16="http://schemas.microsoft.com/office/drawing/2014/main" id="{E852B154-9749-4389-980D-491AF2B20E93}"/>
              </a:ext>
            </a:extLst>
          </p:cNvPr>
          <p:cNvSpPr/>
          <p:nvPr/>
        </p:nvSpPr>
        <p:spPr>
          <a:xfrm>
            <a:off x="8856" y="10166387"/>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2" name="Picture 191">
            <a:extLst>
              <a:ext uri="{FF2B5EF4-FFF2-40B4-BE49-F238E27FC236}">
                <a16:creationId xmlns:a16="http://schemas.microsoft.com/office/drawing/2014/main" id="{16A2C04C-0BBF-4E5B-B9E5-912C372030DB}"/>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160197" y="2995978"/>
            <a:ext cx="192024" cy="192024"/>
          </a:xfrm>
          <a:prstGeom prst="rect">
            <a:avLst/>
          </a:prstGeom>
          <a:ln>
            <a:noFill/>
          </a:ln>
        </p:spPr>
      </p:pic>
      <p:sp>
        <p:nvSpPr>
          <p:cNvPr id="193" name="TextBox 192">
            <a:extLst>
              <a:ext uri="{FF2B5EF4-FFF2-40B4-BE49-F238E27FC236}">
                <a16:creationId xmlns:a16="http://schemas.microsoft.com/office/drawing/2014/main" id="{57BBDF61-A863-4779-8689-5EE5796D4995}"/>
              </a:ext>
            </a:extLst>
          </p:cNvPr>
          <p:cNvSpPr txBox="1"/>
          <p:nvPr/>
        </p:nvSpPr>
        <p:spPr>
          <a:xfrm>
            <a:off x="373850" y="3374511"/>
            <a:ext cx="675185"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Backup</a:t>
            </a:r>
          </a:p>
        </p:txBody>
      </p:sp>
      <p:sp>
        <p:nvSpPr>
          <p:cNvPr id="194" name="TextBox 193">
            <a:extLst>
              <a:ext uri="{FF2B5EF4-FFF2-40B4-BE49-F238E27FC236}">
                <a16:creationId xmlns:a16="http://schemas.microsoft.com/office/drawing/2014/main" id="{51CCBE26-9B90-453A-8300-78A6B32537D8}"/>
              </a:ext>
            </a:extLst>
          </p:cNvPr>
          <p:cNvSpPr txBox="1"/>
          <p:nvPr/>
        </p:nvSpPr>
        <p:spPr>
          <a:xfrm>
            <a:off x="373518" y="7421952"/>
            <a:ext cx="1308435"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Remote Desktop</a:t>
            </a:r>
          </a:p>
        </p:txBody>
      </p:sp>
      <p:sp>
        <p:nvSpPr>
          <p:cNvPr id="195" name="TextBox 194">
            <a:extLst>
              <a:ext uri="{FF2B5EF4-FFF2-40B4-BE49-F238E27FC236}">
                <a16:creationId xmlns:a16="http://schemas.microsoft.com/office/drawing/2014/main" id="{E5F82718-0938-4C5F-8D4A-26A4BE61BDA1}"/>
              </a:ext>
            </a:extLst>
          </p:cNvPr>
          <p:cNvSpPr txBox="1"/>
          <p:nvPr/>
        </p:nvSpPr>
        <p:spPr>
          <a:xfrm>
            <a:off x="1460968" y="11047187"/>
            <a:ext cx="896784"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Extensions</a:t>
            </a:r>
          </a:p>
        </p:txBody>
      </p:sp>
      <p:cxnSp>
        <p:nvCxnSpPr>
          <p:cNvPr id="196" name="Straight Connector 195">
            <a:extLst>
              <a:ext uri="{FF2B5EF4-FFF2-40B4-BE49-F238E27FC236}">
                <a16:creationId xmlns:a16="http://schemas.microsoft.com/office/drawing/2014/main" id="{A0B0CA63-1161-4421-8789-45E900B57E36}"/>
              </a:ext>
            </a:extLst>
          </p:cNvPr>
          <p:cNvCxnSpPr/>
          <p:nvPr/>
        </p:nvCxnSpPr>
        <p:spPr>
          <a:xfrm flipV="1">
            <a:off x="8856" y="11202610"/>
            <a:ext cx="1319060" cy="39"/>
          </a:xfrm>
          <a:prstGeom prst="line">
            <a:avLst/>
          </a:prstGeom>
          <a:ln w="12700">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cxnSp>
        <p:nvCxnSpPr>
          <p:cNvPr id="197" name="Straight Connector 196">
            <a:extLst>
              <a:ext uri="{FF2B5EF4-FFF2-40B4-BE49-F238E27FC236}">
                <a16:creationId xmlns:a16="http://schemas.microsoft.com/office/drawing/2014/main" id="{2195F173-430B-49C6-9267-E0715F4B0E31}"/>
              </a:ext>
            </a:extLst>
          </p:cNvPr>
          <p:cNvCxnSpPr/>
          <p:nvPr/>
        </p:nvCxnSpPr>
        <p:spPr>
          <a:xfrm flipV="1">
            <a:off x="2486661" y="11193361"/>
            <a:ext cx="1319060" cy="39"/>
          </a:xfrm>
          <a:prstGeom prst="line">
            <a:avLst/>
          </a:prstGeom>
          <a:ln w="12700">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sp>
        <p:nvSpPr>
          <p:cNvPr id="198" name="Rectangle 197">
            <a:extLst>
              <a:ext uri="{FF2B5EF4-FFF2-40B4-BE49-F238E27FC236}">
                <a16:creationId xmlns:a16="http://schemas.microsoft.com/office/drawing/2014/main" id="{C7F9F144-BA4E-4A81-8A6F-5457AB674EE7}"/>
              </a:ext>
            </a:extLst>
          </p:cNvPr>
          <p:cNvSpPr/>
          <p:nvPr/>
        </p:nvSpPr>
        <p:spPr>
          <a:xfrm>
            <a:off x="-2902" y="11397781"/>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9" name="TextBox 198">
            <a:extLst>
              <a:ext uri="{FF2B5EF4-FFF2-40B4-BE49-F238E27FC236}">
                <a16:creationId xmlns:a16="http://schemas.microsoft.com/office/drawing/2014/main" id="{38F8B321-EB6B-435E-A0B6-3ADB5D23192E}"/>
              </a:ext>
            </a:extLst>
          </p:cNvPr>
          <p:cNvSpPr txBox="1"/>
          <p:nvPr/>
        </p:nvSpPr>
        <p:spPr>
          <a:xfrm>
            <a:off x="373309" y="11462985"/>
            <a:ext cx="1192186"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Azure File Sync</a:t>
            </a:r>
          </a:p>
        </p:txBody>
      </p:sp>
      <p:pic>
        <p:nvPicPr>
          <p:cNvPr id="200" name="Picture 199">
            <a:extLst>
              <a:ext uri="{FF2B5EF4-FFF2-40B4-BE49-F238E27FC236}">
                <a16:creationId xmlns:a16="http://schemas.microsoft.com/office/drawing/2014/main" id="{1501D87D-36EF-4309-8BC2-8775186F70E4}"/>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157295" y="11484789"/>
            <a:ext cx="192024" cy="192024"/>
          </a:xfrm>
          <a:prstGeom prst="rect">
            <a:avLst/>
          </a:prstGeom>
          <a:ln>
            <a:noFill/>
          </a:ln>
        </p:spPr>
      </p:pic>
      <p:sp>
        <p:nvSpPr>
          <p:cNvPr id="201" name="Rectangle 200">
            <a:extLst>
              <a:ext uri="{FF2B5EF4-FFF2-40B4-BE49-F238E27FC236}">
                <a16:creationId xmlns:a16="http://schemas.microsoft.com/office/drawing/2014/main" id="{6A294C29-F7C8-4E88-8A5D-5309D73FC703}"/>
              </a:ext>
            </a:extLst>
          </p:cNvPr>
          <p:cNvSpPr/>
          <p:nvPr/>
        </p:nvSpPr>
        <p:spPr>
          <a:xfrm>
            <a:off x="8856" y="1056127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2" name="TextBox 201">
            <a:extLst>
              <a:ext uri="{FF2B5EF4-FFF2-40B4-BE49-F238E27FC236}">
                <a16:creationId xmlns:a16="http://schemas.microsoft.com/office/drawing/2014/main" id="{056C0F20-41B3-4339-BC5D-7F6C5B97F8C2}"/>
              </a:ext>
            </a:extLst>
          </p:cNvPr>
          <p:cNvSpPr txBox="1"/>
          <p:nvPr/>
        </p:nvSpPr>
        <p:spPr>
          <a:xfrm>
            <a:off x="372568" y="9021898"/>
            <a:ext cx="2000869"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Storage Migration Service</a:t>
            </a:r>
          </a:p>
        </p:txBody>
      </p:sp>
      <p:pic>
        <p:nvPicPr>
          <p:cNvPr id="203" name="Picture 202">
            <a:extLst>
              <a:ext uri="{FF2B5EF4-FFF2-40B4-BE49-F238E27FC236}">
                <a16:creationId xmlns:a16="http://schemas.microsoft.com/office/drawing/2014/main" id="{C1263128-2C65-44D6-A9F7-D04D5CECB55E}"/>
              </a:ext>
            </a:extLst>
          </p:cNvPr>
          <p:cNvPicPr>
            <a:picLocks noChangeAspect="1"/>
          </p:cNvPicPr>
          <p:nvPr/>
        </p:nvPicPr>
        <p:blipFill>
          <a:blip r:embed="rId30"/>
          <a:stretch>
            <a:fillRect/>
          </a:stretch>
        </p:blipFill>
        <p:spPr>
          <a:xfrm>
            <a:off x="134967" y="3359084"/>
            <a:ext cx="251273" cy="243167"/>
          </a:xfrm>
          <a:prstGeom prst="rect">
            <a:avLst/>
          </a:prstGeom>
        </p:spPr>
      </p:pic>
      <p:pic>
        <p:nvPicPr>
          <p:cNvPr id="204" name="Picture 203">
            <a:extLst>
              <a:ext uri="{FF2B5EF4-FFF2-40B4-BE49-F238E27FC236}">
                <a16:creationId xmlns:a16="http://schemas.microsoft.com/office/drawing/2014/main" id="{327BC8EF-BF5E-4309-A225-64F6F8C48E11}"/>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56616" y="7439595"/>
            <a:ext cx="192024" cy="192024"/>
          </a:xfrm>
          <a:prstGeom prst="rect">
            <a:avLst/>
          </a:prstGeom>
        </p:spPr>
      </p:pic>
      <p:pic>
        <p:nvPicPr>
          <p:cNvPr id="205" name="Picture 204">
            <a:extLst>
              <a:ext uri="{FF2B5EF4-FFF2-40B4-BE49-F238E27FC236}">
                <a16:creationId xmlns:a16="http://schemas.microsoft.com/office/drawing/2014/main" id="{CB07E33D-95A7-49D1-80A4-493EBD6D4531}"/>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156616" y="9064238"/>
            <a:ext cx="192024" cy="192024"/>
          </a:xfrm>
          <a:prstGeom prst="rect">
            <a:avLst/>
          </a:prstGeom>
        </p:spPr>
      </p:pic>
    </p:spTree>
    <p:extLst>
      <p:ext uri="{BB962C8B-B14F-4D97-AF65-F5344CB8AC3E}">
        <p14:creationId xmlns:p14="http://schemas.microsoft.com/office/powerpoint/2010/main" val="2143508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3F761F6-729C-4773-A4CD-F47C5F94CB3C}"/>
              </a:ext>
            </a:extLst>
          </p:cNvPr>
          <p:cNvSpPr txBox="1"/>
          <p:nvPr/>
        </p:nvSpPr>
        <p:spPr>
          <a:xfrm>
            <a:off x="914400" y="689501"/>
            <a:ext cx="13353630" cy="830997"/>
          </a:xfrm>
          <a:prstGeom prst="rect">
            <a:avLst/>
          </a:prstGeom>
          <a:noFill/>
        </p:spPr>
        <p:txBody>
          <a:bodyPr wrap="square" rtlCol="0">
            <a:spAutoFit/>
          </a:bodyPr>
          <a:lstStyle/>
          <a:p>
            <a:r>
              <a:rPr lang="en-US" sz="4800">
                <a:solidFill>
                  <a:schemeClr val="bg1"/>
                </a:solidFill>
                <a:latin typeface="Segoe UI Bold" panose="020B0802040204020203" pitchFamily="34" charset="0"/>
                <a:cs typeface="Segoe UI Bold" panose="020B0802040204020203" pitchFamily="34" charset="0"/>
              </a:rPr>
              <a:t>Getting started</a:t>
            </a:r>
          </a:p>
        </p:txBody>
      </p:sp>
      <p:sp>
        <p:nvSpPr>
          <p:cNvPr id="5" name="TextBox 4">
            <a:extLst>
              <a:ext uri="{FF2B5EF4-FFF2-40B4-BE49-F238E27FC236}">
                <a16:creationId xmlns:a16="http://schemas.microsoft.com/office/drawing/2014/main" id="{E012D94C-E8D3-431D-BBF5-E64FACDC833E}"/>
              </a:ext>
            </a:extLst>
          </p:cNvPr>
          <p:cNvSpPr txBox="1"/>
          <p:nvPr/>
        </p:nvSpPr>
        <p:spPr>
          <a:xfrm>
            <a:off x="914400" y="2304098"/>
            <a:ext cx="15147235" cy="5667321"/>
          </a:xfrm>
          <a:prstGeom prst="rect">
            <a:avLst/>
          </a:prstGeom>
          <a:noFill/>
        </p:spPr>
        <p:txBody>
          <a:bodyPr wrap="square" rtlCol="0">
            <a:spAutoFit/>
          </a:bodyPr>
          <a:lstStyle/>
          <a:p>
            <a:pPr>
              <a:lnSpc>
                <a:spcPct val="150000"/>
              </a:lnSpc>
            </a:pPr>
            <a:r>
              <a:rPr lang="en-US" sz="2000">
                <a:solidFill>
                  <a:schemeClr val="bg1"/>
                </a:solidFill>
                <a:latin typeface="Segoe UI" panose="020B0502040204020203" pitchFamily="34" charset="0"/>
                <a:cs typeface="Segoe UI" panose="020B0502040204020203" pitchFamily="34" charset="0"/>
              </a:rPr>
              <a:t>This toolkit enables partners to quickly create and communicate UI updates to existing experiences. It contains a components library, page examples, and redlines that align with the Windows Admin Center design.</a:t>
            </a:r>
          </a:p>
          <a:p>
            <a:pPr>
              <a:lnSpc>
                <a:spcPct val="150000"/>
              </a:lnSpc>
            </a:pPr>
            <a:endParaRPr lang="en-US" sz="2400">
              <a:solidFill>
                <a:schemeClr val="bg1"/>
              </a:solidFill>
              <a:latin typeface="Segoe UI" panose="020B0502040204020203" pitchFamily="34" charset="0"/>
              <a:cs typeface="Segoe UI" panose="020B0502040204020203" pitchFamily="34" charset="0"/>
            </a:endParaRPr>
          </a:p>
          <a:p>
            <a:pPr>
              <a:lnSpc>
                <a:spcPct val="150000"/>
              </a:lnSpc>
            </a:pPr>
            <a:r>
              <a:rPr lang="en-US" sz="2000">
                <a:solidFill>
                  <a:schemeClr val="bg1"/>
                </a:solidFill>
                <a:latin typeface="Segoe UI" panose="020B0502040204020203" pitchFamily="34" charset="0"/>
                <a:cs typeface="Segoe UI" panose="020B0502040204020203" pitchFamily="34" charset="0"/>
              </a:rPr>
              <a:t>This toolkit will:</a:t>
            </a:r>
          </a:p>
          <a:p>
            <a:pPr>
              <a:lnSpc>
                <a:spcPct val="150000"/>
              </a:lnSpc>
            </a:pPr>
            <a:r>
              <a:rPr lang="en-US" sz="2000">
                <a:solidFill>
                  <a:schemeClr val="bg1"/>
                </a:solidFill>
                <a:latin typeface="Segoe UI" panose="020B0502040204020203" pitchFamily="34" charset="0"/>
                <a:cs typeface="Segoe UI" panose="020B0502040204020203" pitchFamily="34" charset="0"/>
              </a:rPr>
              <a:t>Provide the elements required to quickly describe and test user interactions. Facilitate consistency across features.</a:t>
            </a:r>
          </a:p>
          <a:p>
            <a:pPr>
              <a:lnSpc>
                <a:spcPct val="150000"/>
              </a:lnSpc>
            </a:pPr>
            <a:endParaRPr lang="en-US" sz="2000">
              <a:solidFill>
                <a:schemeClr val="bg1"/>
              </a:solidFill>
              <a:latin typeface="Segoe UI" panose="020B0502040204020203" pitchFamily="34" charset="0"/>
              <a:cs typeface="Segoe UI" panose="020B0502040204020203" pitchFamily="34" charset="0"/>
            </a:endParaRPr>
          </a:p>
          <a:p>
            <a:pPr>
              <a:lnSpc>
                <a:spcPct val="150000"/>
              </a:lnSpc>
            </a:pPr>
            <a:r>
              <a:rPr lang="en-US" sz="2000">
                <a:solidFill>
                  <a:schemeClr val="bg1"/>
                </a:solidFill>
                <a:latin typeface="Segoe UI" panose="020B0502040204020203" pitchFamily="34" charset="0"/>
                <a:cs typeface="Segoe UI" panose="020B0502040204020203" pitchFamily="34" charset="0"/>
              </a:rPr>
              <a:t>This toolkit will not:</a:t>
            </a:r>
          </a:p>
          <a:p>
            <a:pPr marL="342900" indent="-342900">
              <a:lnSpc>
                <a:spcPct val="150000"/>
              </a:lnSpc>
              <a:buFont typeface="Wingdings" panose="05000000000000000000" pitchFamily="2" charset="2"/>
              <a:buChar char="§"/>
            </a:pPr>
            <a:r>
              <a:rPr lang="en-US" sz="2000">
                <a:solidFill>
                  <a:schemeClr val="bg1"/>
                </a:solidFill>
                <a:latin typeface="Segoe UI" panose="020B0502040204020203" pitchFamily="34" charset="0"/>
                <a:cs typeface="Segoe UI" panose="020B0502040204020203" pitchFamily="34" charset="0"/>
              </a:rPr>
              <a:t>Be used to create brand new experiences.</a:t>
            </a:r>
          </a:p>
          <a:p>
            <a:pPr marL="342900" indent="-342900">
              <a:lnSpc>
                <a:spcPct val="150000"/>
              </a:lnSpc>
              <a:buFont typeface="Wingdings" panose="05000000000000000000" pitchFamily="2" charset="2"/>
              <a:buChar char="§"/>
            </a:pPr>
            <a:r>
              <a:rPr lang="en-US" sz="2000">
                <a:solidFill>
                  <a:schemeClr val="bg1"/>
                </a:solidFill>
                <a:latin typeface="Segoe UI" panose="020B0502040204020203" pitchFamily="34" charset="0"/>
                <a:cs typeface="Segoe UI" panose="020B0502040204020203" pitchFamily="34" charset="0"/>
              </a:rPr>
              <a:t>Provide a pixel-perfect visual spec. It should not be used to design new controls or layouts. </a:t>
            </a:r>
          </a:p>
          <a:p>
            <a:pPr marL="342900" indent="-342900">
              <a:lnSpc>
                <a:spcPct val="150000"/>
              </a:lnSpc>
              <a:buFont typeface="Arial" panose="020B0604020202020204" pitchFamily="34" charset="0"/>
              <a:buChar char="•"/>
            </a:pPr>
            <a:endParaRPr lang="en-US" sz="2000">
              <a:solidFill>
                <a:schemeClr val="bg1"/>
              </a:solidFill>
              <a:latin typeface="Segoe UI" panose="020B0502040204020203" pitchFamily="34" charset="0"/>
              <a:cs typeface="Segoe UI" panose="020B0502040204020203" pitchFamily="34" charset="0"/>
            </a:endParaRPr>
          </a:p>
          <a:p>
            <a:pPr>
              <a:lnSpc>
                <a:spcPct val="150000"/>
              </a:lnSpc>
            </a:pPr>
            <a:r>
              <a:rPr lang="en-US" sz="2000">
                <a:solidFill>
                  <a:schemeClr val="bg1"/>
                </a:solidFill>
                <a:latin typeface="Segoe UI" panose="020B0502040204020203" pitchFamily="34" charset="0"/>
                <a:cs typeface="Segoe UI" panose="020B0502040204020203" pitchFamily="34" charset="0"/>
              </a:rPr>
              <a:t>For the SDK, including documentation and sample code for developing extensions for Windows Admin Center, please visit: </a:t>
            </a:r>
            <a:r>
              <a:rPr lang="en-US" sz="2000">
                <a:solidFill>
                  <a:schemeClr val="bg1"/>
                </a:solidFill>
                <a:latin typeface="Segoe UI" panose="020B0502040204020203" pitchFamily="34" charset="0"/>
                <a:cs typeface="Segoe UI" panose="020B0502040204020203" pitchFamily="34" charset="0"/>
                <a:hlinkClick r:id="rId2">
                  <a:extLst>
                    <a:ext uri="{A12FA001-AC4F-418D-AE19-62706E023703}">
                      <ahyp:hlinkClr xmlns:ahyp="http://schemas.microsoft.com/office/drawing/2018/hyperlinkcolor" val="tx"/>
                    </a:ext>
                  </a:extLst>
                </a:hlinkClick>
              </a:rPr>
              <a:t>https://github.com/Microsoft/windows-admin-center-sdk/</a:t>
            </a:r>
            <a:endParaRPr lang="en-US" sz="2000">
              <a:solidFill>
                <a:schemeClr val="bg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5320524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Straight Connector 47">
            <a:extLst>
              <a:ext uri="{FF2B5EF4-FFF2-40B4-BE49-F238E27FC236}">
                <a16:creationId xmlns:a16="http://schemas.microsoft.com/office/drawing/2014/main" id="{9FA22D06-C561-4D77-8D07-BA9099C8BFC0}"/>
              </a:ext>
            </a:extLst>
          </p:cNvPr>
          <p:cNvCxnSpPr>
            <a:cxnSpLocks/>
          </p:cNvCxnSpPr>
          <p:nvPr/>
        </p:nvCxnSpPr>
        <p:spPr>
          <a:xfrm>
            <a:off x="525970"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C6D30900-B555-4901-B914-F32DF5A4C2D2}"/>
              </a:ext>
            </a:extLst>
          </p:cNvPr>
          <p:cNvSpPr txBox="1"/>
          <p:nvPr/>
        </p:nvSpPr>
        <p:spPr>
          <a:xfrm>
            <a:off x="95724" y="653267"/>
            <a:ext cx="3483711"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server-01.contoso.com</a:t>
            </a:r>
          </a:p>
        </p:txBody>
      </p:sp>
      <p:pic>
        <p:nvPicPr>
          <p:cNvPr id="51" name="Picture 50">
            <a:extLst>
              <a:ext uri="{FF2B5EF4-FFF2-40B4-BE49-F238E27FC236}">
                <a16:creationId xmlns:a16="http://schemas.microsoft.com/office/drawing/2014/main" id="{18669BE4-2431-4B1C-8BC5-9D2A6D67A7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796" y="1471414"/>
            <a:ext cx="192024" cy="192024"/>
          </a:xfrm>
          <a:prstGeom prst="rect">
            <a:avLst/>
          </a:prstGeom>
        </p:spPr>
      </p:pic>
      <p:pic>
        <p:nvPicPr>
          <p:cNvPr id="52" name="Picture 51">
            <a:extLst>
              <a:ext uri="{FF2B5EF4-FFF2-40B4-BE49-F238E27FC236}">
                <a16:creationId xmlns:a16="http://schemas.microsoft.com/office/drawing/2014/main" id="{0C6DD44C-59D7-441A-BFF7-AE842A4F53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592" y="1984248"/>
            <a:ext cx="192024" cy="192024"/>
          </a:xfrm>
          <a:prstGeom prst="rect">
            <a:avLst/>
          </a:prstGeom>
        </p:spPr>
      </p:pic>
      <p:pic>
        <p:nvPicPr>
          <p:cNvPr id="54" name="Picture 53">
            <a:extLst>
              <a:ext uri="{FF2B5EF4-FFF2-40B4-BE49-F238E27FC236}">
                <a16:creationId xmlns:a16="http://schemas.microsoft.com/office/drawing/2014/main" id="{A8828F45-A946-465B-A9E9-FC0AEF558D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4592" y="2610928"/>
            <a:ext cx="192024" cy="192024"/>
          </a:xfrm>
          <a:prstGeom prst="rect">
            <a:avLst/>
          </a:prstGeom>
        </p:spPr>
      </p:pic>
      <p:sp>
        <p:nvSpPr>
          <p:cNvPr id="55" name="Rectangle 54">
            <a:extLst>
              <a:ext uri="{FF2B5EF4-FFF2-40B4-BE49-F238E27FC236}">
                <a16:creationId xmlns:a16="http://schemas.microsoft.com/office/drawing/2014/main" id="{C0A830A9-D060-4BDE-9AB6-79FCE98CA2EF}"/>
              </a:ext>
            </a:extLst>
          </p:cNvPr>
          <p:cNvSpPr/>
          <p:nvPr/>
        </p:nvSpPr>
        <p:spPr>
          <a:xfrm>
            <a:off x="0" y="0"/>
            <a:ext cx="24387048" cy="61264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58E709DB-845B-4720-8523-E7BC86017071}"/>
              </a:ext>
            </a:extLst>
          </p:cNvPr>
          <p:cNvSpPr txBox="1"/>
          <p:nvPr/>
        </p:nvSpPr>
        <p:spPr>
          <a:xfrm>
            <a:off x="142047" y="121658"/>
            <a:ext cx="2587375" cy="369332"/>
          </a:xfrm>
          <a:prstGeom prst="rect">
            <a:avLst/>
          </a:prstGeom>
          <a:noFill/>
        </p:spPr>
        <p:txBody>
          <a:bodyPr wrap="none" rtlCol="0">
            <a:spAutoFit/>
          </a:bodyPr>
          <a:lstStyle/>
          <a:p>
            <a:r>
              <a:rPr lang="en-US">
                <a:solidFill>
                  <a:schemeClr val="bg1"/>
                </a:solidFill>
                <a:latin typeface="Segoe UI" panose="020B0502040204020203" pitchFamily="34" charset="0"/>
                <a:cs typeface="Segoe UI" panose="020B0502040204020203" pitchFamily="34" charset="0"/>
              </a:rPr>
              <a:t>Windows Admin Center</a:t>
            </a:r>
          </a:p>
        </p:txBody>
      </p:sp>
      <p:cxnSp>
        <p:nvCxnSpPr>
          <p:cNvPr id="58" name="Straight Connector 57">
            <a:extLst>
              <a:ext uri="{FF2B5EF4-FFF2-40B4-BE49-F238E27FC236}">
                <a16:creationId xmlns:a16="http://schemas.microsoft.com/office/drawing/2014/main" id="{9B6CC2F8-96CF-4BDE-AF2B-E761914C0504}"/>
              </a:ext>
            </a:extLst>
          </p:cNvPr>
          <p:cNvCxnSpPr>
            <a:cxnSpLocks/>
          </p:cNvCxnSpPr>
          <p:nvPr/>
        </p:nvCxnSpPr>
        <p:spPr>
          <a:xfrm>
            <a:off x="2917233" y="0"/>
            <a:ext cx="0" cy="603504"/>
          </a:xfrm>
          <a:prstGeom prst="line">
            <a:avLst/>
          </a:prstGeom>
          <a:ln w="25400">
            <a:solidFill>
              <a:srgbClr val="383838"/>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B561EF33-A7D9-40F4-BBCA-13DBEF087898}"/>
              </a:ext>
            </a:extLst>
          </p:cNvPr>
          <p:cNvSpPr txBox="1"/>
          <p:nvPr/>
        </p:nvSpPr>
        <p:spPr>
          <a:xfrm>
            <a:off x="3100322" y="121658"/>
            <a:ext cx="1797159" cy="369332"/>
          </a:xfrm>
          <a:prstGeom prst="rect">
            <a:avLst/>
          </a:prstGeom>
          <a:noFill/>
        </p:spPr>
        <p:txBody>
          <a:bodyPr wrap="none" rtlCol="0">
            <a:spAutoFit/>
          </a:bodyPr>
          <a:lstStyle/>
          <a:p>
            <a:r>
              <a:rPr lang="en-US">
                <a:solidFill>
                  <a:schemeClr val="bg1"/>
                </a:solidFill>
                <a:latin typeface="Segoe UI" panose="020B0502040204020203" pitchFamily="34" charset="0"/>
                <a:cs typeface="Segoe UI" panose="020B0502040204020203" pitchFamily="34" charset="0"/>
              </a:rPr>
              <a:t>Server Manager</a:t>
            </a:r>
          </a:p>
        </p:txBody>
      </p:sp>
      <p:pic>
        <p:nvPicPr>
          <p:cNvPr id="61" name="Graphic 60">
            <a:extLst>
              <a:ext uri="{FF2B5EF4-FFF2-40B4-BE49-F238E27FC236}">
                <a16:creationId xmlns:a16="http://schemas.microsoft.com/office/drawing/2014/main" id="{E3BCF0E8-9965-42F3-A683-E5F0A8A0591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592560" y="178308"/>
            <a:ext cx="1201928" cy="256032"/>
          </a:xfrm>
          <a:prstGeom prst="rect">
            <a:avLst/>
          </a:prstGeom>
        </p:spPr>
      </p:pic>
      <p:grpSp>
        <p:nvGrpSpPr>
          <p:cNvPr id="63" name="Group 62">
            <a:extLst>
              <a:ext uri="{FF2B5EF4-FFF2-40B4-BE49-F238E27FC236}">
                <a16:creationId xmlns:a16="http://schemas.microsoft.com/office/drawing/2014/main" id="{C3A53EA9-B4E6-4AEA-8F41-EBEA9C221959}"/>
              </a:ext>
            </a:extLst>
          </p:cNvPr>
          <p:cNvGrpSpPr/>
          <p:nvPr/>
        </p:nvGrpSpPr>
        <p:grpSpPr>
          <a:xfrm>
            <a:off x="21935694" y="0"/>
            <a:ext cx="612648" cy="612648"/>
            <a:chOff x="21033126" y="84639"/>
            <a:chExt cx="612648" cy="612648"/>
          </a:xfrm>
        </p:grpSpPr>
        <p:sp>
          <p:nvSpPr>
            <p:cNvPr id="64" name="Rectangle 63">
              <a:extLst>
                <a:ext uri="{FF2B5EF4-FFF2-40B4-BE49-F238E27FC236}">
                  <a16:creationId xmlns:a16="http://schemas.microsoft.com/office/drawing/2014/main" id="{F33C0F6D-C42F-403C-9F86-4C82893456B3}"/>
                </a:ext>
              </a:extLst>
            </p:cNvPr>
            <p:cNvSpPr/>
            <p:nvPr/>
          </p:nvSpPr>
          <p:spPr>
            <a:xfrm>
              <a:off x="21033126" y="84639"/>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6" name="Picture 65">
              <a:extLst>
                <a:ext uri="{FF2B5EF4-FFF2-40B4-BE49-F238E27FC236}">
                  <a16:creationId xmlns:a16="http://schemas.microsoft.com/office/drawing/2014/main" id="{0DA4AB9C-C0C8-4F28-9321-13CE0737D1A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243438" y="294951"/>
              <a:ext cx="192024" cy="192024"/>
            </a:xfrm>
            <a:prstGeom prst="rect">
              <a:avLst/>
            </a:prstGeom>
          </p:spPr>
        </p:pic>
      </p:grpSp>
      <p:grpSp>
        <p:nvGrpSpPr>
          <p:cNvPr id="67" name="Group 66">
            <a:extLst>
              <a:ext uri="{FF2B5EF4-FFF2-40B4-BE49-F238E27FC236}">
                <a16:creationId xmlns:a16="http://schemas.microsoft.com/office/drawing/2014/main" id="{5C649431-EF4F-4416-9757-9D716A7886A6}"/>
              </a:ext>
            </a:extLst>
          </p:cNvPr>
          <p:cNvGrpSpPr/>
          <p:nvPr/>
        </p:nvGrpSpPr>
        <p:grpSpPr>
          <a:xfrm>
            <a:off x="22548342" y="0"/>
            <a:ext cx="612648" cy="612648"/>
            <a:chOff x="21747181" y="81966"/>
            <a:chExt cx="612648" cy="612648"/>
          </a:xfrm>
        </p:grpSpPr>
        <p:sp>
          <p:nvSpPr>
            <p:cNvPr id="69" name="Rectangle 68">
              <a:extLst>
                <a:ext uri="{FF2B5EF4-FFF2-40B4-BE49-F238E27FC236}">
                  <a16:creationId xmlns:a16="http://schemas.microsoft.com/office/drawing/2014/main" id="{F5DBBE80-9373-4F7A-B882-22E39C6ADAD1}"/>
                </a:ext>
              </a:extLst>
            </p:cNvPr>
            <p:cNvSpPr/>
            <p:nvPr/>
          </p:nvSpPr>
          <p:spPr>
            <a:xfrm>
              <a:off x="2174718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0" name="Picture 69">
              <a:extLst>
                <a:ext uri="{FF2B5EF4-FFF2-40B4-BE49-F238E27FC236}">
                  <a16:creationId xmlns:a16="http://schemas.microsoft.com/office/drawing/2014/main" id="{FA36F6E3-D1F6-439B-8665-6E0352F5CEE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957493" y="292278"/>
              <a:ext cx="192024" cy="192024"/>
            </a:xfrm>
            <a:prstGeom prst="rect">
              <a:avLst/>
            </a:prstGeom>
          </p:spPr>
        </p:pic>
      </p:grpSp>
      <p:grpSp>
        <p:nvGrpSpPr>
          <p:cNvPr id="72" name="Group 71">
            <a:extLst>
              <a:ext uri="{FF2B5EF4-FFF2-40B4-BE49-F238E27FC236}">
                <a16:creationId xmlns:a16="http://schemas.microsoft.com/office/drawing/2014/main" id="{E7EAEE82-B413-489A-B5DB-B749C045E8DE}"/>
              </a:ext>
            </a:extLst>
          </p:cNvPr>
          <p:cNvGrpSpPr/>
          <p:nvPr/>
        </p:nvGrpSpPr>
        <p:grpSpPr>
          <a:xfrm>
            <a:off x="23160990" y="0"/>
            <a:ext cx="612648" cy="612648"/>
            <a:chOff x="22513372" y="81966"/>
            <a:chExt cx="612648" cy="612648"/>
          </a:xfrm>
        </p:grpSpPr>
        <p:sp>
          <p:nvSpPr>
            <p:cNvPr id="73" name="Rectangle 72">
              <a:extLst>
                <a:ext uri="{FF2B5EF4-FFF2-40B4-BE49-F238E27FC236}">
                  <a16:creationId xmlns:a16="http://schemas.microsoft.com/office/drawing/2014/main" id="{08E4340F-4209-48EC-8404-3A79FF8E33AB}"/>
                </a:ext>
              </a:extLst>
            </p:cNvPr>
            <p:cNvSpPr/>
            <p:nvPr/>
          </p:nvSpPr>
          <p:spPr>
            <a:xfrm>
              <a:off x="22513372"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id="{07F5AF8C-F509-47F9-A3B6-855C3BA9E84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723684" y="292278"/>
              <a:ext cx="192024" cy="192024"/>
            </a:xfrm>
            <a:prstGeom prst="rect">
              <a:avLst/>
            </a:prstGeom>
          </p:spPr>
        </p:pic>
      </p:grpSp>
      <p:grpSp>
        <p:nvGrpSpPr>
          <p:cNvPr id="75" name="Group 74">
            <a:extLst>
              <a:ext uri="{FF2B5EF4-FFF2-40B4-BE49-F238E27FC236}">
                <a16:creationId xmlns:a16="http://schemas.microsoft.com/office/drawing/2014/main" id="{27A8FDDB-5768-43FE-A43D-5CBDC579E5FB}"/>
              </a:ext>
            </a:extLst>
          </p:cNvPr>
          <p:cNvGrpSpPr/>
          <p:nvPr/>
        </p:nvGrpSpPr>
        <p:grpSpPr>
          <a:xfrm>
            <a:off x="23774400" y="0"/>
            <a:ext cx="612648" cy="612648"/>
            <a:chOff x="23202791" y="81966"/>
            <a:chExt cx="612648" cy="612648"/>
          </a:xfrm>
        </p:grpSpPr>
        <p:sp>
          <p:nvSpPr>
            <p:cNvPr id="76" name="Rectangle 75">
              <a:extLst>
                <a:ext uri="{FF2B5EF4-FFF2-40B4-BE49-F238E27FC236}">
                  <a16:creationId xmlns:a16="http://schemas.microsoft.com/office/drawing/2014/main" id="{9162F234-5896-47A5-AAE6-448EDE6D59E9}"/>
                </a:ext>
              </a:extLst>
            </p:cNvPr>
            <p:cNvSpPr/>
            <p:nvPr/>
          </p:nvSpPr>
          <p:spPr>
            <a:xfrm>
              <a:off x="2320279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7" name="Picture 76">
              <a:extLst>
                <a:ext uri="{FF2B5EF4-FFF2-40B4-BE49-F238E27FC236}">
                  <a16:creationId xmlns:a16="http://schemas.microsoft.com/office/drawing/2014/main" id="{E36EE4DC-C4F3-4F11-B62C-CACED561099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3413103" y="292278"/>
              <a:ext cx="192024" cy="192024"/>
            </a:xfrm>
            <a:prstGeom prst="rect">
              <a:avLst/>
            </a:prstGeom>
          </p:spPr>
        </p:pic>
      </p:grpSp>
      <p:pic>
        <p:nvPicPr>
          <p:cNvPr id="78" name="Picture 77">
            <a:extLst>
              <a:ext uri="{FF2B5EF4-FFF2-40B4-BE49-F238E27FC236}">
                <a16:creationId xmlns:a16="http://schemas.microsoft.com/office/drawing/2014/main" id="{5D16AB9F-ECE0-4FA0-85B6-6E9383A714FA}"/>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924333" y="210312"/>
            <a:ext cx="192024" cy="192024"/>
          </a:xfrm>
          <a:prstGeom prst="rect">
            <a:avLst/>
          </a:prstGeom>
        </p:spPr>
      </p:pic>
      <p:pic>
        <p:nvPicPr>
          <p:cNvPr id="79" name="Picture 78">
            <a:extLst>
              <a:ext uri="{FF2B5EF4-FFF2-40B4-BE49-F238E27FC236}">
                <a16:creationId xmlns:a16="http://schemas.microsoft.com/office/drawing/2014/main" id="{7C5CB128-8365-4A83-8C6A-47E061F03A4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72568" y="13337989"/>
            <a:ext cx="192024" cy="192024"/>
          </a:xfrm>
          <a:prstGeom prst="rect">
            <a:avLst/>
          </a:prstGeom>
        </p:spPr>
      </p:pic>
      <p:cxnSp>
        <p:nvCxnSpPr>
          <p:cNvPr id="80" name="Straight Connector 79">
            <a:extLst>
              <a:ext uri="{FF2B5EF4-FFF2-40B4-BE49-F238E27FC236}">
                <a16:creationId xmlns:a16="http://schemas.microsoft.com/office/drawing/2014/main" id="{CF2C86C3-1866-4C63-A2D8-3ABE912C23E3}"/>
              </a:ext>
            </a:extLst>
          </p:cNvPr>
          <p:cNvCxnSpPr>
            <a:cxnSpLocks/>
          </p:cNvCxnSpPr>
          <p:nvPr/>
        </p:nvCxnSpPr>
        <p:spPr>
          <a:xfrm>
            <a:off x="-937" y="13165074"/>
            <a:ext cx="526907" cy="0"/>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pic>
        <p:nvPicPr>
          <p:cNvPr id="81" name="Picture 80">
            <a:extLst>
              <a:ext uri="{FF2B5EF4-FFF2-40B4-BE49-F238E27FC236}">
                <a16:creationId xmlns:a16="http://schemas.microsoft.com/office/drawing/2014/main" id="{FE35C7FD-85D7-4C4D-9730-8729D75854C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64592" y="3821493"/>
            <a:ext cx="192024" cy="192024"/>
          </a:xfrm>
          <a:prstGeom prst="rect">
            <a:avLst/>
          </a:prstGeom>
          <a:ln>
            <a:noFill/>
          </a:ln>
        </p:spPr>
      </p:pic>
      <p:pic>
        <p:nvPicPr>
          <p:cNvPr id="82" name="Picture 81">
            <a:extLst>
              <a:ext uri="{FF2B5EF4-FFF2-40B4-BE49-F238E27FC236}">
                <a16:creationId xmlns:a16="http://schemas.microsoft.com/office/drawing/2014/main" id="{C5EDFBD6-F0C0-4B82-A10D-B17E5F23D5B7}"/>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64592" y="4224691"/>
            <a:ext cx="192024" cy="192024"/>
          </a:xfrm>
          <a:prstGeom prst="rect">
            <a:avLst/>
          </a:prstGeom>
          <a:ln>
            <a:noFill/>
          </a:ln>
        </p:spPr>
      </p:pic>
      <p:pic>
        <p:nvPicPr>
          <p:cNvPr id="83" name="Picture 82">
            <a:extLst>
              <a:ext uri="{FF2B5EF4-FFF2-40B4-BE49-F238E27FC236}">
                <a16:creationId xmlns:a16="http://schemas.microsoft.com/office/drawing/2014/main" id="{E33E6786-2510-4BCB-8AFA-8885719FBE21}"/>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64592" y="5031087"/>
            <a:ext cx="192024" cy="192024"/>
          </a:xfrm>
          <a:prstGeom prst="rect">
            <a:avLst/>
          </a:prstGeom>
          <a:ln>
            <a:noFill/>
          </a:ln>
        </p:spPr>
      </p:pic>
      <p:pic>
        <p:nvPicPr>
          <p:cNvPr id="84" name="Picture 83">
            <a:extLst>
              <a:ext uri="{FF2B5EF4-FFF2-40B4-BE49-F238E27FC236}">
                <a16:creationId xmlns:a16="http://schemas.microsoft.com/office/drawing/2014/main" id="{DBF5ED07-9D2A-456B-A48E-FD9427664514}"/>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64592" y="4627889"/>
            <a:ext cx="192024" cy="192024"/>
          </a:xfrm>
          <a:prstGeom prst="rect">
            <a:avLst/>
          </a:prstGeom>
          <a:ln>
            <a:noFill/>
          </a:ln>
        </p:spPr>
      </p:pic>
      <p:pic>
        <p:nvPicPr>
          <p:cNvPr id="85" name="Picture 84">
            <a:extLst>
              <a:ext uri="{FF2B5EF4-FFF2-40B4-BE49-F238E27FC236}">
                <a16:creationId xmlns:a16="http://schemas.microsoft.com/office/drawing/2014/main" id="{3027690C-D3EC-4D28-B26E-ADDD776B54B8}"/>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64592" y="5434285"/>
            <a:ext cx="192024" cy="192024"/>
          </a:xfrm>
          <a:prstGeom prst="rect">
            <a:avLst/>
          </a:prstGeom>
          <a:ln>
            <a:noFill/>
          </a:ln>
        </p:spPr>
      </p:pic>
      <p:pic>
        <p:nvPicPr>
          <p:cNvPr id="86" name="Picture 85">
            <a:extLst>
              <a:ext uri="{FF2B5EF4-FFF2-40B4-BE49-F238E27FC236}">
                <a16:creationId xmlns:a16="http://schemas.microsoft.com/office/drawing/2014/main" id="{73302A2A-F516-4595-8756-A6003A9A76E5}"/>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64592" y="5837483"/>
            <a:ext cx="192024" cy="192024"/>
          </a:xfrm>
          <a:prstGeom prst="rect">
            <a:avLst/>
          </a:prstGeom>
          <a:ln>
            <a:noFill/>
          </a:ln>
        </p:spPr>
      </p:pic>
      <p:pic>
        <p:nvPicPr>
          <p:cNvPr id="87" name="Picture 86">
            <a:extLst>
              <a:ext uri="{FF2B5EF4-FFF2-40B4-BE49-F238E27FC236}">
                <a16:creationId xmlns:a16="http://schemas.microsoft.com/office/drawing/2014/main" id="{4A6B9EDE-CC2A-44AD-A6D3-150F32884F8A}"/>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64592" y="6240681"/>
            <a:ext cx="192024" cy="192024"/>
          </a:xfrm>
          <a:prstGeom prst="rect">
            <a:avLst/>
          </a:prstGeom>
          <a:ln>
            <a:noFill/>
          </a:ln>
        </p:spPr>
      </p:pic>
      <p:pic>
        <p:nvPicPr>
          <p:cNvPr id="88" name="Picture 87">
            <a:extLst>
              <a:ext uri="{FF2B5EF4-FFF2-40B4-BE49-F238E27FC236}">
                <a16:creationId xmlns:a16="http://schemas.microsoft.com/office/drawing/2014/main" id="{977BD99E-B3E1-426B-9CF6-DBAB38BA16C6}"/>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164592" y="6643879"/>
            <a:ext cx="192024" cy="192024"/>
          </a:xfrm>
          <a:prstGeom prst="rect">
            <a:avLst/>
          </a:prstGeom>
          <a:ln>
            <a:noFill/>
          </a:ln>
        </p:spPr>
      </p:pic>
      <p:pic>
        <p:nvPicPr>
          <p:cNvPr id="89" name="Picture 88">
            <a:extLst>
              <a:ext uri="{FF2B5EF4-FFF2-40B4-BE49-F238E27FC236}">
                <a16:creationId xmlns:a16="http://schemas.microsoft.com/office/drawing/2014/main" id="{BFC86A4E-70C7-4A8E-8968-7B02E0C83934}"/>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164592" y="7047077"/>
            <a:ext cx="192024" cy="192024"/>
          </a:xfrm>
          <a:prstGeom prst="rect">
            <a:avLst/>
          </a:prstGeom>
          <a:ln>
            <a:noFill/>
          </a:ln>
        </p:spPr>
      </p:pic>
      <p:pic>
        <p:nvPicPr>
          <p:cNvPr id="90" name="Picture 89">
            <a:extLst>
              <a:ext uri="{FF2B5EF4-FFF2-40B4-BE49-F238E27FC236}">
                <a16:creationId xmlns:a16="http://schemas.microsoft.com/office/drawing/2014/main" id="{8615A42D-DD6B-4874-8B17-524E2D3F037A}"/>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164592" y="7849708"/>
            <a:ext cx="192024" cy="192024"/>
          </a:xfrm>
          <a:prstGeom prst="rect">
            <a:avLst/>
          </a:prstGeom>
          <a:ln>
            <a:noFill/>
          </a:ln>
        </p:spPr>
      </p:pic>
      <p:pic>
        <p:nvPicPr>
          <p:cNvPr id="110" name="Picture 109">
            <a:extLst>
              <a:ext uri="{FF2B5EF4-FFF2-40B4-BE49-F238E27FC236}">
                <a16:creationId xmlns:a16="http://schemas.microsoft.com/office/drawing/2014/main" id="{48885A04-6CDA-4C47-9FA5-38D9B7A30517}"/>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56616" y="8252044"/>
            <a:ext cx="192024" cy="192024"/>
          </a:xfrm>
          <a:prstGeom prst="rect">
            <a:avLst/>
          </a:prstGeom>
          <a:ln>
            <a:noFill/>
          </a:ln>
        </p:spPr>
      </p:pic>
      <p:pic>
        <p:nvPicPr>
          <p:cNvPr id="111" name="Picture 110">
            <a:extLst>
              <a:ext uri="{FF2B5EF4-FFF2-40B4-BE49-F238E27FC236}">
                <a16:creationId xmlns:a16="http://schemas.microsoft.com/office/drawing/2014/main" id="{D467BB41-03CF-4945-9724-9D1D5B5AFBE8}"/>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156616" y="8655242"/>
            <a:ext cx="192024" cy="192024"/>
          </a:xfrm>
          <a:prstGeom prst="rect">
            <a:avLst/>
          </a:prstGeom>
          <a:ln>
            <a:noFill/>
          </a:ln>
        </p:spPr>
      </p:pic>
      <p:pic>
        <p:nvPicPr>
          <p:cNvPr id="112" name="Picture 111">
            <a:extLst>
              <a:ext uri="{FF2B5EF4-FFF2-40B4-BE49-F238E27FC236}">
                <a16:creationId xmlns:a16="http://schemas.microsoft.com/office/drawing/2014/main" id="{6B7A59F3-C4F6-44ED-837D-F385AD708D23}"/>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156616" y="9458558"/>
            <a:ext cx="192024" cy="192024"/>
          </a:xfrm>
          <a:prstGeom prst="rect">
            <a:avLst/>
          </a:prstGeom>
          <a:ln>
            <a:noFill/>
          </a:ln>
        </p:spPr>
      </p:pic>
      <p:pic>
        <p:nvPicPr>
          <p:cNvPr id="113" name="Picture 112">
            <a:extLst>
              <a:ext uri="{FF2B5EF4-FFF2-40B4-BE49-F238E27FC236}">
                <a16:creationId xmlns:a16="http://schemas.microsoft.com/office/drawing/2014/main" id="{5B6A2A54-714A-413A-8042-AD8802A37169}"/>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156616" y="9861756"/>
            <a:ext cx="192024" cy="192024"/>
          </a:xfrm>
          <a:prstGeom prst="rect">
            <a:avLst/>
          </a:prstGeom>
          <a:ln>
            <a:noFill/>
          </a:ln>
        </p:spPr>
      </p:pic>
      <p:pic>
        <p:nvPicPr>
          <p:cNvPr id="114" name="Picture 113">
            <a:extLst>
              <a:ext uri="{FF2B5EF4-FFF2-40B4-BE49-F238E27FC236}">
                <a16:creationId xmlns:a16="http://schemas.microsoft.com/office/drawing/2014/main" id="{154B8893-0B42-4C32-8B9E-3F6FDBDA67A9}"/>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156616" y="10264954"/>
            <a:ext cx="192024" cy="192024"/>
          </a:xfrm>
          <a:prstGeom prst="rect">
            <a:avLst/>
          </a:prstGeom>
          <a:ln>
            <a:noFill/>
          </a:ln>
        </p:spPr>
      </p:pic>
      <p:pic>
        <p:nvPicPr>
          <p:cNvPr id="115" name="Picture 114">
            <a:extLst>
              <a:ext uri="{FF2B5EF4-FFF2-40B4-BE49-F238E27FC236}">
                <a16:creationId xmlns:a16="http://schemas.microsoft.com/office/drawing/2014/main" id="{0A05A797-1552-4224-8965-F075766A66EE}"/>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156616" y="10668150"/>
            <a:ext cx="192024" cy="192024"/>
          </a:xfrm>
          <a:prstGeom prst="rect">
            <a:avLst/>
          </a:prstGeom>
          <a:ln>
            <a:noFill/>
          </a:ln>
        </p:spPr>
      </p:pic>
      <p:pic>
        <p:nvPicPr>
          <p:cNvPr id="116" name="Picture 115">
            <a:extLst>
              <a:ext uri="{FF2B5EF4-FFF2-40B4-BE49-F238E27FC236}">
                <a16:creationId xmlns:a16="http://schemas.microsoft.com/office/drawing/2014/main" id="{955B5674-A2FD-4B38-941B-BAA4863047DD}"/>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160197" y="2995978"/>
            <a:ext cx="192024" cy="192024"/>
          </a:xfrm>
          <a:prstGeom prst="rect">
            <a:avLst/>
          </a:prstGeom>
          <a:ln>
            <a:noFill/>
          </a:ln>
        </p:spPr>
      </p:pic>
      <p:pic>
        <p:nvPicPr>
          <p:cNvPr id="117" name="Picture 116">
            <a:extLst>
              <a:ext uri="{FF2B5EF4-FFF2-40B4-BE49-F238E27FC236}">
                <a16:creationId xmlns:a16="http://schemas.microsoft.com/office/drawing/2014/main" id="{FF11DBB5-C8E8-4597-8EE9-753A3C2FACCE}"/>
              </a:ext>
            </a:extLst>
          </p:cNvPr>
          <p:cNvPicPr>
            <a:picLocks noChangeAspect="1"/>
          </p:cNvPicPr>
          <p:nvPr/>
        </p:nvPicPr>
        <p:blipFill>
          <a:blip r:embed="rId30"/>
          <a:stretch>
            <a:fillRect/>
          </a:stretch>
        </p:blipFill>
        <p:spPr>
          <a:xfrm>
            <a:off x="134967" y="3359084"/>
            <a:ext cx="251273" cy="243167"/>
          </a:xfrm>
          <a:prstGeom prst="rect">
            <a:avLst/>
          </a:prstGeom>
        </p:spPr>
      </p:pic>
      <p:pic>
        <p:nvPicPr>
          <p:cNvPr id="118" name="Picture 117">
            <a:extLst>
              <a:ext uri="{FF2B5EF4-FFF2-40B4-BE49-F238E27FC236}">
                <a16:creationId xmlns:a16="http://schemas.microsoft.com/office/drawing/2014/main" id="{BB2A7341-7D60-4347-A541-42E3023F4141}"/>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56616" y="7439595"/>
            <a:ext cx="192024" cy="192024"/>
          </a:xfrm>
          <a:prstGeom prst="rect">
            <a:avLst/>
          </a:prstGeom>
        </p:spPr>
      </p:pic>
      <p:pic>
        <p:nvPicPr>
          <p:cNvPr id="119" name="Picture 118">
            <a:extLst>
              <a:ext uri="{FF2B5EF4-FFF2-40B4-BE49-F238E27FC236}">
                <a16:creationId xmlns:a16="http://schemas.microsoft.com/office/drawing/2014/main" id="{9EE6E4C1-8371-440D-9477-5BE270EFD35C}"/>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156616" y="9064238"/>
            <a:ext cx="192024" cy="192024"/>
          </a:xfrm>
          <a:prstGeom prst="rect">
            <a:avLst/>
          </a:prstGeom>
        </p:spPr>
      </p:pic>
    </p:spTree>
    <p:extLst>
      <p:ext uri="{BB962C8B-B14F-4D97-AF65-F5344CB8AC3E}">
        <p14:creationId xmlns:p14="http://schemas.microsoft.com/office/powerpoint/2010/main" val="1877594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B622FFC4-1D86-4EC7-A55E-553DA878BEDF}"/>
              </a:ext>
            </a:extLst>
          </p:cNvPr>
          <p:cNvCxnSpPr>
            <a:cxnSpLocks/>
          </p:cNvCxnSpPr>
          <p:nvPr/>
        </p:nvCxnSpPr>
        <p:spPr>
          <a:xfrm>
            <a:off x="3801979"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459892BE-D965-4EC8-BC51-6141BC1D148C}"/>
              </a:ext>
            </a:extLst>
          </p:cNvPr>
          <p:cNvSpPr txBox="1"/>
          <p:nvPr/>
        </p:nvSpPr>
        <p:spPr>
          <a:xfrm>
            <a:off x="95724" y="653267"/>
            <a:ext cx="3483711"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server-01.contoso.com</a:t>
            </a:r>
          </a:p>
        </p:txBody>
      </p:sp>
      <p:cxnSp>
        <p:nvCxnSpPr>
          <p:cNvPr id="160" name="Straight Connector 159">
            <a:extLst>
              <a:ext uri="{FF2B5EF4-FFF2-40B4-BE49-F238E27FC236}">
                <a16:creationId xmlns:a16="http://schemas.microsoft.com/office/drawing/2014/main" id="{6D272A3C-7F2B-4DCE-ADC3-434F543A3DEA}"/>
              </a:ext>
            </a:extLst>
          </p:cNvPr>
          <p:cNvCxnSpPr>
            <a:cxnSpLocks/>
          </p:cNvCxnSpPr>
          <p:nvPr/>
        </p:nvCxnSpPr>
        <p:spPr>
          <a:xfrm>
            <a:off x="3801979" y="4639567"/>
            <a:ext cx="20582021" cy="0"/>
          </a:xfrm>
          <a:prstGeom prst="line">
            <a:avLst/>
          </a:prstGeom>
          <a:ln w="12700">
            <a:solidFill>
              <a:srgbClr val="E6E6E6"/>
            </a:solidFill>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D8AB3B04-749C-49A2-9C69-87E5E9E88A70}"/>
              </a:ext>
            </a:extLst>
          </p:cNvPr>
          <p:cNvSpPr txBox="1"/>
          <p:nvPr/>
        </p:nvSpPr>
        <p:spPr>
          <a:xfrm>
            <a:off x="4111464" y="1338723"/>
            <a:ext cx="1324145"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Overview</a:t>
            </a:r>
          </a:p>
        </p:txBody>
      </p:sp>
      <p:grpSp>
        <p:nvGrpSpPr>
          <p:cNvPr id="129" name="Group 128">
            <a:extLst>
              <a:ext uri="{FF2B5EF4-FFF2-40B4-BE49-F238E27FC236}">
                <a16:creationId xmlns:a16="http://schemas.microsoft.com/office/drawing/2014/main" id="{068A4044-3BDB-4BC7-813B-9CDE5D67A7AF}"/>
              </a:ext>
            </a:extLst>
          </p:cNvPr>
          <p:cNvGrpSpPr/>
          <p:nvPr/>
        </p:nvGrpSpPr>
        <p:grpSpPr>
          <a:xfrm>
            <a:off x="4199338" y="2012426"/>
            <a:ext cx="1024418" cy="338554"/>
            <a:chOff x="4254694" y="2012426"/>
            <a:chExt cx="1024418" cy="338554"/>
          </a:xfrm>
        </p:grpSpPr>
        <p:sp>
          <p:nvSpPr>
            <p:cNvPr id="83" name="TextBox 82">
              <a:extLst>
                <a:ext uri="{FF2B5EF4-FFF2-40B4-BE49-F238E27FC236}">
                  <a16:creationId xmlns:a16="http://schemas.microsoft.com/office/drawing/2014/main" id="{BBBD0D93-3EF2-48BC-9BA6-2D1827678EB2}"/>
                </a:ext>
              </a:extLst>
            </p:cNvPr>
            <p:cNvSpPr txBox="1"/>
            <p:nvPr/>
          </p:nvSpPr>
          <p:spPr>
            <a:xfrm>
              <a:off x="4462670" y="2012426"/>
              <a:ext cx="81644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Restart</a:t>
              </a:r>
            </a:p>
          </p:txBody>
        </p:sp>
        <p:pic>
          <p:nvPicPr>
            <p:cNvPr id="103" name="Picture 102">
              <a:extLst>
                <a:ext uri="{FF2B5EF4-FFF2-40B4-BE49-F238E27FC236}">
                  <a16:creationId xmlns:a16="http://schemas.microsoft.com/office/drawing/2014/main" id="{09F939E0-4946-4BC7-A7F5-9190567D15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4694" y="2084231"/>
              <a:ext cx="192024" cy="192024"/>
            </a:xfrm>
            <a:prstGeom prst="rect">
              <a:avLst/>
            </a:prstGeom>
          </p:spPr>
        </p:pic>
      </p:grpSp>
      <p:grpSp>
        <p:nvGrpSpPr>
          <p:cNvPr id="130" name="Group 129">
            <a:extLst>
              <a:ext uri="{FF2B5EF4-FFF2-40B4-BE49-F238E27FC236}">
                <a16:creationId xmlns:a16="http://schemas.microsoft.com/office/drawing/2014/main" id="{94EF38CA-6636-46CE-878F-7BB8F5EF213A}"/>
              </a:ext>
            </a:extLst>
          </p:cNvPr>
          <p:cNvGrpSpPr/>
          <p:nvPr/>
        </p:nvGrpSpPr>
        <p:grpSpPr>
          <a:xfrm>
            <a:off x="5405503" y="2012426"/>
            <a:ext cx="1303661" cy="338554"/>
            <a:chOff x="4254694" y="2470367"/>
            <a:chExt cx="1303661" cy="338554"/>
          </a:xfrm>
        </p:grpSpPr>
        <p:pic>
          <p:nvPicPr>
            <p:cNvPr id="106" name="Picture 105">
              <a:extLst>
                <a:ext uri="{FF2B5EF4-FFF2-40B4-BE49-F238E27FC236}">
                  <a16:creationId xmlns:a16="http://schemas.microsoft.com/office/drawing/2014/main" id="{1F0D0A6A-F8DC-4457-BAB4-10C2291C93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4694" y="2542172"/>
              <a:ext cx="192024" cy="192024"/>
            </a:xfrm>
            <a:prstGeom prst="rect">
              <a:avLst/>
            </a:prstGeom>
          </p:spPr>
        </p:pic>
        <p:sp>
          <p:nvSpPr>
            <p:cNvPr id="119" name="TextBox 118">
              <a:extLst>
                <a:ext uri="{FF2B5EF4-FFF2-40B4-BE49-F238E27FC236}">
                  <a16:creationId xmlns:a16="http://schemas.microsoft.com/office/drawing/2014/main" id="{EE70C2B4-3539-42D4-BEC8-28557142C715}"/>
                </a:ext>
              </a:extLst>
            </p:cNvPr>
            <p:cNvSpPr txBox="1"/>
            <p:nvPr/>
          </p:nvSpPr>
          <p:spPr>
            <a:xfrm>
              <a:off x="4462670" y="2470367"/>
              <a:ext cx="109568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Shutdown</a:t>
              </a:r>
            </a:p>
          </p:txBody>
        </p:sp>
      </p:grpSp>
      <p:grpSp>
        <p:nvGrpSpPr>
          <p:cNvPr id="131" name="Group 130">
            <a:extLst>
              <a:ext uri="{FF2B5EF4-FFF2-40B4-BE49-F238E27FC236}">
                <a16:creationId xmlns:a16="http://schemas.microsoft.com/office/drawing/2014/main" id="{2D34E41F-8301-4CEA-BDCA-6440E127290F}"/>
              </a:ext>
            </a:extLst>
          </p:cNvPr>
          <p:cNvGrpSpPr/>
          <p:nvPr/>
        </p:nvGrpSpPr>
        <p:grpSpPr>
          <a:xfrm>
            <a:off x="6875191" y="2012426"/>
            <a:ext cx="2181593" cy="338554"/>
            <a:chOff x="4282863" y="3007789"/>
            <a:chExt cx="2181593" cy="338554"/>
          </a:xfrm>
        </p:grpSpPr>
        <p:pic>
          <p:nvPicPr>
            <p:cNvPr id="118" name="Picture 117">
              <a:extLst>
                <a:ext uri="{FF2B5EF4-FFF2-40B4-BE49-F238E27FC236}">
                  <a16:creationId xmlns:a16="http://schemas.microsoft.com/office/drawing/2014/main" id="{D50B288E-8CAE-4881-BBA1-DC4D2B996B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2863" y="3079594"/>
              <a:ext cx="192024" cy="192024"/>
            </a:xfrm>
            <a:prstGeom prst="rect">
              <a:avLst/>
            </a:prstGeom>
          </p:spPr>
        </p:pic>
        <p:sp>
          <p:nvSpPr>
            <p:cNvPr id="122" name="TextBox 121">
              <a:extLst>
                <a:ext uri="{FF2B5EF4-FFF2-40B4-BE49-F238E27FC236}">
                  <a16:creationId xmlns:a16="http://schemas.microsoft.com/office/drawing/2014/main" id="{2B57B26E-7B9C-435D-A68B-C12A620F5F14}"/>
                </a:ext>
              </a:extLst>
            </p:cNvPr>
            <p:cNvSpPr txBox="1"/>
            <p:nvPr/>
          </p:nvSpPr>
          <p:spPr>
            <a:xfrm>
              <a:off x="4490839" y="3007789"/>
              <a:ext cx="197361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Disable disk metrics</a:t>
              </a:r>
            </a:p>
          </p:txBody>
        </p:sp>
      </p:grpSp>
      <p:grpSp>
        <p:nvGrpSpPr>
          <p:cNvPr id="132" name="Group 131">
            <a:extLst>
              <a:ext uri="{FF2B5EF4-FFF2-40B4-BE49-F238E27FC236}">
                <a16:creationId xmlns:a16="http://schemas.microsoft.com/office/drawing/2014/main" id="{91460519-8FE3-403E-91BC-7F68A413DAA7}"/>
              </a:ext>
            </a:extLst>
          </p:cNvPr>
          <p:cNvGrpSpPr/>
          <p:nvPr/>
        </p:nvGrpSpPr>
        <p:grpSpPr>
          <a:xfrm>
            <a:off x="9189238" y="2012426"/>
            <a:ext cx="1920304" cy="338554"/>
            <a:chOff x="4276830" y="3495224"/>
            <a:chExt cx="1920304" cy="338554"/>
          </a:xfrm>
        </p:grpSpPr>
        <p:pic>
          <p:nvPicPr>
            <p:cNvPr id="109" name="Picture 108">
              <a:extLst>
                <a:ext uri="{FF2B5EF4-FFF2-40B4-BE49-F238E27FC236}">
                  <a16:creationId xmlns:a16="http://schemas.microsoft.com/office/drawing/2014/main" id="{F324B65F-BBF8-4B73-A086-1FAA424F10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6830" y="3567029"/>
              <a:ext cx="192024" cy="192024"/>
            </a:xfrm>
            <a:prstGeom prst="rect">
              <a:avLst/>
            </a:prstGeom>
          </p:spPr>
        </p:pic>
        <p:sp>
          <p:nvSpPr>
            <p:cNvPr id="124" name="TextBox 123">
              <a:extLst>
                <a:ext uri="{FF2B5EF4-FFF2-40B4-BE49-F238E27FC236}">
                  <a16:creationId xmlns:a16="http://schemas.microsoft.com/office/drawing/2014/main" id="{A0673FE9-8AD3-425F-9C84-CF6D8B0D3942}"/>
                </a:ext>
              </a:extLst>
            </p:cNvPr>
            <p:cNvSpPr txBox="1"/>
            <p:nvPr/>
          </p:nvSpPr>
          <p:spPr>
            <a:xfrm>
              <a:off x="4484806" y="3495224"/>
              <a:ext cx="1712328"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Edit computer ID</a:t>
              </a:r>
            </a:p>
          </p:txBody>
        </p:sp>
      </p:grpSp>
      <p:grpSp>
        <p:nvGrpSpPr>
          <p:cNvPr id="133" name="Group 132">
            <a:extLst>
              <a:ext uri="{FF2B5EF4-FFF2-40B4-BE49-F238E27FC236}">
                <a16:creationId xmlns:a16="http://schemas.microsoft.com/office/drawing/2014/main" id="{4620FFD5-874F-4AD5-9FE2-4A7B059DE848}"/>
              </a:ext>
            </a:extLst>
          </p:cNvPr>
          <p:cNvGrpSpPr/>
          <p:nvPr/>
        </p:nvGrpSpPr>
        <p:grpSpPr>
          <a:xfrm>
            <a:off x="11266502" y="2012426"/>
            <a:ext cx="1118803" cy="338554"/>
            <a:chOff x="4313129" y="4074957"/>
            <a:chExt cx="1118803" cy="338554"/>
          </a:xfrm>
        </p:grpSpPr>
        <p:pic>
          <p:nvPicPr>
            <p:cNvPr id="112" name="Picture 111">
              <a:extLst>
                <a:ext uri="{FF2B5EF4-FFF2-40B4-BE49-F238E27FC236}">
                  <a16:creationId xmlns:a16="http://schemas.microsoft.com/office/drawing/2014/main" id="{2F63D6F2-D7F9-4484-95E1-D7C15E92F9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13129" y="4146762"/>
              <a:ext cx="192024" cy="192024"/>
            </a:xfrm>
            <a:prstGeom prst="rect">
              <a:avLst/>
            </a:prstGeom>
          </p:spPr>
        </p:pic>
        <p:sp>
          <p:nvSpPr>
            <p:cNvPr id="126" name="TextBox 125">
              <a:extLst>
                <a:ext uri="{FF2B5EF4-FFF2-40B4-BE49-F238E27FC236}">
                  <a16:creationId xmlns:a16="http://schemas.microsoft.com/office/drawing/2014/main" id="{F0021B4C-3DB2-41B9-A7D3-233410FE1ACE}"/>
                </a:ext>
              </a:extLst>
            </p:cNvPr>
            <p:cNvSpPr txBox="1"/>
            <p:nvPr/>
          </p:nvSpPr>
          <p:spPr>
            <a:xfrm>
              <a:off x="4521105" y="4074957"/>
              <a:ext cx="910827"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Settings</a:t>
              </a:r>
            </a:p>
          </p:txBody>
        </p:sp>
      </p:grpSp>
      <p:grpSp>
        <p:nvGrpSpPr>
          <p:cNvPr id="134" name="Group 133">
            <a:extLst>
              <a:ext uri="{FF2B5EF4-FFF2-40B4-BE49-F238E27FC236}">
                <a16:creationId xmlns:a16="http://schemas.microsoft.com/office/drawing/2014/main" id="{3BDB205E-78AF-4DA6-93E7-21317B969552}"/>
              </a:ext>
            </a:extLst>
          </p:cNvPr>
          <p:cNvGrpSpPr/>
          <p:nvPr/>
        </p:nvGrpSpPr>
        <p:grpSpPr>
          <a:xfrm>
            <a:off x="12569282" y="2012426"/>
            <a:ext cx="1060710" cy="338554"/>
            <a:chOff x="4349995" y="4577722"/>
            <a:chExt cx="1060710" cy="338554"/>
          </a:xfrm>
        </p:grpSpPr>
        <p:pic>
          <p:nvPicPr>
            <p:cNvPr id="115" name="Picture 114">
              <a:extLst>
                <a:ext uri="{FF2B5EF4-FFF2-40B4-BE49-F238E27FC236}">
                  <a16:creationId xmlns:a16="http://schemas.microsoft.com/office/drawing/2014/main" id="{1F90E212-43B2-4F81-911D-AC8F1EFCBEE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49995" y="4649527"/>
              <a:ext cx="192024" cy="192024"/>
            </a:xfrm>
            <a:prstGeom prst="rect">
              <a:avLst/>
            </a:prstGeom>
          </p:spPr>
        </p:pic>
        <p:sp>
          <p:nvSpPr>
            <p:cNvPr id="128" name="TextBox 127">
              <a:extLst>
                <a:ext uri="{FF2B5EF4-FFF2-40B4-BE49-F238E27FC236}">
                  <a16:creationId xmlns:a16="http://schemas.microsoft.com/office/drawing/2014/main" id="{DC9D6404-D1C0-49EE-8473-94AECDA86AB8}"/>
                </a:ext>
              </a:extLst>
            </p:cNvPr>
            <p:cNvSpPr txBox="1"/>
            <p:nvPr/>
          </p:nvSpPr>
          <p:spPr>
            <a:xfrm>
              <a:off x="4557971" y="4577722"/>
              <a:ext cx="852734"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Refresh</a:t>
              </a:r>
            </a:p>
          </p:txBody>
        </p:sp>
      </p:grpSp>
      <p:grpSp>
        <p:nvGrpSpPr>
          <p:cNvPr id="24" name="Group 23">
            <a:extLst>
              <a:ext uri="{FF2B5EF4-FFF2-40B4-BE49-F238E27FC236}">
                <a16:creationId xmlns:a16="http://schemas.microsoft.com/office/drawing/2014/main" id="{555AD025-49C3-4CE8-9106-1EE994514082}"/>
              </a:ext>
            </a:extLst>
          </p:cNvPr>
          <p:cNvGrpSpPr/>
          <p:nvPr/>
        </p:nvGrpSpPr>
        <p:grpSpPr>
          <a:xfrm>
            <a:off x="4111464" y="2556510"/>
            <a:ext cx="14477880" cy="1915705"/>
            <a:chOff x="4111464" y="2556510"/>
            <a:chExt cx="14477880" cy="1915705"/>
          </a:xfrm>
        </p:grpSpPr>
        <p:sp>
          <p:nvSpPr>
            <p:cNvPr id="136" name="TextBox 135">
              <a:extLst>
                <a:ext uri="{FF2B5EF4-FFF2-40B4-BE49-F238E27FC236}">
                  <a16:creationId xmlns:a16="http://schemas.microsoft.com/office/drawing/2014/main" id="{8D5FEE91-E8A2-4526-AE6F-1C3C6178E63D}"/>
                </a:ext>
              </a:extLst>
            </p:cNvPr>
            <p:cNvSpPr txBox="1"/>
            <p:nvPr/>
          </p:nvSpPr>
          <p:spPr>
            <a:xfrm>
              <a:off x="4111464" y="2556510"/>
              <a:ext cx="1031501"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Server name</a:t>
              </a:r>
            </a:p>
          </p:txBody>
        </p:sp>
        <p:sp>
          <p:nvSpPr>
            <p:cNvPr id="137" name="TextBox 136">
              <a:extLst>
                <a:ext uri="{FF2B5EF4-FFF2-40B4-BE49-F238E27FC236}">
                  <a16:creationId xmlns:a16="http://schemas.microsoft.com/office/drawing/2014/main" id="{0E6B5779-E2E9-4ADC-B69C-FF7BA7856FC4}"/>
                </a:ext>
              </a:extLst>
            </p:cNvPr>
            <p:cNvSpPr txBox="1"/>
            <p:nvPr/>
          </p:nvSpPr>
          <p:spPr>
            <a:xfrm>
              <a:off x="4111464" y="2753289"/>
              <a:ext cx="2243499"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server-01.contoso.com</a:t>
              </a:r>
            </a:p>
          </p:txBody>
        </p:sp>
        <p:sp>
          <p:nvSpPr>
            <p:cNvPr id="138" name="TextBox 137">
              <a:extLst>
                <a:ext uri="{FF2B5EF4-FFF2-40B4-BE49-F238E27FC236}">
                  <a16:creationId xmlns:a16="http://schemas.microsoft.com/office/drawing/2014/main" id="{24045AD9-B370-44E6-B0EA-406D2BF92CB0}"/>
                </a:ext>
              </a:extLst>
            </p:cNvPr>
            <p:cNvSpPr txBox="1"/>
            <p:nvPr/>
          </p:nvSpPr>
          <p:spPr>
            <a:xfrm>
              <a:off x="8325324" y="2556510"/>
              <a:ext cx="716863"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Domain</a:t>
              </a:r>
            </a:p>
          </p:txBody>
        </p:sp>
        <p:sp>
          <p:nvSpPr>
            <p:cNvPr id="139" name="TextBox 138">
              <a:extLst>
                <a:ext uri="{FF2B5EF4-FFF2-40B4-BE49-F238E27FC236}">
                  <a16:creationId xmlns:a16="http://schemas.microsoft.com/office/drawing/2014/main" id="{F8450158-AADF-42F3-9719-4590DB98AFA3}"/>
                </a:ext>
              </a:extLst>
            </p:cNvPr>
            <p:cNvSpPr txBox="1"/>
            <p:nvPr/>
          </p:nvSpPr>
          <p:spPr>
            <a:xfrm>
              <a:off x="8325324" y="2753289"/>
              <a:ext cx="2796984"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redmond.corp.microsoft.com</a:t>
              </a:r>
            </a:p>
          </p:txBody>
        </p:sp>
        <p:sp>
          <p:nvSpPr>
            <p:cNvPr id="140" name="TextBox 139">
              <a:extLst>
                <a:ext uri="{FF2B5EF4-FFF2-40B4-BE49-F238E27FC236}">
                  <a16:creationId xmlns:a16="http://schemas.microsoft.com/office/drawing/2014/main" id="{02889D95-4B8C-4C9B-9709-152B870C4693}"/>
                </a:ext>
              </a:extLst>
            </p:cNvPr>
            <p:cNvSpPr txBox="1"/>
            <p:nvPr/>
          </p:nvSpPr>
          <p:spPr>
            <a:xfrm>
              <a:off x="4111464" y="3240986"/>
              <a:ext cx="1243995"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Total disk space</a:t>
              </a:r>
            </a:p>
          </p:txBody>
        </p:sp>
        <p:sp>
          <p:nvSpPr>
            <p:cNvPr id="141" name="TextBox 140">
              <a:extLst>
                <a:ext uri="{FF2B5EF4-FFF2-40B4-BE49-F238E27FC236}">
                  <a16:creationId xmlns:a16="http://schemas.microsoft.com/office/drawing/2014/main" id="{1CA3E8E4-4568-4114-9C24-3273C7E1C3CB}"/>
                </a:ext>
              </a:extLst>
            </p:cNvPr>
            <p:cNvSpPr txBox="1"/>
            <p:nvPr/>
          </p:nvSpPr>
          <p:spPr>
            <a:xfrm>
              <a:off x="4111464" y="3453162"/>
              <a:ext cx="1096775"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105.05 GB</a:t>
              </a:r>
            </a:p>
          </p:txBody>
        </p:sp>
        <p:sp>
          <p:nvSpPr>
            <p:cNvPr id="142" name="TextBox 141">
              <a:extLst>
                <a:ext uri="{FF2B5EF4-FFF2-40B4-BE49-F238E27FC236}">
                  <a16:creationId xmlns:a16="http://schemas.microsoft.com/office/drawing/2014/main" id="{6B62A329-A421-4425-887E-5F338ADBDC26}"/>
                </a:ext>
              </a:extLst>
            </p:cNvPr>
            <p:cNvSpPr txBox="1"/>
            <p:nvPr/>
          </p:nvSpPr>
          <p:spPr>
            <a:xfrm>
              <a:off x="8325324" y="3240986"/>
              <a:ext cx="903389"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Processors</a:t>
              </a:r>
            </a:p>
          </p:txBody>
        </p:sp>
        <p:sp>
          <p:nvSpPr>
            <p:cNvPr id="143" name="TextBox 142">
              <a:extLst>
                <a:ext uri="{FF2B5EF4-FFF2-40B4-BE49-F238E27FC236}">
                  <a16:creationId xmlns:a16="http://schemas.microsoft.com/office/drawing/2014/main" id="{D804F0BD-7368-4AE9-97E1-77E8BD51DB32}"/>
                </a:ext>
              </a:extLst>
            </p:cNvPr>
            <p:cNvSpPr txBox="1"/>
            <p:nvPr/>
          </p:nvSpPr>
          <p:spPr>
            <a:xfrm>
              <a:off x="8325324" y="3453162"/>
              <a:ext cx="4067139"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Intel(R) Xeon(R) CPU ES-2450L 0 @ 180GFz</a:t>
              </a:r>
            </a:p>
          </p:txBody>
        </p:sp>
        <p:sp>
          <p:nvSpPr>
            <p:cNvPr id="144" name="TextBox 143">
              <a:extLst>
                <a:ext uri="{FF2B5EF4-FFF2-40B4-BE49-F238E27FC236}">
                  <a16:creationId xmlns:a16="http://schemas.microsoft.com/office/drawing/2014/main" id="{EA2C090F-5C70-4308-8E80-B888DBF58B4B}"/>
                </a:ext>
              </a:extLst>
            </p:cNvPr>
            <p:cNvSpPr txBox="1"/>
            <p:nvPr/>
          </p:nvSpPr>
          <p:spPr>
            <a:xfrm>
              <a:off x="4111464" y="3921485"/>
              <a:ext cx="1424364"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Logical processors</a:t>
              </a:r>
            </a:p>
          </p:txBody>
        </p:sp>
        <p:sp>
          <p:nvSpPr>
            <p:cNvPr id="145" name="TextBox 144">
              <a:extLst>
                <a:ext uri="{FF2B5EF4-FFF2-40B4-BE49-F238E27FC236}">
                  <a16:creationId xmlns:a16="http://schemas.microsoft.com/office/drawing/2014/main" id="{178BB00D-9FC9-4E97-882F-2443B875CB08}"/>
                </a:ext>
              </a:extLst>
            </p:cNvPr>
            <p:cNvSpPr txBox="1"/>
            <p:nvPr/>
          </p:nvSpPr>
          <p:spPr>
            <a:xfrm>
              <a:off x="4111464" y="4133661"/>
              <a:ext cx="295274"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4</a:t>
              </a:r>
            </a:p>
          </p:txBody>
        </p:sp>
        <p:sp>
          <p:nvSpPr>
            <p:cNvPr id="146" name="TextBox 145">
              <a:extLst>
                <a:ext uri="{FF2B5EF4-FFF2-40B4-BE49-F238E27FC236}">
                  <a16:creationId xmlns:a16="http://schemas.microsoft.com/office/drawing/2014/main" id="{984F68DD-B732-4CD2-BC74-E44093862271}"/>
                </a:ext>
              </a:extLst>
            </p:cNvPr>
            <p:cNvSpPr txBox="1"/>
            <p:nvPr/>
          </p:nvSpPr>
          <p:spPr>
            <a:xfrm>
              <a:off x="8325324" y="3921485"/>
              <a:ext cx="1208088"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Free disk space</a:t>
              </a:r>
            </a:p>
          </p:txBody>
        </p:sp>
        <p:sp>
          <p:nvSpPr>
            <p:cNvPr id="147" name="TextBox 146">
              <a:extLst>
                <a:ext uri="{FF2B5EF4-FFF2-40B4-BE49-F238E27FC236}">
                  <a16:creationId xmlns:a16="http://schemas.microsoft.com/office/drawing/2014/main" id="{6D5ECD3D-E756-4848-863F-FEB591C2A111}"/>
                </a:ext>
              </a:extLst>
            </p:cNvPr>
            <p:cNvSpPr txBox="1"/>
            <p:nvPr/>
          </p:nvSpPr>
          <p:spPr>
            <a:xfrm>
              <a:off x="8325324" y="4133661"/>
              <a:ext cx="986167"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91.48 GB</a:t>
              </a:r>
            </a:p>
          </p:txBody>
        </p:sp>
        <p:sp>
          <p:nvSpPr>
            <p:cNvPr id="149" name="TextBox 148">
              <a:extLst>
                <a:ext uri="{FF2B5EF4-FFF2-40B4-BE49-F238E27FC236}">
                  <a16:creationId xmlns:a16="http://schemas.microsoft.com/office/drawing/2014/main" id="{FED67062-CFCE-4F06-A084-BFD9ADD9F784}"/>
                </a:ext>
              </a:extLst>
            </p:cNvPr>
            <p:cNvSpPr txBox="1"/>
            <p:nvPr/>
          </p:nvSpPr>
          <p:spPr>
            <a:xfrm>
              <a:off x="12546394" y="2556510"/>
              <a:ext cx="1380891"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Operating system</a:t>
              </a:r>
            </a:p>
          </p:txBody>
        </p:sp>
        <p:sp>
          <p:nvSpPr>
            <p:cNvPr id="150" name="TextBox 149">
              <a:extLst>
                <a:ext uri="{FF2B5EF4-FFF2-40B4-BE49-F238E27FC236}">
                  <a16:creationId xmlns:a16="http://schemas.microsoft.com/office/drawing/2014/main" id="{C23C857B-78E0-4C7B-B2E9-09CE6DC7EC46}"/>
                </a:ext>
              </a:extLst>
            </p:cNvPr>
            <p:cNvSpPr txBox="1"/>
            <p:nvPr/>
          </p:nvSpPr>
          <p:spPr>
            <a:xfrm>
              <a:off x="12546394" y="2753289"/>
              <a:ext cx="4111510"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Microsoft Windows server 2016 data center</a:t>
              </a:r>
            </a:p>
          </p:txBody>
        </p:sp>
        <p:sp>
          <p:nvSpPr>
            <p:cNvPr id="151" name="TextBox 150">
              <a:extLst>
                <a:ext uri="{FF2B5EF4-FFF2-40B4-BE49-F238E27FC236}">
                  <a16:creationId xmlns:a16="http://schemas.microsoft.com/office/drawing/2014/main" id="{310492DE-C11F-407E-826F-3C2D8920AF5C}"/>
                </a:ext>
              </a:extLst>
            </p:cNvPr>
            <p:cNvSpPr txBox="1"/>
            <p:nvPr/>
          </p:nvSpPr>
          <p:spPr>
            <a:xfrm>
              <a:off x="12546394" y="3240986"/>
              <a:ext cx="1094723"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Manufacturer</a:t>
              </a:r>
            </a:p>
          </p:txBody>
        </p:sp>
        <p:sp>
          <p:nvSpPr>
            <p:cNvPr id="152" name="TextBox 151">
              <a:extLst>
                <a:ext uri="{FF2B5EF4-FFF2-40B4-BE49-F238E27FC236}">
                  <a16:creationId xmlns:a16="http://schemas.microsoft.com/office/drawing/2014/main" id="{5F811F5D-6886-428E-AA52-C79FC7C6D6E6}"/>
                </a:ext>
              </a:extLst>
            </p:cNvPr>
            <p:cNvSpPr txBox="1"/>
            <p:nvPr/>
          </p:nvSpPr>
          <p:spPr>
            <a:xfrm>
              <a:off x="12546394" y="3453162"/>
              <a:ext cx="2188933"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Microsoft Corporation</a:t>
              </a:r>
            </a:p>
          </p:txBody>
        </p:sp>
        <p:sp>
          <p:nvSpPr>
            <p:cNvPr id="153" name="TextBox 152">
              <a:extLst>
                <a:ext uri="{FF2B5EF4-FFF2-40B4-BE49-F238E27FC236}">
                  <a16:creationId xmlns:a16="http://schemas.microsoft.com/office/drawing/2014/main" id="{D8BFDDE5-05BF-476E-BD32-00CF09F964D2}"/>
                </a:ext>
              </a:extLst>
            </p:cNvPr>
            <p:cNvSpPr txBox="1"/>
            <p:nvPr/>
          </p:nvSpPr>
          <p:spPr>
            <a:xfrm>
              <a:off x="12546394" y="3921485"/>
              <a:ext cx="595035"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NIC(s)</a:t>
              </a:r>
            </a:p>
          </p:txBody>
        </p:sp>
        <p:sp>
          <p:nvSpPr>
            <p:cNvPr id="154" name="TextBox 153">
              <a:extLst>
                <a:ext uri="{FF2B5EF4-FFF2-40B4-BE49-F238E27FC236}">
                  <a16:creationId xmlns:a16="http://schemas.microsoft.com/office/drawing/2014/main" id="{32FD5322-3F0F-43BA-94A8-8B7F96C7B3D6}"/>
                </a:ext>
              </a:extLst>
            </p:cNvPr>
            <p:cNvSpPr txBox="1"/>
            <p:nvPr/>
          </p:nvSpPr>
          <p:spPr>
            <a:xfrm>
              <a:off x="12546394" y="4133661"/>
              <a:ext cx="295274"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1</a:t>
              </a:r>
            </a:p>
          </p:txBody>
        </p:sp>
        <p:sp>
          <p:nvSpPr>
            <p:cNvPr id="155" name="TextBox 154">
              <a:extLst>
                <a:ext uri="{FF2B5EF4-FFF2-40B4-BE49-F238E27FC236}">
                  <a16:creationId xmlns:a16="http://schemas.microsoft.com/office/drawing/2014/main" id="{0218A30B-3544-4272-AC83-534B6F568A35}"/>
                </a:ext>
              </a:extLst>
            </p:cNvPr>
            <p:cNvSpPr txBox="1"/>
            <p:nvPr/>
          </p:nvSpPr>
          <p:spPr>
            <a:xfrm>
              <a:off x="16760254" y="2556510"/>
              <a:ext cx="1829090"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Installed memory (RAM)</a:t>
              </a:r>
            </a:p>
          </p:txBody>
        </p:sp>
        <p:sp>
          <p:nvSpPr>
            <p:cNvPr id="156" name="TextBox 155">
              <a:extLst>
                <a:ext uri="{FF2B5EF4-FFF2-40B4-BE49-F238E27FC236}">
                  <a16:creationId xmlns:a16="http://schemas.microsoft.com/office/drawing/2014/main" id="{FF0F2F5A-F670-448F-806B-E1993B9CB791}"/>
                </a:ext>
              </a:extLst>
            </p:cNvPr>
            <p:cNvSpPr txBox="1"/>
            <p:nvPr/>
          </p:nvSpPr>
          <p:spPr>
            <a:xfrm>
              <a:off x="16760254" y="2753289"/>
              <a:ext cx="609462"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8 GB</a:t>
              </a:r>
            </a:p>
          </p:txBody>
        </p:sp>
        <p:sp>
          <p:nvSpPr>
            <p:cNvPr id="157" name="TextBox 156">
              <a:extLst>
                <a:ext uri="{FF2B5EF4-FFF2-40B4-BE49-F238E27FC236}">
                  <a16:creationId xmlns:a16="http://schemas.microsoft.com/office/drawing/2014/main" id="{0C6D02DA-4028-4A22-8870-D6CC9E03CF04}"/>
                </a:ext>
              </a:extLst>
            </p:cNvPr>
            <p:cNvSpPr txBox="1"/>
            <p:nvPr/>
          </p:nvSpPr>
          <p:spPr>
            <a:xfrm>
              <a:off x="16760254" y="3240986"/>
              <a:ext cx="620683"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Model</a:t>
              </a:r>
            </a:p>
          </p:txBody>
        </p:sp>
        <p:sp>
          <p:nvSpPr>
            <p:cNvPr id="158" name="TextBox 157">
              <a:extLst>
                <a:ext uri="{FF2B5EF4-FFF2-40B4-BE49-F238E27FC236}">
                  <a16:creationId xmlns:a16="http://schemas.microsoft.com/office/drawing/2014/main" id="{4A7BCF85-4310-408E-98D2-F2416D68D4C0}"/>
                </a:ext>
              </a:extLst>
            </p:cNvPr>
            <p:cNvSpPr txBox="1"/>
            <p:nvPr/>
          </p:nvSpPr>
          <p:spPr>
            <a:xfrm>
              <a:off x="16760254" y="3453162"/>
              <a:ext cx="1606017"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Virtual Machine</a:t>
              </a:r>
            </a:p>
          </p:txBody>
        </p:sp>
      </p:grpSp>
      <p:grpSp>
        <p:nvGrpSpPr>
          <p:cNvPr id="191" name="Group 190">
            <a:extLst>
              <a:ext uri="{FF2B5EF4-FFF2-40B4-BE49-F238E27FC236}">
                <a16:creationId xmlns:a16="http://schemas.microsoft.com/office/drawing/2014/main" id="{D96322FF-D467-4DF6-A57E-6F5C00A80645}"/>
              </a:ext>
            </a:extLst>
          </p:cNvPr>
          <p:cNvGrpSpPr/>
          <p:nvPr/>
        </p:nvGrpSpPr>
        <p:grpSpPr>
          <a:xfrm>
            <a:off x="3134105" y="2636498"/>
            <a:ext cx="424942" cy="543219"/>
            <a:chOff x="1974994" y="2505148"/>
            <a:chExt cx="424942" cy="543219"/>
          </a:xfrm>
        </p:grpSpPr>
        <p:sp>
          <p:nvSpPr>
            <p:cNvPr id="192" name="Oval 191">
              <a:extLst>
                <a:ext uri="{FF2B5EF4-FFF2-40B4-BE49-F238E27FC236}">
                  <a16:creationId xmlns:a16="http://schemas.microsoft.com/office/drawing/2014/main" id="{44CFDF0F-858B-4C86-AB13-A9946ECA0362}"/>
                </a:ext>
              </a:extLst>
            </p:cNvPr>
            <p:cNvSpPr/>
            <p:nvPr/>
          </p:nvSpPr>
          <p:spPr>
            <a:xfrm>
              <a:off x="1974994" y="2505148"/>
              <a:ext cx="402336" cy="402336"/>
            </a:xfrm>
            <a:prstGeom prst="ellipse">
              <a:avLst/>
            </a:pr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3" name="Graphic 192">
              <a:extLst>
                <a:ext uri="{FF2B5EF4-FFF2-40B4-BE49-F238E27FC236}">
                  <a16:creationId xmlns:a16="http://schemas.microsoft.com/office/drawing/2014/main" id="{3F1F55B5-C8D6-4B31-B4EA-7B61AB7B230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207912" y="2774047"/>
              <a:ext cx="192024" cy="274320"/>
            </a:xfrm>
            <a:prstGeom prst="rect">
              <a:avLst/>
            </a:prstGeom>
          </p:spPr>
        </p:pic>
      </p:grpSp>
      <p:sp>
        <p:nvSpPr>
          <p:cNvPr id="194" name="Rectangle 193">
            <a:extLst>
              <a:ext uri="{FF2B5EF4-FFF2-40B4-BE49-F238E27FC236}">
                <a16:creationId xmlns:a16="http://schemas.microsoft.com/office/drawing/2014/main" id="{18A74C5C-054A-4CDA-910D-898C2CD12B18}"/>
              </a:ext>
            </a:extLst>
          </p:cNvPr>
          <p:cNvSpPr/>
          <p:nvPr/>
        </p:nvSpPr>
        <p:spPr>
          <a:xfrm>
            <a:off x="0" y="2505772"/>
            <a:ext cx="3794760"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Rectangle 194">
            <a:extLst>
              <a:ext uri="{FF2B5EF4-FFF2-40B4-BE49-F238E27FC236}">
                <a16:creationId xmlns:a16="http://schemas.microsoft.com/office/drawing/2014/main" id="{CCB2B2ED-3BB1-4C0E-88BD-45EBC699EBD2}"/>
              </a:ext>
            </a:extLst>
          </p:cNvPr>
          <p:cNvSpPr/>
          <p:nvPr/>
        </p:nvSpPr>
        <p:spPr>
          <a:xfrm>
            <a:off x="0" y="2505772"/>
            <a:ext cx="54864" cy="402336"/>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7DCC797C-F671-4F91-9F43-0143208A0260}"/>
              </a:ext>
            </a:extLst>
          </p:cNvPr>
          <p:cNvGrpSpPr/>
          <p:nvPr/>
        </p:nvGrpSpPr>
        <p:grpSpPr>
          <a:xfrm>
            <a:off x="4199338" y="9642228"/>
            <a:ext cx="7400338" cy="3415153"/>
            <a:chOff x="4199338" y="9642228"/>
            <a:chExt cx="7400338" cy="3415153"/>
          </a:xfrm>
        </p:grpSpPr>
        <p:graphicFrame>
          <p:nvGraphicFramePr>
            <p:cNvPr id="200" name="Chart 199">
              <a:extLst>
                <a:ext uri="{FF2B5EF4-FFF2-40B4-BE49-F238E27FC236}">
                  <a16:creationId xmlns:a16="http://schemas.microsoft.com/office/drawing/2014/main" id="{C6FE561F-028A-4209-ACE6-EDF207BAE614}"/>
                </a:ext>
              </a:extLst>
            </p:cNvPr>
            <p:cNvGraphicFramePr/>
            <p:nvPr>
              <p:extLst>
                <p:ext uri="{D42A27DB-BD31-4B8C-83A1-F6EECF244321}">
                  <p14:modId xmlns:p14="http://schemas.microsoft.com/office/powerpoint/2010/main" val="697217702"/>
                </p:ext>
              </p:extLst>
            </p:nvPr>
          </p:nvGraphicFramePr>
          <p:xfrm>
            <a:off x="4212038" y="10133727"/>
            <a:ext cx="5010151" cy="2599862"/>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201" name="Chart 200">
              <a:extLst>
                <a:ext uri="{FF2B5EF4-FFF2-40B4-BE49-F238E27FC236}">
                  <a16:creationId xmlns:a16="http://schemas.microsoft.com/office/drawing/2014/main" id="{9094D5D7-839D-4F91-B42D-1C25DF83E063}"/>
                </a:ext>
              </a:extLst>
            </p:cNvPr>
            <p:cNvGraphicFramePr/>
            <p:nvPr>
              <p:extLst>
                <p:ext uri="{D42A27DB-BD31-4B8C-83A1-F6EECF244321}">
                  <p14:modId xmlns:p14="http://schemas.microsoft.com/office/powerpoint/2010/main" val="916844798"/>
                </p:ext>
              </p:extLst>
            </p:nvPr>
          </p:nvGraphicFramePr>
          <p:xfrm>
            <a:off x="4400261" y="10258400"/>
            <a:ext cx="4864608" cy="2623673"/>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202" name="Chart 201">
              <a:extLst>
                <a:ext uri="{FF2B5EF4-FFF2-40B4-BE49-F238E27FC236}">
                  <a16:creationId xmlns:a16="http://schemas.microsoft.com/office/drawing/2014/main" id="{98BCE701-B0A7-4D8F-BEF5-8E7920F61AC2}"/>
                </a:ext>
              </a:extLst>
            </p:cNvPr>
            <p:cNvGraphicFramePr/>
            <p:nvPr>
              <p:extLst>
                <p:ext uri="{D42A27DB-BD31-4B8C-83A1-F6EECF244321}">
                  <p14:modId xmlns:p14="http://schemas.microsoft.com/office/powerpoint/2010/main" val="1021618839"/>
                </p:ext>
              </p:extLst>
            </p:nvPr>
          </p:nvGraphicFramePr>
          <p:xfrm>
            <a:off x="4199338" y="10160073"/>
            <a:ext cx="5010151" cy="2599862"/>
          </p:xfrm>
          <a:graphic>
            <a:graphicData uri="http://schemas.openxmlformats.org/drawingml/2006/chart">
              <c:chart xmlns:c="http://schemas.openxmlformats.org/drawingml/2006/chart" xmlns:r="http://schemas.openxmlformats.org/officeDocument/2006/relationships" r:id="rId12"/>
            </a:graphicData>
          </a:graphic>
        </p:graphicFrame>
        <p:sp>
          <p:nvSpPr>
            <p:cNvPr id="203" name="TextBox 202">
              <a:extLst>
                <a:ext uri="{FF2B5EF4-FFF2-40B4-BE49-F238E27FC236}">
                  <a16:creationId xmlns:a16="http://schemas.microsoft.com/office/drawing/2014/main" id="{AC476703-7C5E-4214-8CB6-7D2C77D2165D}"/>
                </a:ext>
              </a:extLst>
            </p:cNvPr>
            <p:cNvSpPr txBox="1"/>
            <p:nvPr/>
          </p:nvSpPr>
          <p:spPr>
            <a:xfrm>
              <a:off x="10059118" y="10458969"/>
              <a:ext cx="692818"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Send </a:t>
              </a:r>
            </a:p>
          </p:txBody>
        </p:sp>
        <p:sp>
          <p:nvSpPr>
            <p:cNvPr id="204" name="TextBox 203">
              <a:extLst>
                <a:ext uri="{FF2B5EF4-FFF2-40B4-BE49-F238E27FC236}">
                  <a16:creationId xmlns:a16="http://schemas.microsoft.com/office/drawing/2014/main" id="{7D164017-2643-4A74-9187-B9EEE947C708}"/>
                </a:ext>
              </a:extLst>
            </p:cNvPr>
            <p:cNvSpPr txBox="1"/>
            <p:nvPr/>
          </p:nvSpPr>
          <p:spPr>
            <a:xfrm>
              <a:off x="10084518" y="10719363"/>
              <a:ext cx="1515158"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648 Kbps</a:t>
              </a:r>
              <a:endParaRPr lang="en-US" sz="1400">
                <a:latin typeface="Segoe UI Bold" panose="020B0802040204020203" pitchFamily="34" charset="0"/>
                <a:cs typeface="Segoe UI Bold" panose="020B0802040204020203" pitchFamily="34" charset="0"/>
              </a:endParaRPr>
            </a:p>
          </p:txBody>
        </p:sp>
        <p:cxnSp>
          <p:nvCxnSpPr>
            <p:cNvPr id="206" name="Straight Connector 205">
              <a:extLst>
                <a:ext uri="{FF2B5EF4-FFF2-40B4-BE49-F238E27FC236}">
                  <a16:creationId xmlns:a16="http://schemas.microsoft.com/office/drawing/2014/main" id="{B5BB071C-CFA7-4A85-A033-EAEF2713F623}"/>
                </a:ext>
              </a:extLst>
            </p:cNvPr>
            <p:cNvCxnSpPr/>
            <p:nvPr/>
          </p:nvCxnSpPr>
          <p:spPr>
            <a:xfrm>
              <a:off x="9127845" y="10473935"/>
              <a:ext cx="0" cy="2286000"/>
            </a:xfrm>
            <a:prstGeom prst="line">
              <a:avLst/>
            </a:prstGeom>
            <a:ln w="12700">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90C38929-90A4-4AF4-8367-B4E3D7451F46}"/>
                </a:ext>
              </a:extLst>
            </p:cNvPr>
            <p:cNvCxnSpPr/>
            <p:nvPr/>
          </p:nvCxnSpPr>
          <p:spPr>
            <a:xfrm>
              <a:off x="4537421" y="12759935"/>
              <a:ext cx="4599432" cy="0"/>
            </a:xfrm>
            <a:prstGeom prst="line">
              <a:avLst/>
            </a:prstGeom>
            <a:ln w="12700">
              <a:solidFill>
                <a:srgbClr val="DDDDDD"/>
              </a:solidFill>
            </a:ln>
          </p:spPr>
          <p:style>
            <a:lnRef idx="1">
              <a:schemeClr val="accent1"/>
            </a:lnRef>
            <a:fillRef idx="0">
              <a:schemeClr val="accent1"/>
            </a:fillRef>
            <a:effectRef idx="0">
              <a:schemeClr val="accent1"/>
            </a:effectRef>
            <a:fontRef idx="minor">
              <a:schemeClr val="tx1"/>
            </a:fontRef>
          </p:style>
        </p:cxnSp>
        <p:sp>
          <p:nvSpPr>
            <p:cNvPr id="210" name="TextBox 209">
              <a:extLst>
                <a:ext uri="{FF2B5EF4-FFF2-40B4-BE49-F238E27FC236}">
                  <a16:creationId xmlns:a16="http://schemas.microsoft.com/office/drawing/2014/main" id="{6C909561-28B1-42F4-A62E-C3FD8D7FDC5B}"/>
                </a:ext>
              </a:extLst>
            </p:cNvPr>
            <p:cNvSpPr txBox="1"/>
            <p:nvPr/>
          </p:nvSpPr>
          <p:spPr>
            <a:xfrm>
              <a:off x="9127845" y="10402148"/>
              <a:ext cx="56137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100%</a:t>
              </a:r>
            </a:p>
          </p:txBody>
        </p:sp>
        <p:sp>
          <p:nvSpPr>
            <p:cNvPr id="211" name="TextBox 210">
              <a:extLst>
                <a:ext uri="{FF2B5EF4-FFF2-40B4-BE49-F238E27FC236}">
                  <a16:creationId xmlns:a16="http://schemas.microsoft.com/office/drawing/2014/main" id="{EAE61588-FF3E-4D0A-8864-930977934DEA}"/>
                </a:ext>
              </a:extLst>
            </p:cNvPr>
            <p:cNvSpPr txBox="1"/>
            <p:nvPr/>
          </p:nvSpPr>
          <p:spPr>
            <a:xfrm>
              <a:off x="9132196" y="12575130"/>
              <a:ext cx="26802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0</a:t>
              </a:r>
            </a:p>
          </p:txBody>
        </p:sp>
        <p:sp>
          <p:nvSpPr>
            <p:cNvPr id="212" name="TextBox 211">
              <a:extLst>
                <a:ext uri="{FF2B5EF4-FFF2-40B4-BE49-F238E27FC236}">
                  <a16:creationId xmlns:a16="http://schemas.microsoft.com/office/drawing/2014/main" id="{32EB3482-CEA8-4E39-AB49-8ED1AEE86772}"/>
                </a:ext>
              </a:extLst>
            </p:cNvPr>
            <p:cNvSpPr txBox="1"/>
            <p:nvPr/>
          </p:nvSpPr>
          <p:spPr>
            <a:xfrm>
              <a:off x="8721731" y="12780382"/>
              <a:ext cx="500458" cy="276999"/>
            </a:xfrm>
            <a:prstGeom prst="rect">
              <a:avLst/>
            </a:prstGeom>
            <a:noFill/>
          </p:spPr>
          <p:txBody>
            <a:bodyPr wrap="none" rtlCol="0">
              <a:spAutoFit/>
            </a:bodyPr>
            <a:lstStyle/>
            <a:p>
              <a:pPr algn="r"/>
              <a:r>
                <a:rPr lang="en-US" sz="1200">
                  <a:solidFill>
                    <a:srgbClr val="686868"/>
                  </a:solidFill>
                  <a:latin typeface="Segoe UI" panose="020B0502040204020203" pitchFamily="34" charset="0"/>
                  <a:cs typeface="Segoe UI" panose="020B0502040204020203" pitchFamily="34" charset="0"/>
                </a:rPr>
                <a:t>Now</a:t>
              </a:r>
            </a:p>
          </p:txBody>
        </p:sp>
        <p:sp>
          <p:nvSpPr>
            <p:cNvPr id="216" name="TextBox 215">
              <a:extLst>
                <a:ext uri="{FF2B5EF4-FFF2-40B4-BE49-F238E27FC236}">
                  <a16:creationId xmlns:a16="http://schemas.microsoft.com/office/drawing/2014/main" id="{37F39DAC-2AB4-4A45-B8AF-ABF361761C81}"/>
                </a:ext>
              </a:extLst>
            </p:cNvPr>
            <p:cNvSpPr txBox="1"/>
            <p:nvPr/>
          </p:nvSpPr>
          <p:spPr>
            <a:xfrm>
              <a:off x="4442843" y="12780382"/>
              <a:ext cx="1244251"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60 seconds ago</a:t>
              </a:r>
            </a:p>
          </p:txBody>
        </p:sp>
        <p:sp>
          <p:nvSpPr>
            <p:cNvPr id="221" name="Rectangle 220">
              <a:extLst>
                <a:ext uri="{FF2B5EF4-FFF2-40B4-BE49-F238E27FC236}">
                  <a16:creationId xmlns:a16="http://schemas.microsoft.com/office/drawing/2014/main" id="{5B5B4007-0F24-4A13-8837-F38B46DD6CB4}"/>
                </a:ext>
              </a:extLst>
            </p:cNvPr>
            <p:cNvSpPr/>
            <p:nvPr/>
          </p:nvSpPr>
          <p:spPr>
            <a:xfrm>
              <a:off x="9970478" y="10432257"/>
              <a:ext cx="64294" cy="671514"/>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8" name="Chart 237">
              <a:extLst>
                <a:ext uri="{FF2B5EF4-FFF2-40B4-BE49-F238E27FC236}">
                  <a16:creationId xmlns:a16="http://schemas.microsoft.com/office/drawing/2014/main" id="{2230D6B7-53A6-47B1-A656-CD3DC156C01E}"/>
                </a:ext>
              </a:extLst>
            </p:cNvPr>
            <p:cNvGraphicFramePr/>
            <p:nvPr>
              <p:extLst>
                <p:ext uri="{D42A27DB-BD31-4B8C-83A1-F6EECF244321}">
                  <p14:modId xmlns:p14="http://schemas.microsoft.com/office/powerpoint/2010/main" val="3625160518"/>
                </p:ext>
              </p:extLst>
            </p:nvPr>
          </p:nvGraphicFramePr>
          <p:xfrm>
            <a:off x="4400261" y="10258400"/>
            <a:ext cx="4864608" cy="2623673"/>
          </p:xfrm>
          <a:graphic>
            <a:graphicData uri="http://schemas.openxmlformats.org/drawingml/2006/chart">
              <c:chart xmlns:c="http://schemas.openxmlformats.org/drawingml/2006/chart" xmlns:r="http://schemas.openxmlformats.org/officeDocument/2006/relationships" r:id="rId13"/>
            </a:graphicData>
          </a:graphic>
        </p:graphicFrame>
        <p:sp>
          <p:nvSpPr>
            <p:cNvPr id="239" name="TextBox 238">
              <a:extLst>
                <a:ext uri="{FF2B5EF4-FFF2-40B4-BE49-F238E27FC236}">
                  <a16:creationId xmlns:a16="http://schemas.microsoft.com/office/drawing/2014/main" id="{21EAF159-1990-42DC-B4C8-F804C132DAC3}"/>
                </a:ext>
              </a:extLst>
            </p:cNvPr>
            <p:cNvSpPr txBox="1"/>
            <p:nvPr/>
          </p:nvSpPr>
          <p:spPr>
            <a:xfrm>
              <a:off x="10059118" y="11441422"/>
              <a:ext cx="872355"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Metric2</a:t>
              </a:r>
            </a:p>
          </p:txBody>
        </p:sp>
        <p:sp>
          <p:nvSpPr>
            <p:cNvPr id="240" name="TextBox 239">
              <a:extLst>
                <a:ext uri="{FF2B5EF4-FFF2-40B4-BE49-F238E27FC236}">
                  <a16:creationId xmlns:a16="http://schemas.microsoft.com/office/drawing/2014/main" id="{5CD7C150-B05B-4638-AF9B-8A01219C6350}"/>
                </a:ext>
              </a:extLst>
            </p:cNvPr>
            <p:cNvSpPr txBox="1"/>
            <p:nvPr/>
          </p:nvSpPr>
          <p:spPr>
            <a:xfrm>
              <a:off x="10084518" y="11701816"/>
              <a:ext cx="1338828"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88 Kbps</a:t>
              </a:r>
              <a:endParaRPr lang="en-US" sz="1400">
                <a:latin typeface="Segoe UI Bold" panose="020B0802040204020203" pitchFamily="34" charset="0"/>
                <a:cs typeface="Segoe UI Bold" panose="020B0802040204020203" pitchFamily="34" charset="0"/>
              </a:endParaRPr>
            </a:p>
          </p:txBody>
        </p:sp>
        <p:sp>
          <p:nvSpPr>
            <p:cNvPr id="241" name="Rectangle 240">
              <a:extLst>
                <a:ext uri="{FF2B5EF4-FFF2-40B4-BE49-F238E27FC236}">
                  <a16:creationId xmlns:a16="http://schemas.microsoft.com/office/drawing/2014/main" id="{BC7A92BA-3977-4EA7-84DC-DCBA84CBAD3E}"/>
                </a:ext>
              </a:extLst>
            </p:cNvPr>
            <p:cNvSpPr/>
            <p:nvPr/>
          </p:nvSpPr>
          <p:spPr>
            <a:xfrm>
              <a:off x="9970478" y="11414710"/>
              <a:ext cx="64294" cy="671514"/>
            </a:xfrm>
            <a:prstGeom prst="rect">
              <a:avLst/>
            </a:prstGeom>
            <a:solidFill>
              <a:srgbClr val="B400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TextBox 241">
              <a:extLst>
                <a:ext uri="{FF2B5EF4-FFF2-40B4-BE49-F238E27FC236}">
                  <a16:creationId xmlns:a16="http://schemas.microsoft.com/office/drawing/2014/main" id="{12FB6835-7AF0-4526-83E5-BF39802A6A80}"/>
                </a:ext>
              </a:extLst>
            </p:cNvPr>
            <p:cNvSpPr txBox="1"/>
            <p:nvPr/>
          </p:nvSpPr>
          <p:spPr>
            <a:xfrm>
              <a:off x="4450700" y="9642228"/>
              <a:ext cx="944105"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Ethernet</a:t>
              </a:r>
            </a:p>
          </p:txBody>
        </p:sp>
      </p:grpSp>
      <p:grpSp>
        <p:nvGrpSpPr>
          <p:cNvPr id="6" name="Group 5">
            <a:extLst>
              <a:ext uri="{FF2B5EF4-FFF2-40B4-BE49-F238E27FC236}">
                <a16:creationId xmlns:a16="http://schemas.microsoft.com/office/drawing/2014/main" id="{285305C7-6417-431B-8C5A-CCBDC959F46C}"/>
              </a:ext>
            </a:extLst>
          </p:cNvPr>
          <p:cNvGrpSpPr/>
          <p:nvPr/>
        </p:nvGrpSpPr>
        <p:grpSpPr>
          <a:xfrm>
            <a:off x="4044912" y="5106113"/>
            <a:ext cx="7099148" cy="3688691"/>
            <a:chOff x="4044912" y="5106113"/>
            <a:chExt cx="7099148" cy="3688691"/>
          </a:xfrm>
        </p:grpSpPr>
        <p:graphicFrame>
          <p:nvGraphicFramePr>
            <p:cNvPr id="213" name="Chart 212">
              <a:extLst>
                <a:ext uri="{FF2B5EF4-FFF2-40B4-BE49-F238E27FC236}">
                  <a16:creationId xmlns:a16="http://schemas.microsoft.com/office/drawing/2014/main" id="{9938304A-20CE-4B1C-A53B-A5A0505FA7DB}"/>
                </a:ext>
              </a:extLst>
            </p:cNvPr>
            <p:cNvGraphicFramePr/>
            <p:nvPr>
              <p:extLst>
                <p:ext uri="{D42A27DB-BD31-4B8C-83A1-F6EECF244321}">
                  <p14:modId xmlns:p14="http://schemas.microsoft.com/office/powerpoint/2010/main" val="2843914700"/>
                </p:ext>
              </p:extLst>
            </p:nvPr>
          </p:nvGraphicFramePr>
          <p:xfrm>
            <a:off x="5755145" y="6635533"/>
            <a:ext cx="4015770" cy="2159271"/>
          </p:xfrm>
          <a:graphic>
            <a:graphicData uri="http://schemas.openxmlformats.org/drawingml/2006/chart">
              <c:chart xmlns:c="http://schemas.openxmlformats.org/drawingml/2006/chart" xmlns:r="http://schemas.openxmlformats.org/officeDocument/2006/relationships" r:id="rId14"/>
            </a:graphicData>
          </a:graphic>
        </p:graphicFrame>
        <p:sp>
          <p:nvSpPr>
            <p:cNvPr id="205" name="TextBox 204">
              <a:extLst>
                <a:ext uri="{FF2B5EF4-FFF2-40B4-BE49-F238E27FC236}">
                  <a16:creationId xmlns:a16="http://schemas.microsoft.com/office/drawing/2014/main" id="{C03F52CA-6914-4772-9630-44448C71BC5C}"/>
                </a:ext>
              </a:extLst>
            </p:cNvPr>
            <p:cNvSpPr txBox="1"/>
            <p:nvPr/>
          </p:nvSpPr>
          <p:spPr>
            <a:xfrm>
              <a:off x="4185802" y="5106113"/>
              <a:ext cx="567784"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CPU</a:t>
              </a:r>
            </a:p>
          </p:txBody>
        </p:sp>
        <p:grpSp>
          <p:nvGrpSpPr>
            <p:cNvPr id="3" name="Group 2">
              <a:extLst>
                <a:ext uri="{FF2B5EF4-FFF2-40B4-BE49-F238E27FC236}">
                  <a16:creationId xmlns:a16="http://schemas.microsoft.com/office/drawing/2014/main" id="{14A62051-3FAE-40A3-9B63-E877CB12373A}"/>
                </a:ext>
              </a:extLst>
            </p:cNvPr>
            <p:cNvGrpSpPr/>
            <p:nvPr/>
          </p:nvGrpSpPr>
          <p:grpSpPr>
            <a:xfrm>
              <a:off x="4044912" y="5595576"/>
              <a:ext cx="5477179" cy="2927252"/>
              <a:chOff x="13377441" y="11203235"/>
              <a:chExt cx="5477179" cy="2927252"/>
            </a:xfrm>
          </p:grpSpPr>
          <p:graphicFrame>
            <p:nvGraphicFramePr>
              <p:cNvPr id="92" name="Chart 91">
                <a:extLst>
                  <a:ext uri="{FF2B5EF4-FFF2-40B4-BE49-F238E27FC236}">
                    <a16:creationId xmlns:a16="http://schemas.microsoft.com/office/drawing/2014/main" id="{80ABA0FD-2943-4B3F-85C7-B4D4767568D5}"/>
                  </a:ext>
                </a:extLst>
              </p:cNvPr>
              <p:cNvGraphicFramePr/>
              <p:nvPr>
                <p:extLst>
                  <p:ext uri="{D42A27DB-BD31-4B8C-83A1-F6EECF244321}">
                    <p14:modId xmlns:p14="http://schemas.microsoft.com/office/powerpoint/2010/main" val="3715195223"/>
                  </p:ext>
                </p:extLst>
              </p:nvPr>
            </p:nvGraphicFramePr>
            <p:xfrm>
              <a:off x="13565664" y="11331506"/>
              <a:ext cx="4864608" cy="2623673"/>
            </p:xfrm>
            <a:graphic>
              <a:graphicData uri="http://schemas.openxmlformats.org/drawingml/2006/chart">
                <c:chart xmlns:c="http://schemas.openxmlformats.org/drawingml/2006/chart" xmlns:r="http://schemas.openxmlformats.org/officeDocument/2006/relationships" r:id="rId15"/>
              </a:graphicData>
            </a:graphic>
          </p:graphicFrame>
          <p:graphicFrame>
            <p:nvGraphicFramePr>
              <p:cNvPr id="93" name="Chart 92">
                <a:extLst>
                  <a:ext uri="{FF2B5EF4-FFF2-40B4-BE49-F238E27FC236}">
                    <a16:creationId xmlns:a16="http://schemas.microsoft.com/office/drawing/2014/main" id="{DDAFE64E-3992-4500-9CA7-F0974CBF5491}"/>
                  </a:ext>
                </a:extLst>
              </p:cNvPr>
              <p:cNvGraphicFramePr/>
              <p:nvPr>
                <p:extLst>
                  <p:ext uri="{D42A27DB-BD31-4B8C-83A1-F6EECF244321}">
                    <p14:modId xmlns:p14="http://schemas.microsoft.com/office/powerpoint/2010/main" val="3229812331"/>
                  </p:ext>
                </p:extLst>
              </p:nvPr>
            </p:nvGraphicFramePr>
            <p:xfrm>
              <a:off x="13377441" y="11203235"/>
              <a:ext cx="5010151" cy="2599862"/>
            </p:xfrm>
            <a:graphic>
              <a:graphicData uri="http://schemas.openxmlformats.org/drawingml/2006/chart">
                <c:chart xmlns:c="http://schemas.openxmlformats.org/drawingml/2006/chart" xmlns:r="http://schemas.openxmlformats.org/officeDocument/2006/relationships" r:id="rId16"/>
              </a:graphicData>
            </a:graphic>
          </p:graphicFrame>
          <p:cxnSp>
            <p:nvCxnSpPr>
              <p:cNvPr id="96" name="Straight Connector 95">
                <a:extLst>
                  <a:ext uri="{FF2B5EF4-FFF2-40B4-BE49-F238E27FC236}">
                    <a16:creationId xmlns:a16="http://schemas.microsoft.com/office/drawing/2014/main" id="{75BF414B-277E-4F4F-9A18-0DAFE7F7F8CF}"/>
                  </a:ext>
                </a:extLst>
              </p:cNvPr>
              <p:cNvCxnSpPr/>
              <p:nvPr/>
            </p:nvCxnSpPr>
            <p:spPr>
              <a:xfrm>
                <a:off x="18293248" y="11547041"/>
                <a:ext cx="0" cy="2286000"/>
              </a:xfrm>
              <a:prstGeom prst="line">
                <a:avLst/>
              </a:prstGeom>
              <a:ln w="12700">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26D0B049-97BE-405C-9A1E-DB30EBDC92D9}"/>
                  </a:ext>
                </a:extLst>
              </p:cNvPr>
              <p:cNvCxnSpPr/>
              <p:nvPr/>
            </p:nvCxnSpPr>
            <p:spPr>
              <a:xfrm>
                <a:off x="13702824" y="13833041"/>
                <a:ext cx="4599432" cy="0"/>
              </a:xfrm>
              <a:prstGeom prst="line">
                <a:avLst/>
              </a:prstGeom>
              <a:ln w="12700">
                <a:solidFill>
                  <a:srgbClr val="DDDDDD"/>
                </a:solidFill>
              </a:ln>
            </p:spPr>
            <p:style>
              <a:lnRef idx="1">
                <a:schemeClr val="accent1"/>
              </a:lnRef>
              <a:fillRef idx="0">
                <a:schemeClr val="accent1"/>
              </a:fillRef>
              <a:effectRef idx="0">
                <a:schemeClr val="accent1"/>
              </a:effectRef>
              <a:fontRef idx="minor">
                <a:schemeClr val="tx1"/>
              </a:fontRef>
            </p:style>
          </p:cxnSp>
          <p:sp>
            <p:nvSpPr>
              <p:cNvPr id="98" name="TextBox 97">
                <a:extLst>
                  <a:ext uri="{FF2B5EF4-FFF2-40B4-BE49-F238E27FC236}">
                    <a16:creationId xmlns:a16="http://schemas.microsoft.com/office/drawing/2014/main" id="{00D7B779-B7C4-436C-AA8C-1004CC38D926}"/>
                  </a:ext>
                </a:extLst>
              </p:cNvPr>
              <p:cNvSpPr txBox="1"/>
              <p:nvPr/>
            </p:nvSpPr>
            <p:spPr>
              <a:xfrm>
                <a:off x="18293248" y="11475254"/>
                <a:ext cx="56137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100%</a:t>
                </a:r>
              </a:p>
            </p:txBody>
          </p:sp>
          <p:sp>
            <p:nvSpPr>
              <p:cNvPr id="99" name="TextBox 98">
                <a:extLst>
                  <a:ext uri="{FF2B5EF4-FFF2-40B4-BE49-F238E27FC236}">
                    <a16:creationId xmlns:a16="http://schemas.microsoft.com/office/drawing/2014/main" id="{506DEB85-919B-45EA-AA2D-33B80BFA1940}"/>
                  </a:ext>
                </a:extLst>
              </p:cNvPr>
              <p:cNvSpPr txBox="1"/>
              <p:nvPr/>
            </p:nvSpPr>
            <p:spPr>
              <a:xfrm>
                <a:off x="18297599" y="13648236"/>
                <a:ext cx="26802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0</a:t>
                </a:r>
              </a:p>
            </p:txBody>
          </p:sp>
          <p:sp>
            <p:nvSpPr>
              <p:cNvPr id="100" name="TextBox 99">
                <a:extLst>
                  <a:ext uri="{FF2B5EF4-FFF2-40B4-BE49-F238E27FC236}">
                    <a16:creationId xmlns:a16="http://schemas.microsoft.com/office/drawing/2014/main" id="{30A78AB1-99BA-4583-A0D5-8EB1A8EC3B13}"/>
                  </a:ext>
                </a:extLst>
              </p:cNvPr>
              <p:cNvSpPr txBox="1"/>
              <p:nvPr/>
            </p:nvSpPr>
            <p:spPr>
              <a:xfrm>
                <a:off x="17887134" y="13853488"/>
                <a:ext cx="500458" cy="276999"/>
              </a:xfrm>
              <a:prstGeom prst="rect">
                <a:avLst/>
              </a:prstGeom>
              <a:noFill/>
            </p:spPr>
            <p:txBody>
              <a:bodyPr wrap="none" rtlCol="0">
                <a:spAutoFit/>
              </a:bodyPr>
              <a:lstStyle/>
              <a:p>
                <a:pPr algn="r"/>
                <a:r>
                  <a:rPr lang="en-US" sz="1200">
                    <a:solidFill>
                      <a:srgbClr val="686868"/>
                    </a:solidFill>
                    <a:latin typeface="Segoe UI" panose="020B0502040204020203" pitchFamily="34" charset="0"/>
                    <a:cs typeface="Segoe UI" panose="020B0502040204020203" pitchFamily="34" charset="0"/>
                  </a:rPr>
                  <a:t>Now</a:t>
                </a:r>
              </a:p>
            </p:txBody>
          </p:sp>
          <p:sp>
            <p:nvSpPr>
              <p:cNvPr id="101" name="TextBox 100">
                <a:extLst>
                  <a:ext uri="{FF2B5EF4-FFF2-40B4-BE49-F238E27FC236}">
                    <a16:creationId xmlns:a16="http://schemas.microsoft.com/office/drawing/2014/main" id="{0EA916FE-D011-412E-9479-81E7757CD91F}"/>
                  </a:ext>
                </a:extLst>
              </p:cNvPr>
              <p:cNvSpPr txBox="1"/>
              <p:nvPr/>
            </p:nvSpPr>
            <p:spPr>
              <a:xfrm>
                <a:off x="13608246" y="13853488"/>
                <a:ext cx="1244251"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60 seconds ago</a:t>
                </a:r>
              </a:p>
            </p:txBody>
          </p:sp>
        </p:grpSp>
        <p:sp>
          <p:nvSpPr>
            <p:cNvPr id="243" name="TextBox 242">
              <a:extLst>
                <a:ext uri="{FF2B5EF4-FFF2-40B4-BE49-F238E27FC236}">
                  <a16:creationId xmlns:a16="http://schemas.microsoft.com/office/drawing/2014/main" id="{2005461C-33BC-423B-BA86-29001878F07F}"/>
                </a:ext>
              </a:extLst>
            </p:cNvPr>
            <p:cNvSpPr txBox="1"/>
            <p:nvPr/>
          </p:nvSpPr>
          <p:spPr>
            <a:xfrm>
              <a:off x="9879218" y="5966001"/>
              <a:ext cx="1151277"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Utilization </a:t>
              </a:r>
            </a:p>
          </p:txBody>
        </p:sp>
        <p:sp>
          <p:nvSpPr>
            <p:cNvPr id="244" name="TextBox 243">
              <a:extLst>
                <a:ext uri="{FF2B5EF4-FFF2-40B4-BE49-F238E27FC236}">
                  <a16:creationId xmlns:a16="http://schemas.microsoft.com/office/drawing/2014/main" id="{AD2C5088-0D7D-4203-AF16-2484D5AC6EE3}"/>
                </a:ext>
              </a:extLst>
            </p:cNvPr>
            <p:cNvSpPr txBox="1"/>
            <p:nvPr/>
          </p:nvSpPr>
          <p:spPr>
            <a:xfrm>
              <a:off x="9904618" y="6226395"/>
              <a:ext cx="1064715"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45.7%</a:t>
              </a:r>
              <a:endParaRPr lang="en-US" sz="1400">
                <a:latin typeface="Segoe UI Bold" panose="020B0802040204020203" pitchFamily="34" charset="0"/>
                <a:cs typeface="Segoe UI Bold" panose="020B0802040204020203" pitchFamily="34" charset="0"/>
              </a:endParaRPr>
            </a:p>
          </p:txBody>
        </p:sp>
        <p:sp>
          <p:nvSpPr>
            <p:cNvPr id="245" name="Rectangle 244">
              <a:extLst>
                <a:ext uri="{FF2B5EF4-FFF2-40B4-BE49-F238E27FC236}">
                  <a16:creationId xmlns:a16="http://schemas.microsoft.com/office/drawing/2014/main" id="{F5F90AEA-5577-4380-B2E5-501F0D454696}"/>
                </a:ext>
              </a:extLst>
            </p:cNvPr>
            <p:cNvSpPr/>
            <p:nvPr/>
          </p:nvSpPr>
          <p:spPr>
            <a:xfrm>
              <a:off x="9790578" y="5939289"/>
              <a:ext cx="64294" cy="671514"/>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6" name="TextBox 245">
              <a:extLst>
                <a:ext uri="{FF2B5EF4-FFF2-40B4-BE49-F238E27FC236}">
                  <a16:creationId xmlns:a16="http://schemas.microsoft.com/office/drawing/2014/main" id="{58F110A1-73B7-4B18-A388-126C9884FF0F}"/>
                </a:ext>
              </a:extLst>
            </p:cNvPr>
            <p:cNvSpPr txBox="1"/>
            <p:nvPr/>
          </p:nvSpPr>
          <p:spPr>
            <a:xfrm>
              <a:off x="9879218" y="6948454"/>
              <a:ext cx="748923"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Speed</a:t>
              </a:r>
            </a:p>
          </p:txBody>
        </p:sp>
        <p:sp>
          <p:nvSpPr>
            <p:cNvPr id="247" name="TextBox 246">
              <a:extLst>
                <a:ext uri="{FF2B5EF4-FFF2-40B4-BE49-F238E27FC236}">
                  <a16:creationId xmlns:a16="http://schemas.microsoft.com/office/drawing/2014/main" id="{A6D89370-C02A-4FA0-BD69-B19D0B207FE0}"/>
                </a:ext>
              </a:extLst>
            </p:cNvPr>
            <p:cNvSpPr txBox="1"/>
            <p:nvPr/>
          </p:nvSpPr>
          <p:spPr>
            <a:xfrm>
              <a:off x="9904618" y="7208848"/>
              <a:ext cx="1239442" cy="461665"/>
            </a:xfrm>
            <a:prstGeom prst="rect">
              <a:avLst/>
            </a:prstGeom>
            <a:noFill/>
          </p:spPr>
          <p:txBody>
            <a:bodyPr wrap="none" rtlCol="0">
              <a:spAutoFit/>
            </a:bodyPr>
            <a:lstStyle/>
            <a:p>
              <a:r>
                <a:rPr lang="en-US" sz="2400">
                  <a:latin typeface="Segoe UI" panose="020B0502040204020203" pitchFamily="34" charset="0"/>
                  <a:cs typeface="Segoe UI" panose="020B0502040204020203" pitchFamily="34" charset="0"/>
                </a:rPr>
                <a:t>1.8 GHz</a:t>
              </a:r>
              <a:endParaRPr lang="en-US" sz="1400">
                <a:latin typeface="Segoe UI" panose="020B0502040204020203" pitchFamily="34" charset="0"/>
                <a:cs typeface="Segoe UI" panose="020B0502040204020203" pitchFamily="34" charset="0"/>
              </a:endParaRPr>
            </a:p>
          </p:txBody>
        </p:sp>
      </p:grpSp>
      <p:grpSp>
        <p:nvGrpSpPr>
          <p:cNvPr id="249" name="Group 248">
            <a:extLst>
              <a:ext uri="{FF2B5EF4-FFF2-40B4-BE49-F238E27FC236}">
                <a16:creationId xmlns:a16="http://schemas.microsoft.com/office/drawing/2014/main" id="{8EBDCEDC-91C6-4E0D-AB9C-E85010D3B6A9}"/>
              </a:ext>
            </a:extLst>
          </p:cNvPr>
          <p:cNvGrpSpPr/>
          <p:nvPr/>
        </p:nvGrpSpPr>
        <p:grpSpPr>
          <a:xfrm>
            <a:off x="12192000" y="5196821"/>
            <a:ext cx="7099148" cy="3688691"/>
            <a:chOff x="4044912" y="5106113"/>
            <a:chExt cx="7099148" cy="3688691"/>
          </a:xfrm>
        </p:grpSpPr>
        <p:graphicFrame>
          <p:nvGraphicFramePr>
            <p:cNvPr id="250" name="Chart 249">
              <a:extLst>
                <a:ext uri="{FF2B5EF4-FFF2-40B4-BE49-F238E27FC236}">
                  <a16:creationId xmlns:a16="http://schemas.microsoft.com/office/drawing/2014/main" id="{D984CB19-3E45-4E50-95A0-89C4A382B23E}"/>
                </a:ext>
              </a:extLst>
            </p:cNvPr>
            <p:cNvGraphicFramePr/>
            <p:nvPr>
              <p:extLst>
                <p:ext uri="{D42A27DB-BD31-4B8C-83A1-F6EECF244321}">
                  <p14:modId xmlns:p14="http://schemas.microsoft.com/office/powerpoint/2010/main" val="1909485010"/>
                </p:ext>
              </p:extLst>
            </p:nvPr>
          </p:nvGraphicFramePr>
          <p:xfrm>
            <a:off x="5755145" y="6635533"/>
            <a:ext cx="4015770" cy="2159271"/>
          </p:xfrm>
          <a:graphic>
            <a:graphicData uri="http://schemas.openxmlformats.org/drawingml/2006/chart">
              <c:chart xmlns:c="http://schemas.openxmlformats.org/drawingml/2006/chart" xmlns:r="http://schemas.openxmlformats.org/officeDocument/2006/relationships" r:id="rId17"/>
            </a:graphicData>
          </a:graphic>
        </p:graphicFrame>
        <p:sp>
          <p:nvSpPr>
            <p:cNvPr id="251" name="TextBox 250">
              <a:extLst>
                <a:ext uri="{FF2B5EF4-FFF2-40B4-BE49-F238E27FC236}">
                  <a16:creationId xmlns:a16="http://schemas.microsoft.com/office/drawing/2014/main" id="{9C0CEB6D-34BC-42AD-9179-C56BA1DEA6CB}"/>
                </a:ext>
              </a:extLst>
            </p:cNvPr>
            <p:cNvSpPr txBox="1"/>
            <p:nvPr/>
          </p:nvSpPr>
          <p:spPr>
            <a:xfrm>
              <a:off x="4185802" y="5106113"/>
              <a:ext cx="567784"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CPU</a:t>
              </a:r>
            </a:p>
          </p:txBody>
        </p:sp>
        <p:grpSp>
          <p:nvGrpSpPr>
            <p:cNvPr id="252" name="Group 251">
              <a:extLst>
                <a:ext uri="{FF2B5EF4-FFF2-40B4-BE49-F238E27FC236}">
                  <a16:creationId xmlns:a16="http://schemas.microsoft.com/office/drawing/2014/main" id="{02705A8B-4C23-4322-AF0A-D610FE8CE305}"/>
                </a:ext>
              </a:extLst>
            </p:cNvPr>
            <p:cNvGrpSpPr/>
            <p:nvPr/>
          </p:nvGrpSpPr>
          <p:grpSpPr>
            <a:xfrm>
              <a:off x="4044912" y="5595576"/>
              <a:ext cx="5477179" cy="2927252"/>
              <a:chOff x="13377441" y="11203235"/>
              <a:chExt cx="5477179" cy="2927252"/>
            </a:xfrm>
          </p:grpSpPr>
          <p:graphicFrame>
            <p:nvGraphicFramePr>
              <p:cNvPr id="258" name="Chart 257">
                <a:extLst>
                  <a:ext uri="{FF2B5EF4-FFF2-40B4-BE49-F238E27FC236}">
                    <a16:creationId xmlns:a16="http://schemas.microsoft.com/office/drawing/2014/main" id="{255DC14B-E19C-4D29-A744-50DCE4C4FBAB}"/>
                  </a:ext>
                </a:extLst>
              </p:cNvPr>
              <p:cNvGraphicFramePr/>
              <p:nvPr>
                <p:extLst>
                  <p:ext uri="{D42A27DB-BD31-4B8C-83A1-F6EECF244321}">
                    <p14:modId xmlns:p14="http://schemas.microsoft.com/office/powerpoint/2010/main" val="773434376"/>
                  </p:ext>
                </p:extLst>
              </p:nvPr>
            </p:nvGraphicFramePr>
            <p:xfrm>
              <a:off x="13565664" y="11331506"/>
              <a:ext cx="4864608" cy="2623673"/>
            </p:xfrm>
            <a:graphic>
              <a:graphicData uri="http://schemas.openxmlformats.org/drawingml/2006/chart">
                <c:chart xmlns:c="http://schemas.openxmlformats.org/drawingml/2006/chart" xmlns:r="http://schemas.openxmlformats.org/officeDocument/2006/relationships" r:id="rId18"/>
              </a:graphicData>
            </a:graphic>
          </p:graphicFrame>
          <p:graphicFrame>
            <p:nvGraphicFramePr>
              <p:cNvPr id="259" name="Chart 258">
                <a:extLst>
                  <a:ext uri="{FF2B5EF4-FFF2-40B4-BE49-F238E27FC236}">
                    <a16:creationId xmlns:a16="http://schemas.microsoft.com/office/drawing/2014/main" id="{33AB659D-30CE-44C1-B0BE-EC740363DEDC}"/>
                  </a:ext>
                </a:extLst>
              </p:cNvPr>
              <p:cNvGraphicFramePr/>
              <p:nvPr>
                <p:extLst>
                  <p:ext uri="{D42A27DB-BD31-4B8C-83A1-F6EECF244321}">
                    <p14:modId xmlns:p14="http://schemas.microsoft.com/office/powerpoint/2010/main" val="1207829674"/>
                  </p:ext>
                </p:extLst>
              </p:nvPr>
            </p:nvGraphicFramePr>
            <p:xfrm>
              <a:off x="13377441" y="11203235"/>
              <a:ext cx="5010151" cy="2599862"/>
            </p:xfrm>
            <a:graphic>
              <a:graphicData uri="http://schemas.openxmlformats.org/drawingml/2006/chart">
                <c:chart xmlns:c="http://schemas.openxmlformats.org/drawingml/2006/chart" xmlns:r="http://schemas.openxmlformats.org/officeDocument/2006/relationships" r:id="rId19"/>
              </a:graphicData>
            </a:graphic>
          </p:graphicFrame>
          <p:cxnSp>
            <p:nvCxnSpPr>
              <p:cNvPr id="260" name="Straight Connector 259">
                <a:extLst>
                  <a:ext uri="{FF2B5EF4-FFF2-40B4-BE49-F238E27FC236}">
                    <a16:creationId xmlns:a16="http://schemas.microsoft.com/office/drawing/2014/main" id="{DF0F4D70-7CD8-4834-BB32-F15D92B33C97}"/>
                  </a:ext>
                </a:extLst>
              </p:cNvPr>
              <p:cNvCxnSpPr/>
              <p:nvPr/>
            </p:nvCxnSpPr>
            <p:spPr>
              <a:xfrm>
                <a:off x="18293248" y="11547041"/>
                <a:ext cx="0" cy="2286000"/>
              </a:xfrm>
              <a:prstGeom prst="line">
                <a:avLst/>
              </a:prstGeom>
              <a:ln w="12700">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261" name="Straight Connector 260">
                <a:extLst>
                  <a:ext uri="{FF2B5EF4-FFF2-40B4-BE49-F238E27FC236}">
                    <a16:creationId xmlns:a16="http://schemas.microsoft.com/office/drawing/2014/main" id="{CDA13ACA-457B-4745-95BC-C6519115DE8F}"/>
                  </a:ext>
                </a:extLst>
              </p:cNvPr>
              <p:cNvCxnSpPr/>
              <p:nvPr/>
            </p:nvCxnSpPr>
            <p:spPr>
              <a:xfrm>
                <a:off x="13702824" y="13833041"/>
                <a:ext cx="4599432" cy="0"/>
              </a:xfrm>
              <a:prstGeom prst="line">
                <a:avLst/>
              </a:prstGeom>
              <a:ln w="12700">
                <a:solidFill>
                  <a:srgbClr val="DDDDDD"/>
                </a:solidFill>
              </a:ln>
            </p:spPr>
            <p:style>
              <a:lnRef idx="1">
                <a:schemeClr val="accent1"/>
              </a:lnRef>
              <a:fillRef idx="0">
                <a:schemeClr val="accent1"/>
              </a:fillRef>
              <a:effectRef idx="0">
                <a:schemeClr val="accent1"/>
              </a:effectRef>
              <a:fontRef idx="minor">
                <a:schemeClr val="tx1"/>
              </a:fontRef>
            </p:style>
          </p:cxnSp>
          <p:sp>
            <p:nvSpPr>
              <p:cNvPr id="262" name="TextBox 261">
                <a:extLst>
                  <a:ext uri="{FF2B5EF4-FFF2-40B4-BE49-F238E27FC236}">
                    <a16:creationId xmlns:a16="http://schemas.microsoft.com/office/drawing/2014/main" id="{A0266DFA-271A-4115-A651-C90EA91DF84D}"/>
                  </a:ext>
                </a:extLst>
              </p:cNvPr>
              <p:cNvSpPr txBox="1"/>
              <p:nvPr/>
            </p:nvSpPr>
            <p:spPr>
              <a:xfrm>
                <a:off x="18293248" y="11475254"/>
                <a:ext cx="56137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100%</a:t>
                </a:r>
              </a:p>
            </p:txBody>
          </p:sp>
          <p:sp>
            <p:nvSpPr>
              <p:cNvPr id="263" name="TextBox 262">
                <a:extLst>
                  <a:ext uri="{FF2B5EF4-FFF2-40B4-BE49-F238E27FC236}">
                    <a16:creationId xmlns:a16="http://schemas.microsoft.com/office/drawing/2014/main" id="{CE637DDF-F6B5-4D1D-BF8A-1DE70A2369C6}"/>
                  </a:ext>
                </a:extLst>
              </p:cNvPr>
              <p:cNvSpPr txBox="1"/>
              <p:nvPr/>
            </p:nvSpPr>
            <p:spPr>
              <a:xfrm>
                <a:off x="18297599" y="13648236"/>
                <a:ext cx="26802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0</a:t>
                </a:r>
              </a:p>
            </p:txBody>
          </p:sp>
          <p:sp>
            <p:nvSpPr>
              <p:cNvPr id="264" name="TextBox 263">
                <a:extLst>
                  <a:ext uri="{FF2B5EF4-FFF2-40B4-BE49-F238E27FC236}">
                    <a16:creationId xmlns:a16="http://schemas.microsoft.com/office/drawing/2014/main" id="{822683D6-D7EA-4014-ABAB-1C9324B29E66}"/>
                  </a:ext>
                </a:extLst>
              </p:cNvPr>
              <p:cNvSpPr txBox="1"/>
              <p:nvPr/>
            </p:nvSpPr>
            <p:spPr>
              <a:xfrm>
                <a:off x="17887134" y="13853488"/>
                <a:ext cx="500458" cy="276999"/>
              </a:xfrm>
              <a:prstGeom prst="rect">
                <a:avLst/>
              </a:prstGeom>
              <a:noFill/>
            </p:spPr>
            <p:txBody>
              <a:bodyPr wrap="none" rtlCol="0">
                <a:spAutoFit/>
              </a:bodyPr>
              <a:lstStyle/>
              <a:p>
                <a:pPr algn="r"/>
                <a:r>
                  <a:rPr lang="en-US" sz="1200">
                    <a:solidFill>
                      <a:srgbClr val="686868"/>
                    </a:solidFill>
                    <a:latin typeface="Segoe UI" panose="020B0502040204020203" pitchFamily="34" charset="0"/>
                    <a:cs typeface="Segoe UI" panose="020B0502040204020203" pitchFamily="34" charset="0"/>
                  </a:rPr>
                  <a:t>Now</a:t>
                </a:r>
              </a:p>
            </p:txBody>
          </p:sp>
          <p:sp>
            <p:nvSpPr>
              <p:cNvPr id="265" name="TextBox 264">
                <a:extLst>
                  <a:ext uri="{FF2B5EF4-FFF2-40B4-BE49-F238E27FC236}">
                    <a16:creationId xmlns:a16="http://schemas.microsoft.com/office/drawing/2014/main" id="{4A2C7696-249E-407C-BA85-2D8AE565B4BF}"/>
                  </a:ext>
                </a:extLst>
              </p:cNvPr>
              <p:cNvSpPr txBox="1"/>
              <p:nvPr/>
            </p:nvSpPr>
            <p:spPr>
              <a:xfrm>
                <a:off x="13608246" y="13853488"/>
                <a:ext cx="1244251"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60 seconds ago</a:t>
                </a:r>
              </a:p>
            </p:txBody>
          </p:sp>
        </p:grpSp>
        <p:sp>
          <p:nvSpPr>
            <p:cNvPr id="253" name="TextBox 252">
              <a:extLst>
                <a:ext uri="{FF2B5EF4-FFF2-40B4-BE49-F238E27FC236}">
                  <a16:creationId xmlns:a16="http://schemas.microsoft.com/office/drawing/2014/main" id="{7C79D72F-71FB-420E-8778-1D5299F59F0D}"/>
                </a:ext>
              </a:extLst>
            </p:cNvPr>
            <p:cNvSpPr txBox="1"/>
            <p:nvPr/>
          </p:nvSpPr>
          <p:spPr>
            <a:xfrm>
              <a:off x="9879218" y="5966001"/>
              <a:ext cx="1151277"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Utilization </a:t>
              </a:r>
            </a:p>
          </p:txBody>
        </p:sp>
        <p:sp>
          <p:nvSpPr>
            <p:cNvPr id="254" name="TextBox 253">
              <a:extLst>
                <a:ext uri="{FF2B5EF4-FFF2-40B4-BE49-F238E27FC236}">
                  <a16:creationId xmlns:a16="http://schemas.microsoft.com/office/drawing/2014/main" id="{507299CF-756B-40EC-8AF4-017D6A4E0332}"/>
                </a:ext>
              </a:extLst>
            </p:cNvPr>
            <p:cNvSpPr txBox="1"/>
            <p:nvPr/>
          </p:nvSpPr>
          <p:spPr>
            <a:xfrm>
              <a:off x="9904618" y="6226395"/>
              <a:ext cx="1064715"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45.7%</a:t>
              </a:r>
              <a:endParaRPr lang="en-US" sz="1400">
                <a:latin typeface="Segoe UI Bold" panose="020B0802040204020203" pitchFamily="34" charset="0"/>
                <a:cs typeface="Segoe UI Bold" panose="020B0802040204020203" pitchFamily="34" charset="0"/>
              </a:endParaRPr>
            </a:p>
          </p:txBody>
        </p:sp>
        <p:sp>
          <p:nvSpPr>
            <p:cNvPr id="255" name="Rectangle 254">
              <a:extLst>
                <a:ext uri="{FF2B5EF4-FFF2-40B4-BE49-F238E27FC236}">
                  <a16:creationId xmlns:a16="http://schemas.microsoft.com/office/drawing/2014/main" id="{E067E4E2-AEA0-4B77-BF6C-148F20ED22A2}"/>
                </a:ext>
              </a:extLst>
            </p:cNvPr>
            <p:cNvSpPr/>
            <p:nvPr/>
          </p:nvSpPr>
          <p:spPr>
            <a:xfrm>
              <a:off x="9790578" y="5939289"/>
              <a:ext cx="64294" cy="671514"/>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TextBox 255">
              <a:extLst>
                <a:ext uri="{FF2B5EF4-FFF2-40B4-BE49-F238E27FC236}">
                  <a16:creationId xmlns:a16="http://schemas.microsoft.com/office/drawing/2014/main" id="{DC357372-CEBC-40DB-82A7-6E407B819395}"/>
                </a:ext>
              </a:extLst>
            </p:cNvPr>
            <p:cNvSpPr txBox="1"/>
            <p:nvPr/>
          </p:nvSpPr>
          <p:spPr>
            <a:xfrm>
              <a:off x="9879218" y="6948454"/>
              <a:ext cx="748923"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Speed</a:t>
              </a:r>
            </a:p>
          </p:txBody>
        </p:sp>
        <p:sp>
          <p:nvSpPr>
            <p:cNvPr id="257" name="TextBox 256">
              <a:extLst>
                <a:ext uri="{FF2B5EF4-FFF2-40B4-BE49-F238E27FC236}">
                  <a16:creationId xmlns:a16="http://schemas.microsoft.com/office/drawing/2014/main" id="{1DB50125-A18B-4BE1-BFF3-C502A7C5FCAA}"/>
                </a:ext>
              </a:extLst>
            </p:cNvPr>
            <p:cNvSpPr txBox="1"/>
            <p:nvPr/>
          </p:nvSpPr>
          <p:spPr>
            <a:xfrm>
              <a:off x="9904618" y="7208848"/>
              <a:ext cx="1239442" cy="461665"/>
            </a:xfrm>
            <a:prstGeom prst="rect">
              <a:avLst/>
            </a:prstGeom>
            <a:noFill/>
          </p:spPr>
          <p:txBody>
            <a:bodyPr wrap="none" rtlCol="0">
              <a:spAutoFit/>
            </a:bodyPr>
            <a:lstStyle/>
            <a:p>
              <a:r>
                <a:rPr lang="en-US" sz="2400">
                  <a:latin typeface="Segoe UI" panose="020B0502040204020203" pitchFamily="34" charset="0"/>
                  <a:cs typeface="Segoe UI" panose="020B0502040204020203" pitchFamily="34" charset="0"/>
                </a:rPr>
                <a:t>1.8 GHz</a:t>
              </a:r>
              <a:endParaRPr lang="en-US" sz="1400">
                <a:latin typeface="Segoe UI" panose="020B0502040204020203" pitchFamily="34" charset="0"/>
                <a:cs typeface="Segoe UI" panose="020B0502040204020203" pitchFamily="34" charset="0"/>
              </a:endParaRPr>
            </a:p>
          </p:txBody>
        </p:sp>
      </p:grpSp>
    </p:spTree>
    <p:extLst>
      <p:ext uri="{BB962C8B-B14F-4D97-AF65-F5344CB8AC3E}">
        <p14:creationId xmlns:p14="http://schemas.microsoft.com/office/powerpoint/2010/main" val="16812065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2" name="Table 181">
            <a:extLst>
              <a:ext uri="{FF2B5EF4-FFF2-40B4-BE49-F238E27FC236}">
                <a16:creationId xmlns:a16="http://schemas.microsoft.com/office/drawing/2014/main" id="{442E9886-5262-4820-8FF1-8A54BB85383B}"/>
              </a:ext>
            </a:extLst>
          </p:cNvPr>
          <p:cNvGraphicFramePr>
            <a:graphicFrameLocks noGrp="1"/>
          </p:cNvGraphicFramePr>
          <p:nvPr>
            <p:extLst>
              <p:ext uri="{D42A27DB-BD31-4B8C-83A1-F6EECF244321}">
                <p14:modId xmlns:p14="http://schemas.microsoft.com/office/powerpoint/2010/main" val="1235411117"/>
              </p:ext>
            </p:extLst>
          </p:nvPr>
        </p:nvGraphicFramePr>
        <p:xfrm>
          <a:off x="3801978" y="2663254"/>
          <a:ext cx="20582021" cy="5778751"/>
        </p:xfrm>
        <a:graphic>
          <a:graphicData uri="http://schemas.openxmlformats.org/drawingml/2006/table">
            <a:tbl>
              <a:tblPr>
                <a:tableStyleId>{5C22544A-7EE6-4342-B048-85BDC9FD1C3A}</a:tableStyleId>
              </a:tblPr>
              <a:tblGrid>
                <a:gridCol w="366993">
                  <a:extLst>
                    <a:ext uri="{9D8B030D-6E8A-4147-A177-3AD203B41FA5}">
                      <a16:colId xmlns:a16="http://schemas.microsoft.com/office/drawing/2014/main" val="1683139396"/>
                    </a:ext>
                  </a:extLst>
                </a:gridCol>
                <a:gridCol w="3836792">
                  <a:extLst>
                    <a:ext uri="{9D8B030D-6E8A-4147-A177-3AD203B41FA5}">
                      <a16:colId xmlns:a16="http://schemas.microsoft.com/office/drawing/2014/main" val="2795338288"/>
                    </a:ext>
                  </a:extLst>
                </a:gridCol>
                <a:gridCol w="1932057">
                  <a:extLst>
                    <a:ext uri="{9D8B030D-6E8A-4147-A177-3AD203B41FA5}">
                      <a16:colId xmlns:a16="http://schemas.microsoft.com/office/drawing/2014/main" val="2749485910"/>
                    </a:ext>
                  </a:extLst>
                </a:gridCol>
                <a:gridCol w="2519624">
                  <a:extLst>
                    <a:ext uri="{9D8B030D-6E8A-4147-A177-3AD203B41FA5}">
                      <a16:colId xmlns:a16="http://schemas.microsoft.com/office/drawing/2014/main" val="2988558740"/>
                    </a:ext>
                  </a:extLst>
                </a:gridCol>
                <a:gridCol w="2688660">
                  <a:extLst>
                    <a:ext uri="{9D8B030D-6E8A-4147-A177-3AD203B41FA5}">
                      <a16:colId xmlns:a16="http://schemas.microsoft.com/office/drawing/2014/main" val="497714717"/>
                    </a:ext>
                  </a:extLst>
                </a:gridCol>
                <a:gridCol w="1828800">
                  <a:extLst>
                    <a:ext uri="{9D8B030D-6E8A-4147-A177-3AD203B41FA5}">
                      <a16:colId xmlns:a16="http://schemas.microsoft.com/office/drawing/2014/main" val="501918176"/>
                    </a:ext>
                  </a:extLst>
                </a:gridCol>
                <a:gridCol w="1824467">
                  <a:extLst>
                    <a:ext uri="{9D8B030D-6E8A-4147-A177-3AD203B41FA5}">
                      <a16:colId xmlns:a16="http://schemas.microsoft.com/office/drawing/2014/main" val="1894680005"/>
                    </a:ext>
                  </a:extLst>
                </a:gridCol>
                <a:gridCol w="1828800">
                  <a:extLst>
                    <a:ext uri="{9D8B030D-6E8A-4147-A177-3AD203B41FA5}">
                      <a16:colId xmlns:a16="http://schemas.microsoft.com/office/drawing/2014/main" val="2130536872"/>
                    </a:ext>
                  </a:extLst>
                </a:gridCol>
                <a:gridCol w="1828800">
                  <a:extLst>
                    <a:ext uri="{9D8B030D-6E8A-4147-A177-3AD203B41FA5}">
                      <a16:colId xmlns:a16="http://schemas.microsoft.com/office/drawing/2014/main" val="722559794"/>
                    </a:ext>
                  </a:extLst>
                </a:gridCol>
                <a:gridCol w="1927028">
                  <a:extLst>
                    <a:ext uri="{9D8B030D-6E8A-4147-A177-3AD203B41FA5}">
                      <a16:colId xmlns:a16="http://schemas.microsoft.com/office/drawing/2014/main" val="2163944490"/>
                    </a:ext>
                  </a:extLst>
                </a:gridCol>
              </a:tblGrid>
              <a:tr h="333207">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200" spc="0" baseline="0">
                        <a:solidFill>
                          <a:srgbClr val="D2D2D2"/>
                        </a:solidFill>
                        <a:latin typeface="Full MDL2 Assets" panose="050A0102010101010101" pitchFamily="18"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Name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Action</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Group</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Firewall rule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Profiles</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Program</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Protocol</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Local ports</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Remote ports</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60913398"/>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extLst>
                  <a:ext uri="{0D108BD9-81ED-4DB2-BD59-A6C34878D82A}">
                    <a16:rowId xmlns:a16="http://schemas.microsoft.com/office/drawing/2014/main" val="735774097"/>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6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4844011"/>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0250085"/>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53578297"/>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90486974"/>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16715"/>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39115857"/>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82845092"/>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4471156"/>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6462002"/>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4188220"/>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45220600"/>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Allow authenticated IPsec bypass</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solidFill>
                            <a:schemeClr val="tx1"/>
                          </a:solidFill>
                          <a:latin typeface="Segoe UI" panose="020B0502040204020203" pitchFamily="34" charset="0"/>
                          <a:cs typeface="Segoe UI" panose="020B0502040204020203" pitchFamily="34" charset="0"/>
                        </a:rPr>
                        <a:t>      Allowed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Inventory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Enabled</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All</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Any</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02322852"/>
                  </a:ext>
                </a:extLst>
              </a:tr>
            </a:tbl>
          </a:graphicData>
        </a:graphic>
      </p:graphicFrame>
      <p:cxnSp>
        <p:nvCxnSpPr>
          <p:cNvPr id="4" name="Straight Connector 3">
            <a:extLst>
              <a:ext uri="{FF2B5EF4-FFF2-40B4-BE49-F238E27FC236}">
                <a16:creationId xmlns:a16="http://schemas.microsoft.com/office/drawing/2014/main" id="{F85B4BE2-1CC3-4976-9996-B6D97DC5E5B4}"/>
              </a:ext>
            </a:extLst>
          </p:cNvPr>
          <p:cNvCxnSpPr>
            <a:cxnSpLocks/>
          </p:cNvCxnSpPr>
          <p:nvPr/>
        </p:nvCxnSpPr>
        <p:spPr>
          <a:xfrm>
            <a:off x="3801979"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2C172BF2-3816-425B-9433-AF9F39CF7FDE}"/>
              </a:ext>
            </a:extLst>
          </p:cNvPr>
          <p:cNvSpPr/>
          <p:nvPr/>
        </p:nvSpPr>
        <p:spPr>
          <a:xfrm>
            <a:off x="0" y="250577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B290618-8375-45CE-9CB8-4022B05191EF}"/>
              </a:ext>
            </a:extLst>
          </p:cNvPr>
          <p:cNvSpPr/>
          <p:nvPr/>
        </p:nvSpPr>
        <p:spPr>
          <a:xfrm>
            <a:off x="0" y="290897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0089946-95CF-449F-A742-849AD254FD21}"/>
              </a:ext>
            </a:extLst>
          </p:cNvPr>
          <p:cNvSpPr/>
          <p:nvPr/>
        </p:nvSpPr>
        <p:spPr>
          <a:xfrm>
            <a:off x="0" y="331216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02059CB-C66C-4AD3-8B2F-00FE18806AAF}"/>
              </a:ext>
            </a:extLst>
          </p:cNvPr>
          <p:cNvSpPr/>
          <p:nvPr/>
        </p:nvSpPr>
        <p:spPr>
          <a:xfrm>
            <a:off x="0" y="371536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BE396D0-86CF-46F8-AF73-6E7162BAD6C7}"/>
              </a:ext>
            </a:extLst>
          </p:cNvPr>
          <p:cNvSpPr/>
          <p:nvPr/>
        </p:nvSpPr>
        <p:spPr>
          <a:xfrm>
            <a:off x="0" y="411856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2A79758-0EC6-4921-B3F1-ABE517AB60DB}"/>
              </a:ext>
            </a:extLst>
          </p:cNvPr>
          <p:cNvSpPr/>
          <p:nvPr/>
        </p:nvSpPr>
        <p:spPr>
          <a:xfrm>
            <a:off x="0" y="492496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3CB396-916B-4A00-B051-8AE1C2719B78}"/>
              </a:ext>
            </a:extLst>
          </p:cNvPr>
          <p:cNvSpPr/>
          <p:nvPr/>
        </p:nvSpPr>
        <p:spPr>
          <a:xfrm>
            <a:off x="0" y="532815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1297D88-4E99-4B4E-BCCD-1B9AD073D102}"/>
              </a:ext>
            </a:extLst>
          </p:cNvPr>
          <p:cNvSpPr/>
          <p:nvPr/>
        </p:nvSpPr>
        <p:spPr>
          <a:xfrm>
            <a:off x="0" y="573135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5A6BECC-4B2F-4110-A38A-7B4B4956700C}"/>
              </a:ext>
            </a:extLst>
          </p:cNvPr>
          <p:cNvSpPr/>
          <p:nvPr/>
        </p:nvSpPr>
        <p:spPr>
          <a:xfrm>
            <a:off x="0" y="613455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2980156-C5BB-4FB6-BCC1-A4D027B9F4E5}"/>
              </a:ext>
            </a:extLst>
          </p:cNvPr>
          <p:cNvSpPr/>
          <p:nvPr/>
        </p:nvSpPr>
        <p:spPr>
          <a:xfrm>
            <a:off x="0" y="653775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EE6A92D-492D-4FA7-910E-958648E1A6D8}"/>
              </a:ext>
            </a:extLst>
          </p:cNvPr>
          <p:cNvSpPr/>
          <p:nvPr/>
        </p:nvSpPr>
        <p:spPr>
          <a:xfrm>
            <a:off x="0" y="694095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D595C1B-ECD7-4B77-BDA2-4C6D9693A7EF}"/>
              </a:ext>
            </a:extLst>
          </p:cNvPr>
          <p:cNvSpPr/>
          <p:nvPr/>
        </p:nvSpPr>
        <p:spPr>
          <a:xfrm>
            <a:off x="0" y="734414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5B1A322B-69C3-4D6A-B32E-4C21AC420D0B}"/>
              </a:ext>
            </a:extLst>
          </p:cNvPr>
          <p:cNvSpPr/>
          <p:nvPr/>
        </p:nvSpPr>
        <p:spPr>
          <a:xfrm>
            <a:off x="0" y="774734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A803B63-0762-4FC0-AA9D-415C33692FE4}"/>
              </a:ext>
            </a:extLst>
          </p:cNvPr>
          <p:cNvSpPr/>
          <p:nvPr/>
        </p:nvSpPr>
        <p:spPr>
          <a:xfrm>
            <a:off x="0" y="815054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B82DDB8-E4B9-4E2B-BA6D-357281FDE9BC}"/>
              </a:ext>
            </a:extLst>
          </p:cNvPr>
          <p:cNvSpPr/>
          <p:nvPr/>
        </p:nvSpPr>
        <p:spPr>
          <a:xfrm>
            <a:off x="0" y="855374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AC3E7B7D-C792-43A7-BA0C-916D8E032260}"/>
              </a:ext>
            </a:extLst>
          </p:cNvPr>
          <p:cNvSpPr/>
          <p:nvPr/>
        </p:nvSpPr>
        <p:spPr>
          <a:xfrm>
            <a:off x="0" y="895693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TextBox 81">
            <a:extLst>
              <a:ext uri="{FF2B5EF4-FFF2-40B4-BE49-F238E27FC236}">
                <a16:creationId xmlns:a16="http://schemas.microsoft.com/office/drawing/2014/main" id="{19BEB7BD-25FD-49E1-93A6-29B94729C786}"/>
              </a:ext>
            </a:extLst>
          </p:cNvPr>
          <p:cNvSpPr txBox="1"/>
          <p:nvPr/>
        </p:nvSpPr>
        <p:spPr>
          <a:xfrm>
            <a:off x="95724" y="653267"/>
            <a:ext cx="3483711"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server-01.contoso.com</a:t>
            </a:r>
          </a:p>
        </p:txBody>
      </p:sp>
      <p:sp>
        <p:nvSpPr>
          <p:cNvPr id="83" name="TextBox 82">
            <a:extLst>
              <a:ext uri="{FF2B5EF4-FFF2-40B4-BE49-F238E27FC236}">
                <a16:creationId xmlns:a16="http://schemas.microsoft.com/office/drawing/2014/main" id="{C5DCE011-6E46-4F96-939D-D5021A5AB378}"/>
              </a:ext>
            </a:extLst>
          </p:cNvPr>
          <p:cNvSpPr txBox="1"/>
          <p:nvPr/>
        </p:nvSpPr>
        <p:spPr>
          <a:xfrm>
            <a:off x="4111464" y="1338723"/>
            <a:ext cx="1118191"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Firewall</a:t>
            </a:r>
          </a:p>
        </p:txBody>
      </p:sp>
      <p:grpSp>
        <p:nvGrpSpPr>
          <p:cNvPr id="160" name="Group 159">
            <a:extLst>
              <a:ext uri="{FF2B5EF4-FFF2-40B4-BE49-F238E27FC236}">
                <a16:creationId xmlns:a16="http://schemas.microsoft.com/office/drawing/2014/main" id="{09D34606-0F94-44B9-BA3B-B04183C375CC}"/>
              </a:ext>
            </a:extLst>
          </p:cNvPr>
          <p:cNvGrpSpPr/>
          <p:nvPr/>
        </p:nvGrpSpPr>
        <p:grpSpPr>
          <a:xfrm>
            <a:off x="4139345" y="1855261"/>
            <a:ext cx="4286401" cy="338554"/>
            <a:chOff x="13111433" y="2330042"/>
            <a:chExt cx="4286401" cy="338554"/>
          </a:xfrm>
        </p:grpSpPr>
        <p:sp>
          <p:nvSpPr>
            <p:cNvPr id="161" name="TextBox 160">
              <a:extLst>
                <a:ext uri="{FF2B5EF4-FFF2-40B4-BE49-F238E27FC236}">
                  <a16:creationId xmlns:a16="http://schemas.microsoft.com/office/drawing/2014/main" id="{A28E32F8-04A1-4DF4-9E86-1C31E85C75E5}"/>
                </a:ext>
              </a:extLst>
            </p:cNvPr>
            <p:cNvSpPr txBox="1"/>
            <p:nvPr/>
          </p:nvSpPr>
          <p:spPr>
            <a:xfrm>
              <a:off x="13111433" y="2330042"/>
              <a:ext cx="1028423" cy="338554"/>
            </a:xfrm>
            <a:prstGeom prst="rect">
              <a:avLst/>
            </a:prstGeom>
            <a:noFill/>
          </p:spPr>
          <p:txBody>
            <a:bodyPr wrap="none" rtlCol="0">
              <a:spAutoFit/>
            </a:bodyPr>
            <a:lstStyle/>
            <a:p>
              <a:pPr algn="ctr"/>
              <a:r>
                <a:rPr lang="en-US" sz="1600">
                  <a:solidFill>
                    <a:srgbClr val="333333"/>
                  </a:solidFill>
                  <a:latin typeface="Segoe UI" panose="020B0502040204020203" pitchFamily="34" charset="0"/>
                  <a:cs typeface="Segoe UI" panose="020B0502040204020203" pitchFamily="34" charset="0"/>
                </a:rPr>
                <a:t>Overview</a:t>
              </a:r>
            </a:p>
          </p:txBody>
        </p:sp>
        <p:sp>
          <p:nvSpPr>
            <p:cNvPr id="162" name="TextBox 161">
              <a:extLst>
                <a:ext uri="{FF2B5EF4-FFF2-40B4-BE49-F238E27FC236}">
                  <a16:creationId xmlns:a16="http://schemas.microsoft.com/office/drawing/2014/main" id="{66DAC314-F0FA-42E3-B9C6-B5957ABC637D}"/>
                </a:ext>
              </a:extLst>
            </p:cNvPr>
            <p:cNvSpPr txBox="1"/>
            <p:nvPr/>
          </p:nvSpPr>
          <p:spPr>
            <a:xfrm>
              <a:off x="14226928" y="2330042"/>
              <a:ext cx="1611916" cy="338554"/>
            </a:xfrm>
            <a:prstGeom prst="rect">
              <a:avLst/>
            </a:prstGeom>
            <a:noFill/>
          </p:spPr>
          <p:txBody>
            <a:bodyPr wrap="none" rtlCol="0">
              <a:spAutoFit/>
            </a:bodyPr>
            <a:lstStyle/>
            <a:p>
              <a:pPr algn="ctr"/>
              <a:r>
                <a:rPr lang="en-US" sz="1600">
                  <a:solidFill>
                    <a:srgbClr val="333333"/>
                  </a:solidFill>
                  <a:latin typeface="Segoe UI Bold" panose="020B0802040204020203" pitchFamily="34" charset="0"/>
                  <a:cs typeface="Segoe UI Bold" panose="020B0802040204020203" pitchFamily="34" charset="0"/>
                </a:rPr>
                <a:t>Incoming rules</a:t>
              </a:r>
            </a:p>
          </p:txBody>
        </p:sp>
        <p:sp>
          <p:nvSpPr>
            <p:cNvPr id="163" name="TextBox 162">
              <a:extLst>
                <a:ext uri="{FF2B5EF4-FFF2-40B4-BE49-F238E27FC236}">
                  <a16:creationId xmlns:a16="http://schemas.microsoft.com/office/drawing/2014/main" id="{29CC8397-32E6-48B3-8D6D-401C1309FA3E}"/>
                </a:ext>
              </a:extLst>
            </p:cNvPr>
            <p:cNvSpPr txBox="1"/>
            <p:nvPr/>
          </p:nvSpPr>
          <p:spPr>
            <a:xfrm>
              <a:off x="15861836" y="2330042"/>
              <a:ext cx="1535998" cy="338554"/>
            </a:xfrm>
            <a:prstGeom prst="rect">
              <a:avLst/>
            </a:prstGeom>
            <a:noFill/>
          </p:spPr>
          <p:txBody>
            <a:bodyPr wrap="none" rtlCol="0">
              <a:spAutoFit/>
            </a:bodyPr>
            <a:lstStyle/>
            <a:p>
              <a:pPr algn="ctr"/>
              <a:r>
                <a:rPr lang="en-US" sz="1600">
                  <a:solidFill>
                    <a:srgbClr val="333333"/>
                  </a:solidFill>
                  <a:latin typeface="Segoe UI" panose="020B0502040204020203" pitchFamily="34" charset="0"/>
                  <a:cs typeface="Segoe UI" panose="020B0502040204020203" pitchFamily="34" charset="0"/>
                </a:rPr>
                <a:t>Outgoing rules</a:t>
              </a:r>
            </a:p>
          </p:txBody>
        </p:sp>
        <p:cxnSp>
          <p:nvCxnSpPr>
            <p:cNvPr id="164" name="Straight Connector 163">
              <a:extLst>
                <a:ext uri="{FF2B5EF4-FFF2-40B4-BE49-F238E27FC236}">
                  <a16:creationId xmlns:a16="http://schemas.microsoft.com/office/drawing/2014/main" id="{F91B6652-445F-4522-97F5-F1364F025BFD}"/>
                </a:ext>
              </a:extLst>
            </p:cNvPr>
            <p:cNvCxnSpPr/>
            <p:nvPr/>
          </p:nvCxnSpPr>
          <p:spPr>
            <a:xfrm>
              <a:off x="14333369" y="2643778"/>
              <a:ext cx="1399032" cy="0"/>
            </a:xfrm>
            <a:prstGeom prst="line">
              <a:avLst/>
            </a:prstGeom>
            <a:ln w="25400">
              <a:solidFill>
                <a:srgbClr val="0078D7"/>
              </a:solidFill>
            </a:ln>
          </p:spPr>
          <p:style>
            <a:lnRef idx="1">
              <a:schemeClr val="accent1"/>
            </a:lnRef>
            <a:fillRef idx="0">
              <a:schemeClr val="accent1"/>
            </a:fillRef>
            <a:effectRef idx="0">
              <a:schemeClr val="accent1"/>
            </a:effectRef>
            <a:fontRef idx="minor">
              <a:schemeClr val="tx1"/>
            </a:fontRef>
          </p:style>
        </p:cxnSp>
      </p:grpSp>
      <p:grpSp>
        <p:nvGrpSpPr>
          <p:cNvPr id="181" name="Group 180">
            <a:extLst>
              <a:ext uri="{FF2B5EF4-FFF2-40B4-BE49-F238E27FC236}">
                <a16:creationId xmlns:a16="http://schemas.microsoft.com/office/drawing/2014/main" id="{1FC6B58C-C8B9-4977-9714-65EE784DC456}"/>
              </a:ext>
            </a:extLst>
          </p:cNvPr>
          <p:cNvGrpSpPr/>
          <p:nvPr/>
        </p:nvGrpSpPr>
        <p:grpSpPr>
          <a:xfrm>
            <a:off x="4166820" y="2233807"/>
            <a:ext cx="1235296" cy="402336"/>
            <a:chOff x="4166820" y="2233807"/>
            <a:chExt cx="1235296" cy="402336"/>
          </a:xfrm>
        </p:grpSpPr>
        <p:sp>
          <p:nvSpPr>
            <p:cNvPr id="166" name="Rectangle 165">
              <a:extLst>
                <a:ext uri="{FF2B5EF4-FFF2-40B4-BE49-F238E27FC236}">
                  <a16:creationId xmlns:a16="http://schemas.microsoft.com/office/drawing/2014/main" id="{72899682-686F-4BF9-81E1-622C1F87F206}"/>
                </a:ext>
              </a:extLst>
            </p:cNvPr>
            <p:cNvSpPr/>
            <p:nvPr/>
          </p:nvSpPr>
          <p:spPr>
            <a:xfrm>
              <a:off x="4166820" y="2233807"/>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TextBox 166">
              <a:extLst>
                <a:ext uri="{FF2B5EF4-FFF2-40B4-BE49-F238E27FC236}">
                  <a16:creationId xmlns:a16="http://schemas.microsoft.com/office/drawing/2014/main" id="{552F5C51-AC94-4D90-8381-D4ECE66C746F}"/>
                </a:ext>
              </a:extLst>
            </p:cNvPr>
            <p:cNvSpPr txBox="1"/>
            <p:nvPr/>
          </p:nvSpPr>
          <p:spPr>
            <a:xfrm>
              <a:off x="4460833" y="2273393"/>
              <a:ext cx="9412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New job</a:t>
              </a:r>
            </a:p>
          </p:txBody>
        </p:sp>
        <p:pic>
          <p:nvPicPr>
            <p:cNvPr id="174" name="Picture 173">
              <a:extLst>
                <a:ext uri="{FF2B5EF4-FFF2-40B4-BE49-F238E27FC236}">
                  <a16:creationId xmlns:a16="http://schemas.microsoft.com/office/drawing/2014/main" id="{CC7F88B6-0DFD-4A6C-AB5A-EF306DB77D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1976" y="2338963"/>
              <a:ext cx="192024" cy="192024"/>
            </a:xfrm>
            <a:prstGeom prst="rect">
              <a:avLst/>
            </a:prstGeom>
          </p:spPr>
        </p:pic>
      </p:grpSp>
      <p:grpSp>
        <p:nvGrpSpPr>
          <p:cNvPr id="180" name="Group 179">
            <a:extLst>
              <a:ext uri="{FF2B5EF4-FFF2-40B4-BE49-F238E27FC236}">
                <a16:creationId xmlns:a16="http://schemas.microsoft.com/office/drawing/2014/main" id="{FFD383CE-BBDD-4C9A-A6FE-73060D651391}"/>
              </a:ext>
            </a:extLst>
          </p:cNvPr>
          <p:cNvGrpSpPr/>
          <p:nvPr/>
        </p:nvGrpSpPr>
        <p:grpSpPr>
          <a:xfrm>
            <a:off x="5410753" y="2233807"/>
            <a:ext cx="1247416" cy="402336"/>
            <a:chOff x="7898619" y="2233807"/>
            <a:chExt cx="1247416" cy="402336"/>
          </a:xfrm>
        </p:grpSpPr>
        <p:sp>
          <p:nvSpPr>
            <p:cNvPr id="172" name="Rectangle 171">
              <a:extLst>
                <a:ext uri="{FF2B5EF4-FFF2-40B4-BE49-F238E27FC236}">
                  <a16:creationId xmlns:a16="http://schemas.microsoft.com/office/drawing/2014/main" id="{EAA4B0F1-1B8B-4A0D-8D31-4C0550BBB711}"/>
                </a:ext>
              </a:extLst>
            </p:cNvPr>
            <p:cNvSpPr/>
            <p:nvPr/>
          </p:nvSpPr>
          <p:spPr>
            <a:xfrm>
              <a:off x="7898619" y="2233807"/>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TextBox 172">
              <a:extLst>
                <a:ext uri="{FF2B5EF4-FFF2-40B4-BE49-F238E27FC236}">
                  <a16:creationId xmlns:a16="http://schemas.microsoft.com/office/drawing/2014/main" id="{3DE70D24-40CB-414C-94A3-DD0C90389E68}"/>
                </a:ext>
              </a:extLst>
            </p:cNvPr>
            <p:cNvSpPr txBox="1"/>
            <p:nvPr/>
          </p:nvSpPr>
          <p:spPr>
            <a:xfrm>
              <a:off x="8192632" y="2273393"/>
              <a:ext cx="953403" cy="338554"/>
            </a:xfrm>
            <a:prstGeom prst="rect">
              <a:avLst/>
            </a:prstGeom>
            <a:noFill/>
          </p:spPr>
          <p:txBody>
            <a:bodyPr wrap="none" rtlCol="0">
              <a:spAutoFit/>
            </a:bodyPr>
            <a:lstStyle/>
            <a:p>
              <a:r>
                <a:rPr lang="en-US" sz="1600">
                  <a:solidFill>
                    <a:srgbClr val="CCCCCC"/>
                  </a:solidFill>
                  <a:latin typeface="Segoe UI" panose="020B0502040204020203" pitchFamily="34" charset="0"/>
                  <a:cs typeface="Segoe UI" panose="020B0502040204020203" pitchFamily="34" charset="0"/>
                </a:rPr>
                <a:t>Start job</a:t>
              </a:r>
            </a:p>
          </p:txBody>
        </p:sp>
        <p:pic>
          <p:nvPicPr>
            <p:cNvPr id="177" name="Picture 176">
              <a:extLst>
                <a:ext uri="{FF2B5EF4-FFF2-40B4-BE49-F238E27FC236}">
                  <a16:creationId xmlns:a16="http://schemas.microsoft.com/office/drawing/2014/main" id="{B2F27697-AF6F-4CD9-97F1-84AB3EA865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3775" y="2338963"/>
              <a:ext cx="192024" cy="192024"/>
            </a:xfrm>
            <a:prstGeom prst="rect">
              <a:avLst/>
            </a:prstGeom>
          </p:spPr>
        </p:pic>
      </p:grpSp>
      <p:grpSp>
        <p:nvGrpSpPr>
          <p:cNvPr id="2" name="Group 1">
            <a:extLst>
              <a:ext uri="{FF2B5EF4-FFF2-40B4-BE49-F238E27FC236}">
                <a16:creationId xmlns:a16="http://schemas.microsoft.com/office/drawing/2014/main" id="{A6863BDE-5AAF-42FB-9FC1-3970A4E7E150}"/>
              </a:ext>
            </a:extLst>
          </p:cNvPr>
          <p:cNvGrpSpPr/>
          <p:nvPr/>
        </p:nvGrpSpPr>
        <p:grpSpPr>
          <a:xfrm>
            <a:off x="20264512" y="2235049"/>
            <a:ext cx="3717152" cy="402336"/>
            <a:chOff x="19913554" y="2235049"/>
            <a:chExt cx="3717152" cy="402336"/>
          </a:xfrm>
        </p:grpSpPr>
        <p:sp>
          <p:nvSpPr>
            <p:cNvPr id="185" name="Rectangle 184">
              <a:extLst>
                <a:ext uri="{FF2B5EF4-FFF2-40B4-BE49-F238E27FC236}">
                  <a16:creationId xmlns:a16="http://schemas.microsoft.com/office/drawing/2014/main" id="{5EE78BF0-B74A-4461-8F92-EA6C9941F666}"/>
                </a:ext>
              </a:extLst>
            </p:cNvPr>
            <p:cNvSpPr/>
            <p:nvPr/>
          </p:nvSpPr>
          <p:spPr>
            <a:xfrm>
              <a:off x="20375442" y="2235049"/>
              <a:ext cx="3255264" cy="402336"/>
            </a:xfrm>
            <a:prstGeom prst="rect">
              <a:avLst/>
            </a:prstGeom>
            <a:solidFill>
              <a:schemeClr val="bg1"/>
            </a:solidFill>
            <a:ln>
              <a:solidFill>
                <a:srgbClr val="EEEE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TextBox 188">
              <a:extLst>
                <a:ext uri="{FF2B5EF4-FFF2-40B4-BE49-F238E27FC236}">
                  <a16:creationId xmlns:a16="http://schemas.microsoft.com/office/drawing/2014/main" id="{C3B95498-94B5-4B52-B407-655DD6BDED38}"/>
                </a:ext>
              </a:extLst>
            </p:cNvPr>
            <p:cNvSpPr txBox="1"/>
            <p:nvPr/>
          </p:nvSpPr>
          <p:spPr>
            <a:xfrm>
              <a:off x="20375442" y="2274635"/>
              <a:ext cx="78470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Search</a:t>
              </a:r>
            </a:p>
          </p:txBody>
        </p:sp>
        <p:pic>
          <p:nvPicPr>
            <p:cNvPr id="190" name="Picture 189">
              <a:extLst>
                <a:ext uri="{FF2B5EF4-FFF2-40B4-BE49-F238E27FC236}">
                  <a16:creationId xmlns:a16="http://schemas.microsoft.com/office/drawing/2014/main" id="{71DEAEB7-A716-4A85-A4A8-C9983EEC8E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333526" y="2340205"/>
              <a:ext cx="192024" cy="192024"/>
            </a:xfrm>
            <a:prstGeom prst="rect">
              <a:avLst/>
            </a:prstGeom>
          </p:spPr>
        </p:pic>
        <p:pic>
          <p:nvPicPr>
            <p:cNvPr id="191" name="Picture 190">
              <a:extLst>
                <a:ext uri="{FF2B5EF4-FFF2-40B4-BE49-F238E27FC236}">
                  <a16:creationId xmlns:a16="http://schemas.microsoft.com/office/drawing/2014/main" id="{FEC3A9D4-C78C-41CB-A631-B0A627A8F8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13554" y="2338783"/>
              <a:ext cx="192024" cy="192024"/>
            </a:xfrm>
            <a:prstGeom prst="rect">
              <a:avLst/>
            </a:prstGeom>
          </p:spPr>
        </p:pic>
      </p:grpSp>
      <p:pic>
        <p:nvPicPr>
          <p:cNvPr id="198" name="Picture 197">
            <a:extLst>
              <a:ext uri="{FF2B5EF4-FFF2-40B4-BE49-F238E27FC236}">
                <a16:creationId xmlns:a16="http://schemas.microsoft.com/office/drawing/2014/main" id="{88AC20C5-5B3F-412A-97A5-8D1B84FD038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20849" y="2757136"/>
            <a:ext cx="164592" cy="164592"/>
          </a:xfrm>
          <a:prstGeom prst="rect">
            <a:avLst/>
          </a:prstGeom>
        </p:spPr>
      </p:pic>
      <p:grpSp>
        <p:nvGrpSpPr>
          <p:cNvPr id="207" name="Group 206">
            <a:extLst>
              <a:ext uri="{FF2B5EF4-FFF2-40B4-BE49-F238E27FC236}">
                <a16:creationId xmlns:a16="http://schemas.microsoft.com/office/drawing/2014/main" id="{091B294C-AA4B-4FF7-B72C-4BE012A2BAFD}"/>
              </a:ext>
            </a:extLst>
          </p:cNvPr>
          <p:cNvGrpSpPr/>
          <p:nvPr/>
        </p:nvGrpSpPr>
        <p:grpSpPr>
          <a:xfrm>
            <a:off x="7995953" y="3004982"/>
            <a:ext cx="402336" cy="402336"/>
            <a:chOff x="8088555" y="3004982"/>
            <a:chExt cx="402336" cy="402336"/>
          </a:xfrm>
        </p:grpSpPr>
        <p:sp>
          <p:nvSpPr>
            <p:cNvPr id="206" name="Rectangle 205">
              <a:extLst>
                <a:ext uri="{FF2B5EF4-FFF2-40B4-BE49-F238E27FC236}">
                  <a16:creationId xmlns:a16="http://schemas.microsoft.com/office/drawing/2014/main" id="{50F70D7A-5B1A-4137-8D12-E311D10879AC}"/>
                </a:ext>
              </a:extLst>
            </p:cNvPr>
            <p:cNvSpPr/>
            <p:nvPr/>
          </p:nvSpPr>
          <p:spPr>
            <a:xfrm>
              <a:off x="8088555" y="300498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 name="Picture 204">
              <a:extLst>
                <a:ext uri="{FF2B5EF4-FFF2-40B4-BE49-F238E27FC236}">
                  <a16:creationId xmlns:a16="http://schemas.microsoft.com/office/drawing/2014/main" id="{E1DD2444-FE4E-4D56-ABFD-01130BF7CF8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93711" y="3110138"/>
              <a:ext cx="192024" cy="192024"/>
            </a:xfrm>
            <a:prstGeom prst="rect">
              <a:avLst/>
            </a:prstGeom>
          </p:spPr>
        </p:pic>
      </p:grpSp>
      <p:grpSp>
        <p:nvGrpSpPr>
          <p:cNvPr id="208" name="Group 207">
            <a:extLst>
              <a:ext uri="{FF2B5EF4-FFF2-40B4-BE49-F238E27FC236}">
                <a16:creationId xmlns:a16="http://schemas.microsoft.com/office/drawing/2014/main" id="{16AD2361-415A-47DF-86DE-AF3D8AE2F04B}"/>
              </a:ext>
            </a:extLst>
          </p:cNvPr>
          <p:cNvGrpSpPr/>
          <p:nvPr/>
        </p:nvGrpSpPr>
        <p:grpSpPr>
          <a:xfrm>
            <a:off x="7995953" y="3423879"/>
            <a:ext cx="402336" cy="402336"/>
            <a:chOff x="8088555" y="3004982"/>
            <a:chExt cx="402336" cy="402336"/>
          </a:xfrm>
        </p:grpSpPr>
        <p:sp>
          <p:nvSpPr>
            <p:cNvPr id="209" name="Rectangle 208">
              <a:extLst>
                <a:ext uri="{FF2B5EF4-FFF2-40B4-BE49-F238E27FC236}">
                  <a16:creationId xmlns:a16="http://schemas.microsoft.com/office/drawing/2014/main" id="{E709F95E-C37E-4025-9886-AF02AD89BD64}"/>
                </a:ext>
              </a:extLst>
            </p:cNvPr>
            <p:cNvSpPr/>
            <p:nvPr/>
          </p:nvSpPr>
          <p:spPr>
            <a:xfrm>
              <a:off x="8088555" y="300498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0" name="Picture 209">
              <a:extLst>
                <a:ext uri="{FF2B5EF4-FFF2-40B4-BE49-F238E27FC236}">
                  <a16:creationId xmlns:a16="http://schemas.microsoft.com/office/drawing/2014/main" id="{6161F8B9-0C01-4DD1-9C8B-54637B16A71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93711" y="3110138"/>
              <a:ext cx="192024" cy="192024"/>
            </a:xfrm>
            <a:prstGeom prst="rect">
              <a:avLst/>
            </a:prstGeom>
          </p:spPr>
        </p:pic>
      </p:grpSp>
      <p:grpSp>
        <p:nvGrpSpPr>
          <p:cNvPr id="211" name="Group 210">
            <a:extLst>
              <a:ext uri="{FF2B5EF4-FFF2-40B4-BE49-F238E27FC236}">
                <a16:creationId xmlns:a16="http://schemas.microsoft.com/office/drawing/2014/main" id="{8D34BE4C-6B76-49C5-B7B2-B0E498DE1912}"/>
              </a:ext>
            </a:extLst>
          </p:cNvPr>
          <p:cNvGrpSpPr/>
          <p:nvPr/>
        </p:nvGrpSpPr>
        <p:grpSpPr>
          <a:xfrm>
            <a:off x="7995953" y="3842776"/>
            <a:ext cx="402336" cy="402336"/>
            <a:chOff x="8088555" y="3004982"/>
            <a:chExt cx="402336" cy="402336"/>
          </a:xfrm>
        </p:grpSpPr>
        <p:sp>
          <p:nvSpPr>
            <p:cNvPr id="212" name="Rectangle 211">
              <a:extLst>
                <a:ext uri="{FF2B5EF4-FFF2-40B4-BE49-F238E27FC236}">
                  <a16:creationId xmlns:a16="http://schemas.microsoft.com/office/drawing/2014/main" id="{C0A59690-F9CE-4DB0-BE8C-008B29BE366F}"/>
                </a:ext>
              </a:extLst>
            </p:cNvPr>
            <p:cNvSpPr/>
            <p:nvPr/>
          </p:nvSpPr>
          <p:spPr>
            <a:xfrm>
              <a:off x="8088555" y="300498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3" name="Picture 212">
              <a:extLst>
                <a:ext uri="{FF2B5EF4-FFF2-40B4-BE49-F238E27FC236}">
                  <a16:creationId xmlns:a16="http://schemas.microsoft.com/office/drawing/2014/main" id="{73861CE7-792A-404F-A534-8B9C5B7B7A0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93711" y="3110138"/>
              <a:ext cx="192024" cy="192024"/>
            </a:xfrm>
            <a:prstGeom prst="rect">
              <a:avLst/>
            </a:prstGeom>
          </p:spPr>
        </p:pic>
      </p:grpSp>
      <p:grpSp>
        <p:nvGrpSpPr>
          <p:cNvPr id="214" name="Group 213">
            <a:extLst>
              <a:ext uri="{FF2B5EF4-FFF2-40B4-BE49-F238E27FC236}">
                <a16:creationId xmlns:a16="http://schemas.microsoft.com/office/drawing/2014/main" id="{2E763A8C-9604-4D12-9EA6-7444143F9D87}"/>
              </a:ext>
            </a:extLst>
          </p:cNvPr>
          <p:cNvGrpSpPr/>
          <p:nvPr/>
        </p:nvGrpSpPr>
        <p:grpSpPr>
          <a:xfrm>
            <a:off x="7995953" y="4261673"/>
            <a:ext cx="402336" cy="402336"/>
            <a:chOff x="8088555" y="3004982"/>
            <a:chExt cx="402336" cy="402336"/>
          </a:xfrm>
        </p:grpSpPr>
        <p:sp>
          <p:nvSpPr>
            <p:cNvPr id="215" name="Rectangle 214">
              <a:extLst>
                <a:ext uri="{FF2B5EF4-FFF2-40B4-BE49-F238E27FC236}">
                  <a16:creationId xmlns:a16="http://schemas.microsoft.com/office/drawing/2014/main" id="{FD111CC0-DF80-4377-9E4E-3F1008FE98D0}"/>
                </a:ext>
              </a:extLst>
            </p:cNvPr>
            <p:cNvSpPr/>
            <p:nvPr/>
          </p:nvSpPr>
          <p:spPr>
            <a:xfrm>
              <a:off x="8088555" y="300498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6" name="Picture 215">
              <a:extLst>
                <a:ext uri="{FF2B5EF4-FFF2-40B4-BE49-F238E27FC236}">
                  <a16:creationId xmlns:a16="http://schemas.microsoft.com/office/drawing/2014/main" id="{F7A80048-DB2D-4959-9A82-68BDECC6F9C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93711" y="3110138"/>
              <a:ext cx="192024" cy="192024"/>
            </a:xfrm>
            <a:prstGeom prst="rect">
              <a:avLst/>
            </a:prstGeom>
          </p:spPr>
        </p:pic>
      </p:grpSp>
      <p:grpSp>
        <p:nvGrpSpPr>
          <p:cNvPr id="217" name="Group 216">
            <a:extLst>
              <a:ext uri="{FF2B5EF4-FFF2-40B4-BE49-F238E27FC236}">
                <a16:creationId xmlns:a16="http://schemas.microsoft.com/office/drawing/2014/main" id="{F3E3F546-A7D2-41CA-9B82-98CB364CE0CD}"/>
              </a:ext>
            </a:extLst>
          </p:cNvPr>
          <p:cNvGrpSpPr/>
          <p:nvPr/>
        </p:nvGrpSpPr>
        <p:grpSpPr>
          <a:xfrm>
            <a:off x="7995953" y="4680570"/>
            <a:ext cx="402336" cy="402336"/>
            <a:chOff x="8088555" y="3004982"/>
            <a:chExt cx="402336" cy="402336"/>
          </a:xfrm>
        </p:grpSpPr>
        <p:sp>
          <p:nvSpPr>
            <p:cNvPr id="218" name="Rectangle 217">
              <a:extLst>
                <a:ext uri="{FF2B5EF4-FFF2-40B4-BE49-F238E27FC236}">
                  <a16:creationId xmlns:a16="http://schemas.microsoft.com/office/drawing/2014/main" id="{A7561F1A-5BAC-463A-863C-BD84E5DDE9B5}"/>
                </a:ext>
              </a:extLst>
            </p:cNvPr>
            <p:cNvSpPr/>
            <p:nvPr/>
          </p:nvSpPr>
          <p:spPr>
            <a:xfrm>
              <a:off x="8088555" y="300498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9" name="Picture 218">
              <a:extLst>
                <a:ext uri="{FF2B5EF4-FFF2-40B4-BE49-F238E27FC236}">
                  <a16:creationId xmlns:a16="http://schemas.microsoft.com/office/drawing/2014/main" id="{4CA8B6EF-1FD2-438B-ACCA-6CFEBE1B03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93711" y="3110138"/>
              <a:ext cx="192024" cy="192024"/>
            </a:xfrm>
            <a:prstGeom prst="rect">
              <a:avLst/>
            </a:prstGeom>
          </p:spPr>
        </p:pic>
      </p:grpSp>
      <p:grpSp>
        <p:nvGrpSpPr>
          <p:cNvPr id="220" name="Group 219">
            <a:extLst>
              <a:ext uri="{FF2B5EF4-FFF2-40B4-BE49-F238E27FC236}">
                <a16:creationId xmlns:a16="http://schemas.microsoft.com/office/drawing/2014/main" id="{41808430-4388-4431-9572-82F00D250127}"/>
              </a:ext>
            </a:extLst>
          </p:cNvPr>
          <p:cNvGrpSpPr/>
          <p:nvPr/>
        </p:nvGrpSpPr>
        <p:grpSpPr>
          <a:xfrm>
            <a:off x="7995953" y="5099467"/>
            <a:ext cx="402336" cy="402336"/>
            <a:chOff x="8088555" y="3004982"/>
            <a:chExt cx="402336" cy="402336"/>
          </a:xfrm>
        </p:grpSpPr>
        <p:sp>
          <p:nvSpPr>
            <p:cNvPr id="221" name="Rectangle 220">
              <a:extLst>
                <a:ext uri="{FF2B5EF4-FFF2-40B4-BE49-F238E27FC236}">
                  <a16:creationId xmlns:a16="http://schemas.microsoft.com/office/drawing/2014/main" id="{9B737B28-FA98-4614-874E-8FC5629FA094}"/>
                </a:ext>
              </a:extLst>
            </p:cNvPr>
            <p:cNvSpPr/>
            <p:nvPr/>
          </p:nvSpPr>
          <p:spPr>
            <a:xfrm>
              <a:off x="8088555" y="300498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2" name="Picture 221">
              <a:extLst>
                <a:ext uri="{FF2B5EF4-FFF2-40B4-BE49-F238E27FC236}">
                  <a16:creationId xmlns:a16="http://schemas.microsoft.com/office/drawing/2014/main" id="{CFAD5439-9097-4583-A0AB-5051A3EC9A0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93711" y="3110138"/>
              <a:ext cx="192024" cy="192024"/>
            </a:xfrm>
            <a:prstGeom prst="rect">
              <a:avLst/>
            </a:prstGeom>
          </p:spPr>
        </p:pic>
      </p:grpSp>
      <p:grpSp>
        <p:nvGrpSpPr>
          <p:cNvPr id="223" name="Group 222">
            <a:extLst>
              <a:ext uri="{FF2B5EF4-FFF2-40B4-BE49-F238E27FC236}">
                <a16:creationId xmlns:a16="http://schemas.microsoft.com/office/drawing/2014/main" id="{47053696-D385-438D-8BF2-090ABC884306}"/>
              </a:ext>
            </a:extLst>
          </p:cNvPr>
          <p:cNvGrpSpPr/>
          <p:nvPr/>
        </p:nvGrpSpPr>
        <p:grpSpPr>
          <a:xfrm>
            <a:off x="7995953" y="5518364"/>
            <a:ext cx="402336" cy="402336"/>
            <a:chOff x="8088555" y="3004982"/>
            <a:chExt cx="402336" cy="402336"/>
          </a:xfrm>
        </p:grpSpPr>
        <p:sp>
          <p:nvSpPr>
            <p:cNvPr id="224" name="Rectangle 223">
              <a:extLst>
                <a:ext uri="{FF2B5EF4-FFF2-40B4-BE49-F238E27FC236}">
                  <a16:creationId xmlns:a16="http://schemas.microsoft.com/office/drawing/2014/main" id="{C081F260-78B2-4D26-9B85-997BF7A8F78D}"/>
                </a:ext>
              </a:extLst>
            </p:cNvPr>
            <p:cNvSpPr/>
            <p:nvPr/>
          </p:nvSpPr>
          <p:spPr>
            <a:xfrm>
              <a:off x="8088555" y="300498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5" name="Picture 224">
              <a:extLst>
                <a:ext uri="{FF2B5EF4-FFF2-40B4-BE49-F238E27FC236}">
                  <a16:creationId xmlns:a16="http://schemas.microsoft.com/office/drawing/2014/main" id="{AEFB8CAF-83B3-4A38-963D-F4938655997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93711" y="3110138"/>
              <a:ext cx="192024" cy="192024"/>
            </a:xfrm>
            <a:prstGeom prst="rect">
              <a:avLst/>
            </a:prstGeom>
          </p:spPr>
        </p:pic>
      </p:grpSp>
      <p:grpSp>
        <p:nvGrpSpPr>
          <p:cNvPr id="226" name="Group 225">
            <a:extLst>
              <a:ext uri="{FF2B5EF4-FFF2-40B4-BE49-F238E27FC236}">
                <a16:creationId xmlns:a16="http://schemas.microsoft.com/office/drawing/2014/main" id="{0A5DAC5B-2426-46BF-951E-B05C94775818}"/>
              </a:ext>
            </a:extLst>
          </p:cNvPr>
          <p:cNvGrpSpPr/>
          <p:nvPr/>
        </p:nvGrpSpPr>
        <p:grpSpPr>
          <a:xfrm>
            <a:off x="7995953" y="5937261"/>
            <a:ext cx="402336" cy="402336"/>
            <a:chOff x="8088555" y="3004982"/>
            <a:chExt cx="402336" cy="402336"/>
          </a:xfrm>
        </p:grpSpPr>
        <p:sp>
          <p:nvSpPr>
            <p:cNvPr id="227" name="Rectangle 226">
              <a:extLst>
                <a:ext uri="{FF2B5EF4-FFF2-40B4-BE49-F238E27FC236}">
                  <a16:creationId xmlns:a16="http://schemas.microsoft.com/office/drawing/2014/main" id="{9894B87B-1FF2-4315-8B5C-0702A735C3E3}"/>
                </a:ext>
              </a:extLst>
            </p:cNvPr>
            <p:cNvSpPr/>
            <p:nvPr/>
          </p:nvSpPr>
          <p:spPr>
            <a:xfrm>
              <a:off x="8088555" y="300498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8" name="Picture 227">
              <a:extLst>
                <a:ext uri="{FF2B5EF4-FFF2-40B4-BE49-F238E27FC236}">
                  <a16:creationId xmlns:a16="http://schemas.microsoft.com/office/drawing/2014/main" id="{EBC970ED-EE7D-4C97-93F9-27CF55134E0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93711" y="3110138"/>
              <a:ext cx="192024" cy="192024"/>
            </a:xfrm>
            <a:prstGeom prst="rect">
              <a:avLst/>
            </a:prstGeom>
          </p:spPr>
        </p:pic>
      </p:grpSp>
      <p:grpSp>
        <p:nvGrpSpPr>
          <p:cNvPr id="229" name="Group 228">
            <a:extLst>
              <a:ext uri="{FF2B5EF4-FFF2-40B4-BE49-F238E27FC236}">
                <a16:creationId xmlns:a16="http://schemas.microsoft.com/office/drawing/2014/main" id="{59DFA442-4F44-4B76-A6C4-AB626F925BEE}"/>
              </a:ext>
            </a:extLst>
          </p:cNvPr>
          <p:cNvGrpSpPr/>
          <p:nvPr/>
        </p:nvGrpSpPr>
        <p:grpSpPr>
          <a:xfrm>
            <a:off x="7995953" y="6356158"/>
            <a:ext cx="402336" cy="402336"/>
            <a:chOff x="8088555" y="3004982"/>
            <a:chExt cx="402336" cy="402336"/>
          </a:xfrm>
        </p:grpSpPr>
        <p:sp>
          <p:nvSpPr>
            <p:cNvPr id="230" name="Rectangle 229">
              <a:extLst>
                <a:ext uri="{FF2B5EF4-FFF2-40B4-BE49-F238E27FC236}">
                  <a16:creationId xmlns:a16="http://schemas.microsoft.com/office/drawing/2014/main" id="{E4A9C9C2-A44B-4B50-A458-5EFD0878E70C}"/>
                </a:ext>
              </a:extLst>
            </p:cNvPr>
            <p:cNvSpPr/>
            <p:nvPr/>
          </p:nvSpPr>
          <p:spPr>
            <a:xfrm>
              <a:off x="8088555" y="300498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1" name="Picture 230">
              <a:extLst>
                <a:ext uri="{FF2B5EF4-FFF2-40B4-BE49-F238E27FC236}">
                  <a16:creationId xmlns:a16="http://schemas.microsoft.com/office/drawing/2014/main" id="{4E9AF727-0D28-4362-98C7-0A43CF673E6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93711" y="3110138"/>
              <a:ext cx="192024" cy="192024"/>
            </a:xfrm>
            <a:prstGeom prst="rect">
              <a:avLst/>
            </a:prstGeom>
          </p:spPr>
        </p:pic>
      </p:grpSp>
      <p:grpSp>
        <p:nvGrpSpPr>
          <p:cNvPr id="232" name="Group 231">
            <a:extLst>
              <a:ext uri="{FF2B5EF4-FFF2-40B4-BE49-F238E27FC236}">
                <a16:creationId xmlns:a16="http://schemas.microsoft.com/office/drawing/2014/main" id="{7C66A1E0-21B8-4D50-B423-C7AEE2B72130}"/>
              </a:ext>
            </a:extLst>
          </p:cNvPr>
          <p:cNvGrpSpPr/>
          <p:nvPr/>
        </p:nvGrpSpPr>
        <p:grpSpPr>
          <a:xfrm>
            <a:off x="7995953" y="6775055"/>
            <a:ext cx="402336" cy="402336"/>
            <a:chOff x="8088555" y="3004982"/>
            <a:chExt cx="402336" cy="402336"/>
          </a:xfrm>
        </p:grpSpPr>
        <p:sp>
          <p:nvSpPr>
            <p:cNvPr id="233" name="Rectangle 232">
              <a:extLst>
                <a:ext uri="{FF2B5EF4-FFF2-40B4-BE49-F238E27FC236}">
                  <a16:creationId xmlns:a16="http://schemas.microsoft.com/office/drawing/2014/main" id="{7A0D0B8A-2E90-4084-A9FC-607765D26BDD}"/>
                </a:ext>
              </a:extLst>
            </p:cNvPr>
            <p:cNvSpPr/>
            <p:nvPr/>
          </p:nvSpPr>
          <p:spPr>
            <a:xfrm>
              <a:off x="8088555" y="300498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4" name="Picture 233">
              <a:extLst>
                <a:ext uri="{FF2B5EF4-FFF2-40B4-BE49-F238E27FC236}">
                  <a16:creationId xmlns:a16="http://schemas.microsoft.com/office/drawing/2014/main" id="{B8946589-8E0C-4AD0-B0F5-047BA588244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93711" y="3110138"/>
              <a:ext cx="192024" cy="192024"/>
            </a:xfrm>
            <a:prstGeom prst="rect">
              <a:avLst/>
            </a:prstGeom>
          </p:spPr>
        </p:pic>
      </p:grpSp>
      <p:grpSp>
        <p:nvGrpSpPr>
          <p:cNvPr id="235" name="Group 234">
            <a:extLst>
              <a:ext uri="{FF2B5EF4-FFF2-40B4-BE49-F238E27FC236}">
                <a16:creationId xmlns:a16="http://schemas.microsoft.com/office/drawing/2014/main" id="{8FE6764A-335E-4946-A20B-06B629885AA2}"/>
              </a:ext>
            </a:extLst>
          </p:cNvPr>
          <p:cNvGrpSpPr/>
          <p:nvPr/>
        </p:nvGrpSpPr>
        <p:grpSpPr>
          <a:xfrm>
            <a:off x="7995953" y="7193952"/>
            <a:ext cx="402336" cy="402336"/>
            <a:chOff x="8088555" y="3004982"/>
            <a:chExt cx="402336" cy="402336"/>
          </a:xfrm>
        </p:grpSpPr>
        <p:sp>
          <p:nvSpPr>
            <p:cNvPr id="236" name="Rectangle 235">
              <a:extLst>
                <a:ext uri="{FF2B5EF4-FFF2-40B4-BE49-F238E27FC236}">
                  <a16:creationId xmlns:a16="http://schemas.microsoft.com/office/drawing/2014/main" id="{E9B09087-0DA4-4D87-BEDA-D32F1C10867D}"/>
                </a:ext>
              </a:extLst>
            </p:cNvPr>
            <p:cNvSpPr/>
            <p:nvPr/>
          </p:nvSpPr>
          <p:spPr>
            <a:xfrm>
              <a:off x="8088555" y="300498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7" name="Picture 236">
              <a:extLst>
                <a:ext uri="{FF2B5EF4-FFF2-40B4-BE49-F238E27FC236}">
                  <a16:creationId xmlns:a16="http://schemas.microsoft.com/office/drawing/2014/main" id="{5C4C80B1-C2B6-4702-9984-C7345CE4E71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93711" y="3110138"/>
              <a:ext cx="192024" cy="192024"/>
            </a:xfrm>
            <a:prstGeom prst="rect">
              <a:avLst/>
            </a:prstGeom>
          </p:spPr>
        </p:pic>
      </p:grpSp>
      <p:grpSp>
        <p:nvGrpSpPr>
          <p:cNvPr id="238" name="Group 237">
            <a:extLst>
              <a:ext uri="{FF2B5EF4-FFF2-40B4-BE49-F238E27FC236}">
                <a16:creationId xmlns:a16="http://schemas.microsoft.com/office/drawing/2014/main" id="{2B1D3DC0-8A10-4783-8AD0-37B7399F23C9}"/>
              </a:ext>
            </a:extLst>
          </p:cNvPr>
          <p:cNvGrpSpPr/>
          <p:nvPr/>
        </p:nvGrpSpPr>
        <p:grpSpPr>
          <a:xfrm>
            <a:off x="7995953" y="7612849"/>
            <a:ext cx="402336" cy="402336"/>
            <a:chOff x="8088555" y="3004982"/>
            <a:chExt cx="402336" cy="402336"/>
          </a:xfrm>
        </p:grpSpPr>
        <p:sp>
          <p:nvSpPr>
            <p:cNvPr id="239" name="Rectangle 238">
              <a:extLst>
                <a:ext uri="{FF2B5EF4-FFF2-40B4-BE49-F238E27FC236}">
                  <a16:creationId xmlns:a16="http://schemas.microsoft.com/office/drawing/2014/main" id="{5752549B-A5BC-487E-9241-E955F40633E9}"/>
                </a:ext>
              </a:extLst>
            </p:cNvPr>
            <p:cNvSpPr/>
            <p:nvPr/>
          </p:nvSpPr>
          <p:spPr>
            <a:xfrm>
              <a:off x="8088555" y="300498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0" name="Picture 239">
              <a:extLst>
                <a:ext uri="{FF2B5EF4-FFF2-40B4-BE49-F238E27FC236}">
                  <a16:creationId xmlns:a16="http://schemas.microsoft.com/office/drawing/2014/main" id="{EFD55DFD-4D82-4599-B6FA-E7C6D7A59FF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93711" y="3110138"/>
              <a:ext cx="192024" cy="192024"/>
            </a:xfrm>
            <a:prstGeom prst="rect">
              <a:avLst/>
            </a:prstGeom>
          </p:spPr>
        </p:pic>
      </p:grpSp>
      <p:grpSp>
        <p:nvGrpSpPr>
          <p:cNvPr id="241" name="Group 240">
            <a:extLst>
              <a:ext uri="{FF2B5EF4-FFF2-40B4-BE49-F238E27FC236}">
                <a16:creationId xmlns:a16="http://schemas.microsoft.com/office/drawing/2014/main" id="{E4CB82DA-C6D0-4187-A4AF-D11C85030F17}"/>
              </a:ext>
            </a:extLst>
          </p:cNvPr>
          <p:cNvGrpSpPr/>
          <p:nvPr/>
        </p:nvGrpSpPr>
        <p:grpSpPr>
          <a:xfrm>
            <a:off x="7995953" y="8031744"/>
            <a:ext cx="402336" cy="402336"/>
            <a:chOff x="8088555" y="3004982"/>
            <a:chExt cx="402336" cy="402336"/>
          </a:xfrm>
        </p:grpSpPr>
        <p:sp>
          <p:nvSpPr>
            <p:cNvPr id="242" name="Rectangle 241">
              <a:extLst>
                <a:ext uri="{FF2B5EF4-FFF2-40B4-BE49-F238E27FC236}">
                  <a16:creationId xmlns:a16="http://schemas.microsoft.com/office/drawing/2014/main" id="{24475E51-EAFD-4252-9369-5BC90D77CAF2}"/>
                </a:ext>
              </a:extLst>
            </p:cNvPr>
            <p:cNvSpPr/>
            <p:nvPr/>
          </p:nvSpPr>
          <p:spPr>
            <a:xfrm>
              <a:off x="8088555" y="300498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3" name="Picture 242">
              <a:extLst>
                <a:ext uri="{FF2B5EF4-FFF2-40B4-BE49-F238E27FC236}">
                  <a16:creationId xmlns:a16="http://schemas.microsoft.com/office/drawing/2014/main" id="{CD767E7F-B121-4DD0-AD3B-A70B3F91A4B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93711" y="3110138"/>
              <a:ext cx="192024" cy="192024"/>
            </a:xfrm>
            <a:prstGeom prst="rect">
              <a:avLst/>
            </a:prstGeom>
          </p:spPr>
        </p:pic>
      </p:grpSp>
      <p:grpSp>
        <p:nvGrpSpPr>
          <p:cNvPr id="204" name="Group 203">
            <a:extLst>
              <a:ext uri="{FF2B5EF4-FFF2-40B4-BE49-F238E27FC236}">
                <a16:creationId xmlns:a16="http://schemas.microsoft.com/office/drawing/2014/main" id="{AF5CD2FD-E3E6-446C-B587-F7ED8085605B}"/>
              </a:ext>
            </a:extLst>
          </p:cNvPr>
          <p:cNvGrpSpPr/>
          <p:nvPr/>
        </p:nvGrpSpPr>
        <p:grpSpPr>
          <a:xfrm>
            <a:off x="3801979" y="8247067"/>
            <a:ext cx="20582021" cy="402336"/>
            <a:chOff x="3801979" y="8247067"/>
            <a:chExt cx="20582021" cy="402336"/>
          </a:xfrm>
        </p:grpSpPr>
        <p:sp>
          <p:nvSpPr>
            <p:cNvPr id="203" name="Rectangle 202">
              <a:extLst>
                <a:ext uri="{FF2B5EF4-FFF2-40B4-BE49-F238E27FC236}">
                  <a16:creationId xmlns:a16="http://schemas.microsoft.com/office/drawing/2014/main" id="{D9CA78E5-0644-4E3F-8109-94FBC6F3E8F5}"/>
                </a:ext>
              </a:extLst>
            </p:cNvPr>
            <p:cNvSpPr/>
            <p:nvPr/>
          </p:nvSpPr>
          <p:spPr>
            <a:xfrm>
              <a:off x="3828288" y="8247067"/>
              <a:ext cx="20555712" cy="402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4" name="Straight Connector 123">
              <a:extLst>
                <a:ext uri="{FF2B5EF4-FFF2-40B4-BE49-F238E27FC236}">
                  <a16:creationId xmlns:a16="http://schemas.microsoft.com/office/drawing/2014/main" id="{53FFB9D8-99AA-4DFA-ABF6-9F7D2CF87128}"/>
                </a:ext>
              </a:extLst>
            </p:cNvPr>
            <p:cNvCxnSpPr>
              <a:cxnSpLocks/>
            </p:cNvCxnSpPr>
            <p:nvPr/>
          </p:nvCxnSpPr>
          <p:spPr>
            <a:xfrm>
              <a:off x="3801979" y="8247067"/>
              <a:ext cx="20582021" cy="0"/>
            </a:xfrm>
            <a:prstGeom prst="line">
              <a:avLst/>
            </a:prstGeom>
            <a:ln w="12700">
              <a:solidFill>
                <a:srgbClr val="E6E6E6"/>
              </a:solidFill>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D51B10C5-7C79-4CD7-9734-58082C7AB02A}"/>
              </a:ext>
            </a:extLst>
          </p:cNvPr>
          <p:cNvGrpSpPr/>
          <p:nvPr/>
        </p:nvGrpSpPr>
        <p:grpSpPr>
          <a:xfrm>
            <a:off x="4111464" y="8424862"/>
            <a:ext cx="19958581" cy="3273770"/>
            <a:chOff x="4111464" y="8424862"/>
            <a:chExt cx="19958581" cy="3273770"/>
          </a:xfrm>
        </p:grpSpPr>
        <p:sp>
          <p:nvSpPr>
            <p:cNvPr id="244" name="TextBox 243">
              <a:extLst>
                <a:ext uri="{FF2B5EF4-FFF2-40B4-BE49-F238E27FC236}">
                  <a16:creationId xmlns:a16="http://schemas.microsoft.com/office/drawing/2014/main" id="{059FF0E2-4B09-4F67-8CE5-4C66F036979B}"/>
                </a:ext>
              </a:extLst>
            </p:cNvPr>
            <p:cNvSpPr txBox="1"/>
            <p:nvPr/>
          </p:nvSpPr>
          <p:spPr>
            <a:xfrm>
              <a:off x="4111464" y="8424862"/>
              <a:ext cx="6613990"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Details - Allow authenticated IPsec bypass (Vista a…)</a:t>
              </a:r>
            </a:p>
          </p:txBody>
        </p:sp>
        <p:grpSp>
          <p:nvGrpSpPr>
            <p:cNvPr id="311" name="Group 310">
              <a:extLst>
                <a:ext uri="{FF2B5EF4-FFF2-40B4-BE49-F238E27FC236}">
                  <a16:creationId xmlns:a16="http://schemas.microsoft.com/office/drawing/2014/main" id="{C42D58E1-1367-4490-832C-742308122DAF}"/>
                </a:ext>
              </a:extLst>
            </p:cNvPr>
            <p:cNvGrpSpPr/>
            <p:nvPr/>
          </p:nvGrpSpPr>
          <p:grpSpPr>
            <a:xfrm>
              <a:off x="4111464" y="9098462"/>
              <a:ext cx="2243499" cy="2600170"/>
              <a:chOff x="4536658" y="9098462"/>
              <a:chExt cx="2243499" cy="2600170"/>
            </a:xfrm>
          </p:grpSpPr>
          <p:sp>
            <p:nvSpPr>
              <p:cNvPr id="275" name="TextBox 274">
                <a:extLst>
                  <a:ext uri="{FF2B5EF4-FFF2-40B4-BE49-F238E27FC236}">
                    <a16:creationId xmlns:a16="http://schemas.microsoft.com/office/drawing/2014/main" id="{8053BAC9-7F4B-49FB-8AF7-2EAD0F6560C3}"/>
                  </a:ext>
                </a:extLst>
              </p:cNvPr>
              <p:cNvSpPr txBox="1"/>
              <p:nvPr/>
            </p:nvSpPr>
            <p:spPr>
              <a:xfrm>
                <a:off x="4536658" y="9098462"/>
                <a:ext cx="1031501"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Server name</a:t>
                </a:r>
              </a:p>
            </p:txBody>
          </p:sp>
          <p:sp>
            <p:nvSpPr>
              <p:cNvPr id="276" name="TextBox 275">
                <a:extLst>
                  <a:ext uri="{FF2B5EF4-FFF2-40B4-BE49-F238E27FC236}">
                    <a16:creationId xmlns:a16="http://schemas.microsoft.com/office/drawing/2014/main" id="{BB7E8D24-3722-42F0-93EC-6A4ED64DCB3A}"/>
                  </a:ext>
                </a:extLst>
              </p:cNvPr>
              <p:cNvSpPr txBox="1"/>
              <p:nvPr/>
            </p:nvSpPr>
            <p:spPr>
              <a:xfrm>
                <a:off x="4536658" y="9310638"/>
                <a:ext cx="224349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server-01.contoso.com</a:t>
                </a:r>
              </a:p>
            </p:txBody>
          </p:sp>
          <p:sp>
            <p:nvSpPr>
              <p:cNvPr id="277" name="TextBox 276">
                <a:extLst>
                  <a:ext uri="{FF2B5EF4-FFF2-40B4-BE49-F238E27FC236}">
                    <a16:creationId xmlns:a16="http://schemas.microsoft.com/office/drawing/2014/main" id="{F77CAEB1-BC63-4702-BF32-4676BB9C7E6F}"/>
                  </a:ext>
                </a:extLst>
              </p:cNvPr>
              <p:cNvSpPr txBox="1"/>
              <p:nvPr/>
            </p:nvSpPr>
            <p:spPr>
              <a:xfrm>
                <a:off x="4536658" y="9782938"/>
                <a:ext cx="1243995"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Total disk space</a:t>
                </a:r>
              </a:p>
            </p:txBody>
          </p:sp>
          <p:sp>
            <p:nvSpPr>
              <p:cNvPr id="278" name="TextBox 277">
                <a:extLst>
                  <a:ext uri="{FF2B5EF4-FFF2-40B4-BE49-F238E27FC236}">
                    <a16:creationId xmlns:a16="http://schemas.microsoft.com/office/drawing/2014/main" id="{297AF52E-507A-43E1-98A8-603866EADB77}"/>
                  </a:ext>
                </a:extLst>
              </p:cNvPr>
              <p:cNvSpPr txBox="1"/>
              <p:nvPr/>
            </p:nvSpPr>
            <p:spPr>
              <a:xfrm>
                <a:off x="4536658" y="9995114"/>
                <a:ext cx="109677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105.05 GB</a:t>
                </a:r>
              </a:p>
            </p:txBody>
          </p:sp>
          <p:sp>
            <p:nvSpPr>
              <p:cNvPr id="279" name="TextBox 278">
                <a:extLst>
                  <a:ext uri="{FF2B5EF4-FFF2-40B4-BE49-F238E27FC236}">
                    <a16:creationId xmlns:a16="http://schemas.microsoft.com/office/drawing/2014/main" id="{218B0053-905E-4084-94F6-A541349CE030}"/>
                  </a:ext>
                </a:extLst>
              </p:cNvPr>
              <p:cNvSpPr txBox="1"/>
              <p:nvPr/>
            </p:nvSpPr>
            <p:spPr>
              <a:xfrm>
                <a:off x="4536658" y="10463437"/>
                <a:ext cx="1031501"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Server name</a:t>
                </a:r>
              </a:p>
            </p:txBody>
          </p:sp>
          <p:sp>
            <p:nvSpPr>
              <p:cNvPr id="280" name="TextBox 279">
                <a:extLst>
                  <a:ext uri="{FF2B5EF4-FFF2-40B4-BE49-F238E27FC236}">
                    <a16:creationId xmlns:a16="http://schemas.microsoft.com/office/drawing/2014/main" id="{4B329107-680B-442C-8051-9EEDD214F9CA}"/>
                  </a:ext>
                </a:extLst>
              </p:cNvPr>
              <p:cNvSpPr txBox="1"/>
              <p:nvPr/>
            </p:nvSpPr>
            <p:spPr>
              <a:xfrm>
                <a:off x="4536658" y="10675613"/>
                <a:ext cx="224349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server-01.contoso.com</a:t>
                </a:r>
              </a:p>
            </p:txBody>
          </p:sp>
          <p:sp>
            <p:nvSpPr>
              <p:cNvPr id="281" name="TextBox 280">
                <a:extLst>
                  <a:ext uri="{FF2B5EF4-FFF2-40B4-BE49-F238E27FC236}">
                    <a16:creationId xmlns:a16="http://schemas.microsoft.com/office/drawing/2014/main" id="{DD431CD1-4035-4019-8AD8-8F1E3D382632}"/>
                  </a:ext>
                </a:extLst>
              </p:cNvPr>
              <p:cNvSpPr txBox="1"/>
              <p:nvPr/>
            </p:nvSpPr>
            <p:spPr>
              <a:xfrm>
                <a:off x="4536658" y="11147902"/>
                <a:ext cx="1243995"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Total disk space</a:t>
                </a:r>
              </a:p>
            </p:txBody>
          </p:sp>
          <p:sp>
            <p:nvSpPr>
              <p:cNvPr id="282" name="TextBox 281">
                <a:extLst>
                  <a:ext uri="{FF2B5EF4-FFF2-40B4-BE49-F238E27FC236}">
                    <a16:creationId xmlns:a16="http://schemas.microsoft.com/office/drawing/2014/main" id="{081F4695-CEB9-475F-8BBE-EE8B1CB509B0}"/>
                  </a:ext>
                </a:extLst>
              </p:cNvPr>
              <p:cNvSpPr txBox="1"/>
              <p:nvPr/>
            </p:nvSpPr>
            <p:spPr>
              <a:xfrm>
                <a:off x="4536658" y="11360078"/>
                <a:ext cx="109677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105.05 GB</a:t>
                </a:r>
              </a:p>
            </p:txBody>
          </p:sp>
        </p:grpSp>
        <p:grpSp>
          <p:nvGrpSpPr>
            <p:cNvPr id="283" name="Group 282">
              <a:extLst>
                <a:ext uri="{FF2B5EF4-FFF2-40B4-BE49-F238E27FC236}">
                  <a16:creationId xmlns:a16="http://schemas.microsoft.com/office/drawing/2014/main" id="{85E1086E-467B-40B1-9F00-F2E5BF42B02F}"/>
                </a:ext>
              </a:extLst>
            </p:cNvPr>
            <p:cNvGrpSpPr/>
            <p:nvPr/>
          </p:nvGrpSpPr>
          <p:grpSpPr>
            <a:xfrm>
              <a:off x="9063628" y="9098462"/>
              <a:ext cx="4123245" cy="2600170"/>
              <a:chOff x="5960643" y="4524928"/>
              <a:chExt cx="4123245" cy="2600170"/>
            </a:xfrm>
          </p:grpSpPr>
          <p:sp>
            <p:nvSpPr>
              <p:cNvPr id="303" name="TextBox 302">
                <a:extLst>
                  <a:ext uri="{FF2B5EF4-FFF2-40B4-BE49-F238E27FC236}">
                    <a16:creationId xmlns:a16="http://schemas.microsoft.com/office/drawing/2014/main" id="{E0249365-C56F-45E7-973E-14EA44017F7C}"/>
                  </a:ext>
                </a:extLst>
              </p:cNvPr>
              <p:cNvSpPr txBox="1"/>
              <p:nvPr/>
            </p:nvSpPr>
            <p:spPr>
              <a:xfrm>
                <a:off x="5960643" y="4524928"/>
                <a:ext cx="716863"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Domain</a:t>
                </a:r>
              </a:p>
            </p:txBody>
          </p:sp>
          <p:sp>
            <p:nvSpPr>
              <p:cNvPr id="304" name="TextBox 303">
                <a:extLst>
                  <a:ext uri="{FF2B5EF4-FFF2-40B4-BE49-F238E27FC236}">
                    <a16:creationId xmlns:a16="http://schemas.microsoft.com/office/drawing/2014/main" id="{786801D8-F0D3-4725-8FF3-29C74BABE873}"/>
                  </a:ext>
                </a:extLst>
              </p:cNvPr>
              <p:cNvSpPr txBox="1"/>
              <p:nvPr/>
            </p:nvSpPr>
            <p:spPr>
              <a:xfrm>
                <a:off x="5960643" y="4737104"/>
                <a:ext cx="279698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redmond.corp.microsoft.com</a:t>
                </a:r>
              </a:p>
            </p:txBody>
          </p:sp>
          <p:sp>
            <p:nvSpPr>
              <p:cNvPr id="305" name="TextBox 304">
                <a:extLst>
                  <a:ext uri="{FF2B5EF4-FFF2-40B4-BE49-F238E27FC236}">
                    <a16:creationId xmlns:a16="http://schemas.microsoft.com/office/drawing/2014/main" id="{212EF1DE-7978-4DBE-88C1-730A3764D4C4}"/>
                  </a:ext>
                </a:extLst>
              </p:cNvPr>
              <p:cNvSpPr txBox="1"/>
              <p:nvPr/>
            </p:nvSpPr>
            <p:spPr>
              <a:xfrm>
                <a:off x="5960643" y="5209404"/>
                <a:ext cx="903389"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Processors</a:t>
                </a:r>
              </a:p>
            </p:txBody>
          </p:sp>
          <p:sp>
            <p:nvSpPr>
              <p:cNvPr id="306" name="TextBox 305">
                <a:extLst>
                  <a:ext uri="{FF2B5EF4-FFF2-40B4-BE49-F238E27FC236}">
                    <a16:creationId xmlns:a16="http://schemas.microsoft.com/office/drawing/2014/main" id="{064CC3FD-AA98-4171-8FA5-0DB29428443D}"/>
                  </a:ext>
                </a:extLst>
              </p:cNvPr>
              <p:cNvSpPr txBox="1"/>
              <p:nvPr/>
            </p:nvSpPr>
            <p:spPr>
              <a:xfrm>
                <a:off x="5960643" y="5421580"/>
                <a:ext cx="412324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Intel(R) Xeon (R) CPU ES-2450L 0 @ 180GFz</a:t>
                </a:r>
              </a:p>
            </p:txBody>
          </p:sp>
          <p:sp>
            <p:nvSpPr>
              <p:cNvPr id="307" name="TextBox 306">
                <a:extLst>
                  <a:ext uri="{FF2B5EF4-FFF2-40B4-BE49-F238E27FC236}">
                    <a16:creationId xmlns:a16="http://schemas.microsoft.com/office/drawing/2014/main" id="{FDD79387-8DB4-4056-9D9B-080DD508B1EE}"/>
                  </a:ext>
                </a:extLst>
              </p:cNvPr>
              <p:cNvSpPr txBox="1"/>
              <p:nvPr/>
            </p:nvSpPr>
            <p:spPr>
              <a:xfrm>
                <a:off x="5960643" y="5889903"/>
                <a:ext cx="716863"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Domain</a:t>
                </a:r>
              </a:p>
            </p:txBody>
          </p:sp>
          <p:sp>
            <p:nvSpPr>
              <p:cNvPr id="308" name="TextBox 307">
                <a:extLst>
                  <a:ext uri="{FF2B5EF4-FFF2-40B4-BE49-F238E27FC236}">
                    <a16:creationId xmlns:a16="http://schemas.microsoft.com/office/drawing/2014/main" id="{2DE7524F-4BC6-41CE-A05B-C5557826C326}"/>
                  </a:ext>
                </a:extLst>
              </p:cNvPr>
              <p:cNvSpPr txBox="1"/>
              <p:nvPr/>
            </p:nvSpPr>
            <p:spPr>
              <a:xfrm>
                <a:off x="5960643" y="6102079"/>
                <a:ext cx="279698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redmond.corp.microsoft.com</a:t>
                </a:r>
              </a:p>
            </p:txBody>
          </p:sp>
          <p:sp>
            <p:nvSpPr>
              <p:cNvPr id="309" name="TextBox 308">
                <a:extLst>
                  <a:ext uri="{FF2B5EF4-FFF2-40B4-BE49-F238E27FC236}">
                    <a16:creationId xmlns:a16="http://schemas.microsoft.com/office/drawing/2014/main" id="{6C51EC05-6D15-42CD-A1C1-F3472C222691}"/>
                  </a:ext>
                </a:extLst>
              </p:cNvPr>
              <p:cNvSpPr txBox="1"/>
              <p:nvPr/>
            </p:nvSpPr>
            <p:spPr>
              <a:xfrm>
                <a:off x="5960643" y="6574368"/>
                <a:ext cx="1243995"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Total disk space</a:t>
                </a:r>
              </a:p>
            </p:txBody>
          </p:sp>
          <p:sp>
            <p:nvSpPr>
              <p:cNvPr id="310" name="TextBox 309">
                <a:extLst>
                  <a:ext uri="{FF2B5EF4-FFF2-40B4-BE49-F238E27FC236}">
                    <a16:creationId xmlns:a16="http://schemas.microsoft.com/office/drawing/2014/main" id="{7023C9C4-2E28-42DD-95C3-B30E4D4410F0}"/>
                  </a:ext>
                </a:extLst>
              </p:cNvPr>
              <p:cNvSpPr txBox="1"/>
              <p:nvPr/>
            </p:nvSpPr>
            <p:spPr>
              <a:xfrm>
                <a:off x="5960643" y="6786544"/>
                <a:ext cx="412324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Intel(R) Xeon (R) CPU ES-2450L 0 @ 180GFz</a:t>
                </a:r>
              </a:p>
            </p:txBody>
          </p:sp>
        </p:grpSp>
        <p:grpSp>
          <p:nvGrpSpPr>
            <p:cNvPr id="284" name="Group 283">
              <a:extLst>
                <a:ext uri="{FF2B5EF4-FFF2-40B4-BE49-F238E27FC236}">
                  <a16:creationId xmlns:a16="http://schemas.microsoft.com/office/drawing/2014/main" id="{43003D09-F301-4571-96DB-645965025241}"/>
                </a:ext>
              </a:extLst>
            </p:cNvPr>
            <p:cNvGrpSpPr/>
            <p:nvPr/>
          </p:nvGrpSpPr>
          <p:grpSpPr>
            <a:xfrm>
              <a:off x="14010532" y="9098462"/>
              <a:ext cx="4079450" cy="2600170"/>
              <a:chOff x="8545901" y="7553407"/>
              <a:chExt cx="4079450" cy="2600170"/>
            </a:xfrm>
          </p:grpSpPr>
          <p:sp>
            <p:nvSpPr>
              <p:cNvPr id="295" name="TextBox 294">
                <a:extLst>
                  <a:ext uri="{FF2B5EF4-FFF2-40B4-BE49-F238E27FC236}">
                    <a16:creationId xmlns:a16="http://schemas.microsoft.com/office/drawing/2014/main" id="{B843A4BD-902B-4FAB-9E79-0A7BCFA74C48}"/>
                  </a:ext>
                </a:extLst>
              </p:cNvPr>
              <p:cNvSpPr txBox="1"/>
              <p:nvPr/>
            </p:nvSpPr>
            <p:spPr>
              <a:xfrm>
                <a:off x="8545901" y="7553407"/>
                <a:ext cx="1380891"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Operating system</a:t>
                </a:r>
              </a:p>
            </p:txBody>
          </p:sp>
          <p:sp>
            <p:nvSpPr>
              <p:cNvPr id="296" name="TextBox 295">
                <a:extLst>
                  <a:ext uri="{FF2B5EF4-FFF2-40B4-BE49-F238E27FC236}">
                    <a16:creationId xmlns:a16="http://schemas.microsoft.com/office/drawing/2014/main" id="{A8CDAD17-1D29-4C3C-8625-E655DA05F24E}"/>
                  </a:ext>
                </a:extLst>
              </p:cNvPr>
              <p:cNvSpPr txBox="1"/>
              <p:nvPr/>
            </p:nvSpPr>
            <p:spPr>
              <a:xfrm>
                <a:off x="8545901" y="7765583"/>
                <a:ext cx="407945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Microsoft Windows server 2016 Datacenter</a:t>
                </a:r>
              </a:p>
            </p:txBody>
          </p:sp>
          <p:sp>
            <p:nvSpPr>
              <p:cNvPr id="297" name="TextBox 296">
                <a:extLst>
                  <a:ext uri="{FF2B5EF4-FFF2-40B4-BE49-F238E27FC236}">
                    <a16:creationId xmlns:a16="http://schemas.microsoft.com/office/drawing/2014/main" id="{E6E0033F-7A75-4A15-85E2-DF7C44366353}"/>
                  </a:ext>
                </a:extLst>
              </p:cNvPr>
              <p:cNvSpPr txBox="1"/>
              <p:nvPr/>
            </p:nvSpPr>
            <p:spPr>
              <a:xfrm>
                <a:off x="8545901" y="8237883"/>
                <a:ext cx="1094723"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Manufacturer</a:t>
                </a:r>
              </a:p>
            </p:txBody>
          </p:sp>
          <p:sp>
            <p:nvSpPr>
              <p:cNvPr id="298" name="TextBox 297">
                <a:extLst>
                  <a:ext uri="{FF2B5EF4-FFF2-40B4-BE49-F238E27FC236}">
                    <a16:creationId xmlns:a16="http://schemas.microsoft.com/office/drawing/2014/main" id="{043257C0-95A3-4704-927C-92D799959685}"/>
                  </a:ext>
                </a:extLst>
              </p:cNvPr>
              <p:cNvSpPr txBox="1"/>
              <p:nvPr/>
            </p:nvSpPr>
            <p:spPr>
              <a:xfrm>
                <a:off x="8545901" y="8450059"/>
                <a:ext cx="218893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Microsoft Corporation</a:t>
                </a:r>
              </a:p>
            </p:txBody>
          </p:sp>
          <p:sp>
            <p:nvSpPr>
              <p:cNvPr id="299" name="TextBox 298">
                <a:extLst>
                  <a:ext uri="{FF2B5EF4-FFF2-40B4-BE49-F238E27FC236}">
                    <a16:creationId xmlns:a16="http://schemas.microsoft.com/office/drawing/2014/main" id="{FF2684C0-180E-4463-BE0C-0B33CFABD6A0}"/>
                  </a:ext>
                </a:extLst>
              </p:cNvPr>
              <p:cNvSpPr txBox="1"/>
              <p:nvPr/>
            </p:nvSpPr>
            <p:spPr>
              <a:xfrm>
                <a:off x="8545901" y="8918382"/>
                <a:ext cx="1380891"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Operating system</a:t>
                </a:r>
              </a:p>
            </p:txBody>
          </p:sp>
          <p:sp>
            <p:nvSpPr>
              <p:cNvPr id="300" name="TextBox 299">
                <a:extLst>
                  <a:ext uri="{FF2B5EF4-FFF2-40B4-BE49-F238E27FC236}">
                    <a16:creationId xmlns:a16="http://schemas.microsoft.com/office/drawing/2014/main" id="{6D550BBC-62ED-4ADC-A231-0475FC4FC309}"/>
                  </a:ext>
                </a:extLst>
              </p:cNvPr>
              <p:cNvSpPr txBox="1"/>
              <p:nvPr/>
            </p:nvSpPr>
            <p:spPr>
              <a:xfrm>
                <a:off x="8545901" y="9130558"/>
                <a:ext cx="407945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Microsoft Windows server 2016 Datacenter</a:t>
                </a:r>
              </a:p>
            </p:txBody>
          </p:sp>
          <p:sp>
            <p:nvSpPr>
              <p:cNvPr id="301" name="TextBox 300">
                <a:extLst>
                  <a:ext uri="{FF2B5EF4-FFF2-40B4-BE49-F238E27FC236}">
                    <a16:creationId xmlns:a16="http://schemas.microsoft.com/office/drawing/2014/main" id="{85115694-0A18-4909-8DDE-FBD549DC4E2C}"/>
                  </a:ext>
                </a:extLst>
              </p:cNvPr>
              <p:cNvSpPr txBox="1"/>
              <p:nvPr/>
            </p:nvSpPr>
            <p:spPr>
              <a:xfrm>
                <a:off x="8545901" y="9602847"/>
                <a:ext cx="1094723"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Manufacturer</a:t>
                </a:r>
              </a:p>
            </p:txBody>
          </p:sp>
          <p:sp>
            <p:nvSpPr>
              <p:cNvPr id="302" name="TextBox 301">
                <a:extLst>
                  <a:ext uri="{FF2B5EF4-FFF2-40B4-BE49-F238E27FC236}">
                    <a16:creationId xmlns:a16="http://schemas.microsoft.com/office/drawing/2014/main" id="{1D2CFCAD-59EA-482D-AB08-3A40D5931227}"/>
                  </a:ext>
                </a:extLst>
              </p:cNvPr>
              <p:cNvSpPr txBox="1"/>
              <p:nvPr/>
            </p:nvSpPr>
            <p:spPr>
              <a:xfrm>
                <a:off x="8545901" y="9815023"/>
                <a:ext cx="218893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Microsoft Corporation</a:t>
                </a:r>
              </a:p>
            </p:txBody>
          </p:sp>
        </p:grpSp>
        <p:grpSp>
          <p:nvGrpSpPr>
            <p:cNvPr id="285" name="Group 284">
              <a:extLst>
                <a:ext uri="{FF2B5EF4-FFF2-40B4-BE49-F238E27FC236}">
                  <a16:creationId xmlns:a16="http://schemas.microsoft.com/office/drawing/2014/main" id="{AB90ED4F-CD9F-4DEC-8F1C-5D8778466284}"/>
                </a:ext>
              </a:extLst>
            </p:cNvPr>
            <p:cNvGrpSpPr/>
            <p:nvPr/>
          </p:nvGrpSpPr>
          <p:grpSpPr>
            <a:xfrm>
              <a:off x="18964546" y="9098462"/>
              <a:ext cx="1829090" cy="2600170"/>
              <a:chOff x="12660701" y="7553407"/>
              <a:chExt cx="1829090" cy="2600170"/>
            </a:xfrm>
          </p:grpSpPr>
          <p:sp>
            <p:nvSpPr>
              <p:cNvPr id="287" name="TextBox 286">
                <a:extLst>
                  <a:ext uri="{FF2B5EF4-FFF2-40B4-BE49-F238E27FC236}">
                    <a16:creationId xmlns:a16="http://schemas.microsoft.com/office/drawing/2014/main" id="{F1481223-4F50-425E-9AB2-240F73B4D81C}"/>
                  </a:ext>
                </a:extLst>
              </p:cNvPr>
              <p:cNvSpPr txBox="1"/>
              <p:nvPr/>
            </p:nvSpPr>
            <p:spPr>
              <a:xfrm>
                <a:off x="12660701" y="7553407"/>
                <a:ext cx="1829090"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Installed memory (RAM)</a:t>
                </a:r>
              </a:p>
            </p:txBody>
          </p:sp>
          <p:sp>
            <p:nvSpPr>
              <p:cNvPr id="288" name="TextBox 287">
                <a:extLst>
                  <a:ext uri="{FF2B5EF4-FFF2-40B4-BE49-F238E27FC236}">
                    <a16:creationId xmlns:a16="http://schemas.microsoft.com/office/drawing/2014/main" id="{159267A8-C408-4D9D-88C7-0D6FAEB3E0E4}"/>
                  </a:ext>
                </a:extLst>
              </p:cNvPr>
              <p:cNvSpPr txBox="1"/>
              <p:nvPr/>
            </p:nvSpPr>
            <p:spPr>
              <a:xfrm>
                <a:off x="12660701" y="7765583"/>
                <a:ext cx="60946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8 GB</a:t>
                </a:r>
              </a:p>
            </p:txBody>
          </p:sp>
          <p:sp>
            <p:nvSpPr>
              <p:cNvPr id="289" name="TextBox 288">
                <a:extLst>
                  <a:ext uri="{FF2B5EF4-FFF2-40B4-BE49-F238E27FC236}">
                    <a16:creationId xmlns:a16="http://schemas.microsoft.com/office/drawing/2014/main" id="{EB6B342F-C4FC-4152-9699-7BCB69C43475}"/>
                  </a:ext>
                </a:extLst>
              </p:cNvPr>
              <p:cNvSpPr txBox="1"/>
              <p:nvPr/>
            </p:nvSpPr>
            <p:spPr>
              <a:xfrm>
                <a:off x="12660701" y="8237883"/>
                <a:ext cx="620683"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Model</a:t>
                </a:r>
              </a:p>
            </p:txBody>
          </p:sp>
          <p:sp>
            <p:nvSpPr>
              <p:cNvPr id="290" name="TextBox 289">
                <a:extLst>
                  <a:ext uri="{FF2B5EF4-FFF2-40B4-BE49-F238E27FC236}">
                    <a16:creationId xmlns:a16="http://schemas.microsoft.com/office/drawing/2014/main" id="{9B8422BE-E37D-4553-954E-B84D36B9F58A}"/>
                  </a:ext>
                </a:extLst>
              </p:cNvPr>
              <p:cNvSpPr txBox="1"/>
              <p:nvPr/>
            </p:nvSpPr>
            <p:spPr>
              <a:xfrm>
                <a:off x="12660701" y="8450059"/>
                <a:ext cx="160601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Virtual Machine</a:t>
                </a:r>
              </a:p>
            </p:txBody>
          </p:sp>
          <p:sp>
            <p:nvSpPr>
              <p:cNvPr id="291" name="TextBox 290">
                <a:extLst>
                  <a:ext uri="{FF2B5EF4-FFF2-40B4-BE49-F238E27FC236}">
                    <a16:creationId xmlns:a16="http://schemas.microsoft.com/office/drawing/2014/main" id="{B87180CC-54C4-4860-90FC-2FF086AB97FB}"/>
                  </a:ext>
                </a:extLst>
              </p:cNvPr>
              <p:cNvSpPr txBox="1"/>
              <p:nvPr/>
            </p:nvSpPr>
            <p:spPr>
              <a:xfrm>
                <a:off x="12660701" y="8918382"/>
                <a:ext cx="1829090"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Installed memory (RAM)</a:t>
                </a:r>
              </a:p>
            </p:txBody>
          </p:sp>
          <p:sp>
            <p:nvSpPr>
              <p:cNvPr id="292" name="TextBox 291">
                <a:extLst>
                  <a:ext uri="{FF2B5EF4-FFF2-40B4-BE49-F238E27FC236}">
                    <a16:creationId xmlns:a16="http://schemas.microsoft.com/office/drawing/2014/main" id="{6043ECC8-D91E-40B2-9A6C-BDE5A23D621F}"/>
                  </a:ext>
                </a:extLst>
              </p:cNvPr>
              <p:cNvSpPr txBox="1"/>
              <p:nvPr/>
            </p:nvSpPr>
            <p:spPr>
              <a:xfrm>
                <a:off x="12660701" y="9130558"/>
                <a:ext cx="60946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8 GB</a:t>
                </a:r>
              </a:p>
            </p:txBody>
          </p:sp>
          <p:sp>
            <p:nvSpPr>
              <p:cNvPr id="293" name="TextBox 292">
                <a:extLst>
                  <a:ext uri="{FF2B5EF4-FFF2-40B4-BE49-F238E27FC236}">
                    <a16:creationId xmlns:a16="http://schemas.microsoft.com/office/drawing/2014/main" id="{AAF56E85-CC14-48B0-B795-3473435D8B44}"/>
                  </a:ext>
                </a:extLst>
              </p:cNvPr>
              <p:cNvSpPr txBox="1"/>
              <p:nvPr/>
            </p:nvSpPr>
            <p:spPr>
              <a:xfrm>
                <a:off x="12660701" y="9602847"/>
                <a:ext cx="620683"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Model</a:t>
                </a:r>
              </a:p>
            </p:txBody>
          </p:sp>
          <p:sp>
            <p:nvSpPr>
              <p:cNvPr id="294" name="TextBox 293">
                <a:extLst>
                  <a:ext uri="{FF2B5EF4-FFF2-40B4-BE49-F238E27FC236}">
                    <a16:creationId xmlns:a16="http://schemas.microsoft.com/office/drawing/2014/main" id="{F1C7E686-026E-4272-A714-93486F4E2860}"/>
                  </a:ext>
                </a:extLst>
              </p:cNvPr>
              <p:cNvSpPr txBox="1"/>
              <p:nvPr/>
            </p:nvSpPr>
            <p:spPr>
              <a:xfrm>
                <a:off x="12660701" y="9815023"/>
                <a:ext cx="160601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Virtual Machine</a:t>
                </a:r>
              </a:p>
            </p:txBody>
          </p:sp>
        </p:grpSp>
        <p:pic>
          <p:nvPicPr>
            <p:cNvPr id="313" name="Picture 312">
              <a:extLst>
                <a:ext uri="{FF2B5EF4-FFF2-40B4-BE49-F238E27FC236}">
                  <a16:creationId xmlns:a16="http://schemas.microsoft.com/office/drawing/2014/main" id="{9D9AC69A-04F5-4A8D-BA1D-2950AAE3556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878021" y="8551546"/>
              <a:ext cx="192024" cy="192024"/>
            </a:xfrm>
            <a:prstGeom prst="rect">
              <a:avLst/>
            </a:prstGeom>
          </p:spPr>
        </p:pic>
      </p:grpSp>
      <p:sp>
        <p:nvSpPr>
          <p:cNvPr id="315" name="Rectangle 314">
            <a:extLst>
              <a:ext uri="{FF2B5EF4-FFF2-40B4-BE49-F238E27FC236}">
                <a16:creationId xmlns:a16="http://schemas.microsoft.com/office/drawing/2014/main" id="{9A7B640A-2780-4855-A99F-4B068EDD8AC4}"/>
              </a:ext>
            </a:extLst>
          </p:cNvPr>
          <p:cNvSpPr/>
          <p:nvPr/>
        </p:nvSpPr>
        <p:spPr>
          <a:xfrm>
            <a:off x="24356568" y="4183949"/>
            <a:ext cx="27432" cy="557784"/>
          </a:xfrm>
          <a:prstGeom prst="rect">
            <a:avLst/>
          </a:prstGeom>
          <a:solidFill>
            <a:srgbClr val="7A7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5" name="Group 164">
            <a:extLst>
              <a:ext uri="{FF2B5EF4-FFF2-40B4-BE49-F238E27FC236}">
                <a16:creationId xmlns:a16="http://schemas.microsoft.com/office/drawing/2014/main" id="{A42FE3A7-5C8B-4D95-8833-9A7BEDF0B01D}"/>
              </a:ext>
            </a:extLst>
          </p:cNvPr>
          <p:cNvGrpSpPr/>
          <p:nvPr/>
        </p:nvGrpSpPr>
        <p:grpSpPr>
          <a:xfrm>
            <a:off x="7300486" y="3000594"/>
            <a:ext cx="424942" cy="543219"/>
            <a:chOff x="1974994" y="2505148"/>
            <a:chExt cx="424942" cy="543219"/>
          </a:xfrm>
        </p:grpSpPr>
        <p:sp>
          <p:nvSpPr>
            <p:cNvPr id="168" name="Oval 167">
              <a:extLst>
                <a:ext uri="{FF2B5EF4-FFF2-40B4-BE49-F238E27FC236}">
                  <a16:creationId xmlns:a16="http://schemas.microsoft.com/office/drawing/2014/main" id="{8C3A36B8-5E8D-41BF-A498-4108E01EC9EE}"/>
                </a:ext>
              </a:extLst>
            </p:cNvPr>
            <p:cNvSpPr/>
            <p:nvPr/>
          </p:nvSpPr>
          <p:spPr>
            <a:xfrm>
              <a:off x="1974994" y="2505148"/>
              <a:ext cx="402336" cy="402336"/>
            </a:xfrm>
            <a:prstGeom prst="ellipse">
              <a:avLst/>
            </a:pr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9" name="Graphic 168">
              <a:extLst>
                <a:ext uri="{FF2B5EF4-FFF2-40B4-BE49-F238E27FC236}">
                  <a16:creationId xmlns:a16="http://schemas.microsoft.com/office/drawing/2014/main" id="{383BA4BF-79E5-43DA-83CE-0693AEB1989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207912" y="2774047"/>
              <a:ext cx="192024" cy="274320"/>
            </a:xfrm>
            <a:prstGeom prst="rect">
              <a:avLst/>
            </a:prstGeom>
          </p:spPr>
        </p:pic>
      </p:grpSp>
      <p:sp>
        <p:nvSpPr>
          <p:cNvPr id="170" name="TextBox 169">
            <a:extLst>
              <a:ext uri="{FF2B5EF4-FFF2-40B4-BE49-F238E27FC236}">
                <a16:creationId xmlns:a16="http://schemas.microsoft.com/office/drawing/2014/main" id="{7763E342-4BCE-46B0-9275-F8670CD6E5B4}"/>
              </a:ext>
            </a:extLst>
          </p:cNvPr>
          <p:cNvSpPr txBox="1"/>
          <p:nvPr/>
        </p:nvSpPr>
        <p:spPr>
          <a:xfrm>
            <a:off x="372568" y="13271177"/>
            <a:ext cx="8707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Settings</a:t>
            </a:r>
          </a:p>
        </p:txBody>
      </p:sp>
      <p:pic>
        <p:nvPicPr>
          <p:cNvPr id="171" name="Picture 170">
            <a:extLst>
              <a:ext uri="{FF2B5EF4-FFF2-40B4-BE49-F238E27FC236}">
                <a16:creationId xmlns:a16="http://schemas.microsoft.com/office/drawing/2014/main" id="{53A14C29-5131-4122-876A-10EAAFCF4D4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72568" y="13337989"/>
            <a:ext cx="192024" cy="192024"/>
          </a:xfrm>
          <a:prstGeom prst="rect">
            <a:avLst/>
          </a:prstGeom>
        </p:spPr>
      </p:pic>
      <p:cxnSp>
        <p:nvCxnSpPr>
          <p:cNvPr id="175" name="Straight Connector 174">
            <a:extLst>
              <a:ext uri="{FF2B5EF4-FFF2-40B4-BE49-F238E27FC236}">
                <a16:creationId xmlns:a16="http://schemas.microsoft.com/office/drawing/2014/main" id="{55267991-5008-4BC9-B3BB-9B205157F573}"/>
              </a:ext>
            </a:extLst>
          </p:cNvPr>
          <p:cNvCxnSpPr>
            <a:cxnSpLocks/>
          </p:cNvCxnSpPr>
          <p:nvPr/>
        </p:nvCxnSpPr>
        <p:spPr>
          <a:xfrm>
            <a:off x="-937" y="13165074"/>
            <a:ext cx="3802916" cy="0"/>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176" name="Rectangle 175">
            <a:extLst>
              <a:ext uri="{FF2B5EF4-FFF2-40B4-BE49-F238E27FC236}">
                <a16:creationId xmlns:a16="http://schemas.microsoft.com/office/drawing/2014/main" id="{13766BF1-AFA5-468E-8166-6FA99CAB4897}"/>
              </a:ext>
            </a:extLst>
          </p:cNvPr>
          <p:cNvSpPr/>
          <p:nvPr/>
        </p:nvSpPr>
        <p:spPr>
          <a:xfrm>
            <a:off x="7218" y="5315465"/>
            <a:ext cx="3794760"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Rectangle 177">
            <a:extLst>
              <a:ext uri="{FF2B5EF4-FFF2-40B4-BE49-F238E27FC236}">
                <a16:creationId xmlns:a16="http://schemas.microsoft.com/office/drawing/2014/main" id="{D2FFC873-A8C6-416B-ACA8-8FD448FEAAAC}"/>
              </a:ext>
            </a:extLst>
          </p:cNvPr>
          <p:cNvSpPr/>
          <p:nvPr/>
        </p:nvSpPr>
        <p:spPr>
          <a:xfrm>
            <a:off x="7218" y="5315465"/>
            <a:ext cx="54864" cy="402336"/>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63217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a:extLst>
              <a:ext uri="{FF2B5EF4-FFF2-40B4-BE49-F238E27FC236}">
                <a16:creationId xmlns:a16="http://schemas.microsoft.com/office/drawing/2014/main" id="{51F2B3F0-8789-431A-BE06-EC71AC16A58F}"/>
              </a:ext>
            </a:extLst>
          </p:cNvPr>
          <p:cNvSpPr/>
          <p:nvPr/>
        </p:nvSpPr>
        <p:spPr>
          <a:xfrm>
            <a:off x="0" y="63093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7" name="Straight Connector 146">
            <a:extLst>
              <a:ext uri="{FF2B5EF4-FFF2-40B4-BE49-F238E27FC236}">
                <a16:creationId xmlns:a16="http://schemas.microsoft.com/office/drawing/2014/main" id="{E3B68DC6-0357-48C7-A45F-CB69F6512BBB}"/>
              </a:ext>
            </a:extLst>
          </p:cNvPr>
          <p:cNvCxnSpPr>
            <a:cxnSpLocks/>
          </p:cNvCxnSpPr>
          <p:nvPr/>
        </p:nvCxnSpPr>
        <p:spPr>
          <a:xfrm>
            <a:off x="3801979"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259" name="TextBox 258">
            <a:extLst>
              <a:ext uri="{FF2B5EF4-FFF2-40B4-BE49-F238E27FC236}">
                <a16:creationId xmlns:a16="http://schemas.microsoft.com/office/drawing/2014/main" id="{5DFB511D-BDB9-4B0D-8DFB-5638D12E1396}"/>
              </a:ext>
            </a:extLst>
          </p:cNvPr>
          <p:cNvSpPr txBox="1"/>
          <p:nvPr/>
        </p:nvSpPr>
        <p:spPr>
          <a:xfrm>
            <a:off x="95724" y="653267"/>
            <a:ext cx="3483711"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server-01.contoso.com</a:t>
            </a:r>
          </a:p>
        </p:txBody>
      </p:sp>
      <p:graphicFrame>
        <p:nvGraphicFramePr>
          <p:cNvPr id="200" name="Table 199">
            <a:extLst>
              <a:ext uri="{FF2B5EF4-FFF2-40B4-BE49-F238E27FC236}">
                <a16:creationId xmlns:a16="http://schemas.microsoft.com/office/drawing/2014/main" id="{C0DFD496-DDE3-4943-BECE-C9E1119F3B3B}"/>
              </a:ext>
            </a:extLst>
          </p:cNvPr>
          <p:cNvGraphicFramePr>
            <a:graphicFrameLocks noGrp="1"/>
          </p:cNvGraphicFramePr>
          <p:nvPr>
            <p:extLst>
              <p:ext uri="{D42A27DB-BD31-4B8C-83A1-F6EECF244321}">
                <p14:modId xmlns:p14="http://schemas.microsoft.com/office/powerpoint/2010/main" val="4055646584"/>
              </p:ext>
            </p:extLst>
          </p:nvPr>
        </p:nvGraphicFramePr>
        <p:xfrm>
          <a:off x="3801978" y="2663254"/>
          <a:ext cx="20582023" cy="2008759"/>
        </p:xfrm>
        <a:graphic>
          <a:graphicData uri="http://schemas.openxmlformats.org/drawingml/2006/table">
            <a:tbl>
              <a:tblPr>
                <a:tableStyleId>{5C22544A-7EE6-4342-B048-85BDC9FD1C3A}</a:tableStyleId>
              </a:tblPr>
              <a:tblGrid>
                <a:gridCol w="360719">
                  <a:extLst>
                    <a:ext uri="{9D8B030D-6E8A-4147-A177-3AD203B41FA5}">
                      <a16:colId xmlns:a16="http://schemas.microsoft.com/office/drawing/2014/main" val="1683139396"/>
                    </a:ext>
                  </a:extLst>
                </a:gridCol>
                <a:gridCol w="6086772">
                  <a:extLst>
                    <a:ext uri="{9D8B030D-6E8A-4147-A177-3AD203B41FA5}">
                      <a16:colId xmlns:a16="http://schemas.microsoft.com/office/drawing/2014/main" val="2795338288"/>
                    </a:ext>
                  </a:extLst>
                </a:gridCol>
                <a:gridCol w="5827594">
                  <a:extLst>
                    <a:ext uri="{9D8B030D-6E8A-4147-A177-3AD203B41FA5}">
                      <a16:colId xmlns:a16="http://schemas.microsoft.com/office/drawing/2014/main" val="2749485910"/>
                    </a:ext>
                  </a:extLst>
                </a:gridCol>
                <a:gridCol w="8306938">
                  <a:extLst>
                    <a:ext uri="{9D8B030D-6E8A-4147-A177-3AD203B41FA5}">
                      <a16:colId xmlns:a16="http://schemas.microsoft.com/office/drawing/2014/main" val="2988558740"/>
                    </a:ext>
                  </a:extLst>
                </a:gridCol>
              </a:tblGrid>
              <a:tr h="333207">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200" spc="0" baseline="0">
                        <a:solidFill>
                          <a:srgbClr val="D2D2D2"/>
                        </a:solidFill>
                        <a:latin typeface="Full MDL2 Assets" panose="050A0102010101010101" pitchFamily="18"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Name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Full name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Description</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60913398"/>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solidFill>
                            <a:schemeClr val="tx1"/>
                          </a:solidFill>
                          <a:latin typeface="Segoe UI" panose="020B0502040204020203" pitchFamily="34" charset="0"/>
                          <a:cs typeface="Segoe UI" panose="020B0502040204020203" pitchFamily="34" charset="0"/>
                        </a:rPr>
                        <a:t>Administrator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600" spc="0" baseline="0">
                        <a:solidFill>
                          <a:schemeClr val="tx1"/>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Built-in account for administering the computer/domain</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5774097"/>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6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err="1">
                          <a:solidFill>
                            <a:schemeClr val="tx1"/>
                          </a:solidFill>
                          <a:latin typeface="Segoe UI" panose="020B0502040204020203" pitchFamily="34" charset="0"/>
                          <a:cs typeface="Segoe UI" panose="020B0502040204020203" pitchFamily="34" charset="0"/>
                        </a:rPr>
                        <a:t>DefaultAccount</a:t>
                      </a:r>
                      <a:endParaRPr lang="en-US" sz="1600" spc="0" baseline="0">
                        <a:solidFill>
                          <a:schemeClr val="tx1"/>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600" spc="0" baseline="0">
                        <a:solidFill>
                          <a:schemeClr val="tx1"/>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A user account managed by the system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4844011"/>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solidFill>
                            <a:schemeClr val="tx1"/>
                          </a:solidFill>
                          <a:latin typeface="Segoe UI" panose="020B0502040204020203" pitchFamily="34" charset="0"/>
                          <a:cs typeface="Segoe UI" panose="020B0502040204020203" pitchFamily="34" charset="0"/>
                        </a:rPr>
                        <a:t>Guest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600" spc="0" baseline="0">
                        <a:solidFill>
                          <a:schemeClr val="tx1"/>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Built-in account for guess access to the computer/domain</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0250085"/>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err="1">
                          <a:solidFill>
                            <a:schemeClr val="tx1"/>
                          </a:solidFill>
                          <a:latin typeface="Segoe UI" panose="020B0502040204020203" pitchFamily="34" charset="0"/>
                          <a:cs typeface="Segoe UI" panose="020B0502040204020203" pitchFamily="34" charset="0"/>
                        </a:rPr>
                        <a:t>WDAGUtilityAccount</a:t>
                      </a:r>
                      <a:endParaRPr lang="en-US" sz="1600" spc="0" baseline="0">
                        <a:solidFill>
                          <a:schemeClr val="tx1"/>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600" spc="0" baseline="0">
                        <a:solidFill>
                          <a:schemeClr val="tx1"/>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600" spc="0" baseline="0">
                          <a:latin typeface="Segoe UI" panose="020B0502040204020203" pitchFamily="34" charset="0"/>
                          <a:cs typeface="Segoe UI" panose="020B0502040204020203" pitchFamily="34" charset="0"/>
                        </a:rPr>
                        <a:t>A user account managed and used by the system for Windows Defender Application…</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53578297"/>
                  </a:ext>
                </a:extLst>
              </a:tr>
            </a:tbl>
          </a:graphicData>
        </a:graphic>
      </p:graphicFrame>
      <p:sp>
        <p:nvSpPr>
          <p:cNvPr id="201" name="TextBox 200">
            <a:extLst>
              <a:ext uri="{FF2B5EF4-FFF2-40B4-BE49-F238E27FC236}">
                <a16:creationId xmlns:a16="http://schemas.microsoft.com/office/drawing/2014/main" id="{B42775E6-9762-4DD0-A6AC-A004D6AADD66}"/>
              </a:ext>
            </a:extLst>
          </p:cNvPr>
          <p:cNvSpPr txBox="1"/>
          <p:nvPr/>
        </p:nvSpPr>
        <p:spPr>
          <a:xfrm>
            <a:off x="4111464" y="1338723"/>
            <a:ext cx="2937471"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Local users and groups</a:t>
            </a:r>
          </a:p>
        </p:txBody>
      </p:sp>
      <p:grpSp>
        <p:nvGrpSpPr>
          <p:cNvPr id="283" name="Group 282">
            <a:extLst>
              <a:ext uri="{FF2B5EF4-FFF2-40B4-BE49-F238E27FC236}">
                <a16:creationId xmlns:a16="http://schemas.microsoft.com/office/drawing/2014/main" id="{C53391A6-2697-4087-B8CF-6A03E9C2E462}"/>
              </a:ext>
            </a:extLst>
          </p:cNvPr>
          <p:cNvGrpSpPr/>
          <p:nvPr/>
        </p:nvGrpSpPr>
        <p:grpSpPr>
          <a:xfrm>
            <a:off x="4166820" y="2233807"/>
            <a:ext cx="1326668" cy="402336"/>
            <a:chOff x="4166820" y="2233807"/>
            <a:chExt cx="1326668" cy="402336"/>
          </a:xfrm>
        </p:grpSpPr>
        <p:sp>
          <p:nvSpPr>
            <p:cNvPr id="284" name="Rectangle 283">
              <a:extLst>
                <a:ext uri="{FF2B5EF4-FFF2-40B4-BE49-F238E27FC236}">
                  <a16:creationId xmlns:a16="http://schemas.microsoft.com/office/drawing/2014/main" id="{A666BCC8-47FF-409C-9D07-F7737159145C}"/>
                </a:ext>
              </a:extLst>
            </p:cNvPr>
            <p:cNvSpPr/>
            <p:nvPr/>
          </p:nvSpPr>
          <p:spPr>
            <a:xfrm>
              <a:off x="4166820" y="2233807"/>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5" name="TextBox 284">
              <a:extLst>
                <a:ext uri="{FF2B5EF4-FFF2-40B4-BE49-F238E27FC236}">
                  <a16:creationId xmlns:a16="http://schemas.microsoft.com/office/drawing/2014/main" id="{7C8C712C-688F-4682-8D84-AD97109D59B9}"/>
                </a:ext>
              </a:extLst>
            </p:cNvPr>
            <p:cNvSpPr txBox="1"/>
            <p:nvPr/>
          </p:nvSpPr>
          <p:spPr>
            <a:xfrm>
              <a:off x="4460833" y="2273393"/>
              <a:ext cx="103265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New user</a:t>
              </a:r>
            </a:p>
          </p:txBody>
        </p:sp>
        <p:pic>
          <p:nvPicPr>
            <p:cNvPr id="286" name="Picture 285">
              <a:extLst>
                <a:ext uri="{FF2B5EF4-FFF2-40B4-BE49-F238E27FC236}">
                  <a16:creationId xmlns:a16="http://schemas.microsoft.com/office/drawing/2014/main" id="{8B4AB8E9-BBA3-4580-B129-AB6DE3C1E3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1976" y="2338963"/>
              <a:ext cx="192024" cy="192024"/>
            </a:xfrm>
            <a:prstGeom prst="rect">
              <a:avLst/>
            </a:prstGeom>
          </p:spPr>
        </p:pic>
      </p:grpSp>
      <p:grpSp>
        <p:nvGrpSpPr>
          <p:cNvPr id="17" name="Group 16">
            <a:extLst>
              <a:ext uri="{FF2B5EF4-FFF2-40B4-BE49-F238E27FC236}">
                <a16:creationId xmlns:a16="http://schemas.microsoft.com/office/drawing/2014/main" id="{B8903A0A-946B-4E89-811E-F4AACCE9D6E4}"/>
              </a:ext>
            </a:extLst>
          </p:cNvPr>
          <p:cNvGrpSpPr/>
          <p:nvPr/>
        </p:nvGrpSpPr>
        <p:grpSpPr>
          <a:xfrm>
            <a:off x="4137423" y="1855261"/>
            <a:ext cx="2349678" cy="780882"/>
            <a:chOff x="4137423" y="1855261"/>
            <a:chExt cx="2349678" cy="780882"/>
          </a:xfrm>
        </p:grpSpPr>
        <p:sp>
          <p:nvSpPr>
            <p:cNvPr id="203" name="TextBox 202">
              <a:extLst>
                <a:ext uri="{FF2B5EF4-FFF2-40B4-BE49-F238E27FC236}">
                  <a16:creationId xmlns:a16="http://schemas.microsoft.com/office/drawing/2014/main" id="{C3D08EC4-59DC-4260-8D6A-F4367681A31F}"/>
                </a:ext>
              </a:extLst>
            </p:cNvPr>
            <p:cNvSpPr txBox="1"/>
            <p:nvPr/>
          </p:nvSpPr>
          <p:spPr>
            <a:xfrm>
              <a:off x="4137423" y="1855261"/>
              <a:ext cx="1032270" cy="338554"/>
            </a:xfrm>
            <a:prstGeom prst="rect">
              <a:avLst/>
            </a:prstGeom>
            <a:noFill/>
          </p:spPr>
          <p:txBody>
            <a:bodyPr wrap="none" rtlCol="0">
              <a:spAutoFit/>
            </a:bodyPr>
            <a:lstStyle/>
            <a:p>
              <a:pPr algn="ctr"/>
              <a:r>
                <a:rPr lang="en-US" sz="1600">
                  <a:solidFill>
                    <a:srgbClr val="333333"/>
                  </a:solidFill>
                  <a:latin typeface="Segoe UI Bold" panose="020B0802040204020203" pitchFamily="34" charset="0"/>
                  <a:cs typeface="Segoe UI Bold" panose="020B0802040204020203" pitchFamily="34" charset="0"/>
                </a:rPr>
                <a:t>Users (4)</a:t>
              </a:r>
            </a:p>
          </p:txBody>
        </p:sp>
        <p:sp>
          <p:nvSpPr>
            <p:cNvPr id="249" name="TextBox 248">
              <a:extLst>
                <a:ext uri="{FF2B5EF4-FFF2-40B4-BE49-F238E27FC236}">
                  <a16:creationId xmlns:a16="http://schemas.microsoft.com/office/drawing/2014/main" id="{DEDE2CD0-39FB-473A-818A-84C25E438775}"/>
                </a:ext>
              </a:extLst>
            </p:cNvPr>
            <p:cNvSpPr txBox="1"/>
            <p:nvPr/>
          </p:nvSpPr>
          <p:spPr>
            <a:xfrm>
              <a:off x="5247145" y="1855261"/>
              <a:ext cx="1239956" cy="338554"/>
            </a:xfrm>
            <a:prstGeom prst="rect">
              <a:avLst/>
            </a:prstGeom>
            <a:noFill/>
          </p:spPr>
          <p:txBody>
            <a:bodyPr wrap="none" rtlCol="0">
              <a:spAutoFit/>
            </a:bodyPr>
            <a:lstStyle/>
            <a:p>
              <a:pPr algn="ctr"/>
              <a:r>
                <a:rPr lang="en-US" sz="1600">
                  <a:solidFill>
                    <a:srgbClr val="333333"/>
                  </a:solidFill>
                  <a:latin typeface="Segoe UI" panose="020B0502040204020203" pitchFamily="34" charset="0"/>
                  <a:cs typeface="Segoe UI" panose="020B0502040204020203" pitchFamily="34" charset="0"/>
                </a:rPr>
                <a:t>Groups (19)</a:t>
              </a:r>
            </a:p>
          </p:txBody>
        </p:sp>
        <p:cxnSp>
          <p:nvCxnSpPr>
            <p:cNvPr id="282" name="Straight Connector 281">
              <a:extLst>
                <a:ext uri="{FF2B5EF4-FFF2-40B4-BE49-F238E27FC236}">
                  <a16:creationId xmlns:a16="http://schemas.microsoft.com/office/drawing/2014/main" id="{F5A2443F-C190-4AF9-937E-7AA341B2D241}"/>
                </a:ext>
              </a:extLst>
            </p:cNvPr>
            <p:cNvCxnSpPr>
              <a:cxnSpLocks/>
            </p:cNvCxnSpPr>
            <p:nvPr/>
          </p:nvCxnSpPr>
          <p:spPr>
            <a:xfrm>
              <a:off x="4219372" y="2168997"/>
              <a:ext cx="868372" cy="0"/>
            </a:xfrm>
            <a:prstGeom prst="line">
              <a:avLst/>
            </a:prstGeom>
            <a:ln w="25400">
              <a:solidFill>
                <a:srgbClr val="0078D7"/>
              </a:solidFill>
            </a:ln>
          </p:spPr>
          <p:style>
            <a:lnRef idx="1">
              <a:schemeClr val="accent1"/>
            </a:lnRef>
            <a:fillRef idx="0">
              <a:schemeClr val="accent1"/>
            </a:fillRef>
            <a:effectRef idx="0">
              <a:schemeClr val="accent1"/>
            </a:effectRef>
            <a:fontRef idx="minor">
              <a:schemeClr val="tx1"/>
            </a:fontRef>
          </p:style>
        </p:cxnSp>
        <p:sp>
          <p:nvSpPr>
            <p:cNvPr id="288" name="Rectangle 287">
              <a:extLst>
                <a:ext uri="{FF2B5EF4-FFF2-40B4-BE49-F238E27FC236}">
                  <a16:creationId xmlns:a16="http://schemas.microsoft.com/office/drawing/2014/main" id="{FA902333-1041-485A-B188-5AA7F9376A5E}"/>
                </a:ext>
              </a:extLst>
            </p:cNvPr>
            <p:cNvSpPr/>
            <p:nvPr/>
          </p:nvSpPr>
          <p:spPr>
            <a:xfrm>
              <a:off x="5494841" y="2233807"/>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a:extLst>
              <a:ext uri="{FF2B5EF4-FFF2-40B4-BE49-F238E27FC236}">
                <a16:creationId xmlns:a16="http://schemas.microsoft.com/office/drawing/2014/main" id="{3645FD82-906B-4A0A-9F14-85B6685107AD}"/>
              </a:ext>
            </a:extLst>
          </p:cNvPr>
          <p:cNvGrpSpPr/>
          <p:nvPr/>
        </p:nvGrpSpPr>
        <p:grpSpPr>
          <a:xfrm>
            <a:off x="5640058" y="2273393"/>
            <a:ext cx="2298537" cy="338554"/>
            <a:chOff x="5640058" y="2273393"/>
            <a:chExt cx="2298537" cy="338554"/>
          </a:xfrm>
        </p:grpSpPr>
        <p:sp>
          <p:nvSpPr>
            <p:cNvPr id="289" name="TextBox 288">
              <a:extLst>
                <a:ext uri="{FF2B5EF4-FFF2-40B4-BE49-F238E27FC236}">
                  <a16:creationId xmlns:a16="http://schemas.microsoft.com/office/drawing/2014/main" id="{5621CF1F-95E1-4921-A147-8FA8CA469174}"/>
                </a:ext>
              </a:extLst>
            </p:cNvPr>
            <p:cNvSpPr txBox="1"/>
            <p:nvPr/>
          </p:nvSpPr>
          <p:spPr>
            <a:xfrm>
              <a:off x="5828915" y="2273393"/>
              <a:ext cx="2109680" cy="338554"/>
            </a:xfrm>
            <a:prstGeom prst="rect">
              <a:avLst/>
            </a:prstGeom>
            <a:noFill/>
          </p:spPr>
          <p:txBody>
            <a:bodyPr wrap="none" rtlCol="0">
              <a:spAutoFit/>
            </a:bodyPr>
            <a:lstStyle/>
            <a:p>
              <a:r>
                <a:rPr lang="en-US" sz="1600">
                  <a:solidFill>
                    <a:srgbClr val="CCCCCC"/>
                  </a:solidFill>
                  <a:latin typeface="Segoe UI" panose="020B0502040204020203" pitchFamily="34" charset="0"/>
                  <a:cs typeface="Segoe UI" panose="020B0502040204020203" pitchFamily="34" charset="0"/>
                </a:rPr>
                <a:t>Manage membership</a:t>
              </a:r>
            </a:p>
          </p:txBody>
        </p:sp>
        <p:pic>
          <p:nvPicPr>
            <p:cNvPr id="25" name="Picture 24">
              <a:extLst>
                <a:ext uri="{FF2B5EF4-FFF2-40B4-BE49-F238E27FC236}">
                  <a16:creationId xmlns:a16="http://schemas.microsoft.com/office/drawing/2014/main" id="{EFCF5ED3-DC31-420F-B069-2ECF9828CA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0058" y="2338963"/>
              <a:ext cx="192024" cy="192024"/>
            </a:xfrm>
            <a:prstGeom prst="rect">
              <a:avLst/>
            </a:prstGeom>
          </p:spPr>
        </p:pic>
      </p:grpSp>
      <p:grpSp>
        <p:nvGrpSpPr>
          <p:cNvPr id="5" name="Group 4">
            <a:extLst>
              <a:ext uri="{FF2B5EF4-FFF2-40B4-BE49-F238E27FC236}">
                <a16:creationId xmlns:a16="http://schemas.microsoft.com/office/drawing/2014/main" id="{C6870EA9-C0C9-41E5-AC78-1C25C2B55E34}"/>
              </a:ext>
            </a:extLst>
          </p:cNvPr>
          <p:cNvGrpSpPr/>
          <p:nvPr/>
        </p:nvGrpSpPr>
        <p:grpSpPr>
          <a:xfrm>
            <a:off x="7993890" y="2273393"/>
            <a:ext cx="1394636" cy="338554"/>
            <a:chOff x="7993890" y="2273393"/>
            <a:chExt cx="1394636" cy="338554"/>
          </a:xfrm>
        </p:grpSpPr>
        <p:pic>
          <p:nvPicPr>
            <p:cNvPr id="27" name="Picture 26">
              <a:extLst>
                <a:ext uri="{FF2B5EF4-FFF2-40B4-BE49-F238E27FC236}">
                  <a16:creationId xmlns:a16="http://schemas.microsoft.com/office/drawing/2014/main" id="{6E5C1E62-757D-41E0-8D37-8EE1684806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93890" y="2338963"/>
              <a:ext cx="192024" cy="192024"/>
            </a:xfrm>
            <a:prstGeom prst="rect">
              <a:avLst/>
            </a:prstGeom>
          </p:spPr>
        </p:pic>
        <p:sp>
          <p:nvSpPr>
            <p:cNvPr id="338" name="TextBox 337">
              <a:extLst>
                <a:ext uri="{FF2B5EF4-FFF2-40B4-BE49-F238E27FC236}">
                  <a16:creationId xmlns:a16="http://schemas.microsoft.com/office/drawing/2014/main" id="{725D9A0B-28B7-41A2-B298-804395127195}"/>
                </a:ext>
              </a:extLst>
            </p:cNvPr>
            <p:cNvSpPr txBox="1"/>
            <p:nvPr/>
          </p:nvSpPr>
          <p:spPr>
            <a:xfrm>
              <a:off x="8182747" y="2273393"/>
              <a:ext cx="1205779" cy="338554"/>
            </a:xfrm>
            <a:prstGeom prst="rect">
              <a:avLst/>
            </a:prstGeom>
            <a:noFill/>
          </p:spPr>
          <p:txBody>
            <a:bodyPr wrap="none" rtlCol="0">
              <a:spAutoFit/>
            </a:bodyPr>
            <a:lstStyle/>
            <a:p>
              <a:r>
                <a:rPr lang="en-US" sz="1600">
                  <a:solidFill>
                    <a:srgbClr val="CCCCCC"/>
                  </a:solidFill>
                  <a:latin typeface="Segoe UI" panose="020B0502040204020203" pitchFamily="34" charset="0"/>
                  <a:cs typeface="Segoe UI" panose="020B0502040204020203" pitchFamily="34" charset="0"/>
                </a:rPr>
                <a:t>Delete user</a:t>
              </a:r>
            </a:p>
          </p:txBody>
        </p:sp>
      </p:grpSp>
      <p:grpSp>
        <p:nvGrpSpPr>
          <p:cNvPr id="6" name="Group 5">
            <a:extLst>
              <a:ext uri="{FF2B5EF4-FFF2-40B4-BE49-F238E27FC236}">
                <a16:creationId xmlns:a16="http://schemas.microsoft.com/office/drawing/2014/main" id="{01AAB99D-1031-49C5-91DA-C43141283E53}"/>
              </a:ext>
            </a:extLst>
          </p:cNvPr>
          <p:cNvGrpSpPr/>
          <p:nvPr/>
        </p:nvGrpSpPr>
        <p:grpSpPr>
          <a:xfrm>
            <a:off x="9545091" y="2273393"/>
            <a:ext cx="1972166" cy="338554"/>
            <a:chOff x="9545091" y="2273393"/>
            <a:chExt cx="1972166" cy="338554"/>
          </a:xfrm>
        </p:grpSpPr>
        <p:pic>
          <p:nvPicPr>
            <p:cNvPr id="29" name="Picture 28">
              <a:extLst>
                <a:ext uri="{FF2B5EF4-FFF2-40B4-BE49-F238E27FC236}">
                  <a16:creationId xmlns:a16="http://schemas.microsoft.com/office/drawing/2014/main" id="{F2218075-D437-4114-B1F2-B8325EF69C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45091" y="2338963"/>
              <a:ext cx="192024" cy="192024"/>
            </a:xfrm>
            <a:prstGeom prst="rect">
              <a:avLst/>
            </a:prstGeom>
          </p:spPr>
        </p:pic>
        <p:sp>
          <p:nvSpPr>
            <p:cNvPr id="341" name="TextBox 340">
              <a:extLst>
                <a:ext uri="{FF2B5EF4-FFF2-40B4-BE49-F238E27FC236}">
                  <a16:creationId xmlns:a16="http://schemas.microsoft.com/office/drawing/2014/main" id="{3CEDF9C4-B39A-456A-BC5F-5675EF5BB0C1}"/>
                </a:ext>
              </a:extLst>
            </p:cNvPr>
            <p:cNvSpPr txBox="1"/>
            <p:nvPr/>
          </p:nvSpPr>
          <p:spPr>
            <a:xfrm>
              <a:off x="9733948" y="2273393"/>
              <a:ext cx="1783309" cy="338554"/>
            </a:xfrm>
            <a:prstGeom prst="rect">
              <a:avLst/>
            </a:prstGeom>
            <a:noFill/>
          </p:spPr>
          <p:txBody>
            <a:bodyPr wrap="none" rtlCol="0">
              <a:spAutoFit/>
            </a:bodyPr>
            <a:lstStyle/>
            <a:p>
              <a:r>
                <a:rPr lang="en-US" sz="1600">
                  <a:solidFill>
                    <a:srgbClr val="CCCCCC"/>
                  </a:solidFill>
                  <a:latin typeface="Segoe UI" panose="020B0502040204020203" pitchFamily="34" charset="0"/>
                  <a:cs typeface="Segoe UI" panose="020B0502040204020203" pitchFamily="34" charset="0"/>
                </a:rPr>
                <a:t>Change password</a:t>
              </a:r>
            </a:p>
          </p:txBody>
        </p:sp>
      </p:grpSp>
      <p:grpSp>
        <p:nvGrpSpPr>
          <p:cNvPr id="16" name="Group 15">
            <a:extLst>
              <a:ext uri="{FF2B5EF4-FFF2-40B4-BE49-F238E27FC236}">
                <a16:creationId xmlns:a16="http://schemas.microsoft.com/office/drawing/2014/main" id="{64B09192-8249-46C7-90D3-956B4569976E}"/>
              </a:ext>
            </a:extLst>
          </p:cNvPr>
          <p:cNvGrpSpPr/>
          <p:nvPr/>
        </p:nvGrpSpPr>
        <p:grpSpPr>
          <a:xfrm>
            <a:off x="11601266" y="2273393"/>
            <a:ext cx="1154186" cy="338554"/>
            <a:chOff x="11601266" y="2273393"/>
            <a:chExt cx="1154186" cy="338554"/>
          </a:xfrm>
        </p:grpSpPr>
        <p:pic>
          <p:nvPicPr>
            <p:cNvPr id="31" name="Picture 30">
              <a:extLst>
                <a:ext uri="{FF2B5EF4-FFF2-40B4-BE49-F238E27FC236}">
                  <a16:creationId xmlns:a16="http://schemas.microsoft.com/office/drawing/2014/main" id="{760BA179-61DF-45A3-AC99-2397AEBE017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01266" y="2338963"/>
              <a:ext cx="192024" cy="192024"/>
            </a:xfrm>
            <a:prstGeom prst="rect">
              <a:avLst/>
            </a:prstGeom>
          </p:spPr>
        </p:pic>
        <p:sp>
          <p:nvSpPr>
            <p:cNvPr id="343" name="TextBox 342">
              <a:extLst>
                <a:ext uri="{FF2B5EF4-FFF2-40B4-BE49-F238E27FC236}">
                  <a16:creationId xmlns:a16="http://schemas.microsoft.com/office/drawing/2014/main" id="{DCF9CCD2-00DC-484F-A8F2-695C03F7A19F}"/>
                </a:ext>
              </a:extLst>
            </p:cNvPr>
            <p:cNvSpPr txBox="1"/>
            <p:nvPr/>
          </p:nvSpPr>
          <p:spPr>
            <a:xfrm>
              <a:off x="11790123" y="2273393"/>
              <a:ext cx="965329" cy="338554"/>
            </a:xfrm>
            <a:prstGeom prst="rect">
              <a:avLst/>
            </a:prstGeom>
            <a:noFill/>
          </p:spPr>
          <p:txBody>
            <a:bodyPr wrap="none" rtlCol="0">
              <a:spAutoFit/>
            </a:bodyPr>
            <a:lstStyle/>
            <a:p>
              <a:r>
                <a:rPr lang="en-US" sz="1600">
                  <a:solidFill>
                    <a:srgbClr val="CCCCCC"/>
                  </a:solidFill>
                  <a:latin typeface="Segoe UI" panose="020B0502040204020203" pitchFamily="34" charset="0"/>
                  <a:cs typeface="Segoe UI" panose="020B0502040204020203" pitchFamily="34" charset="0"/>
                </a:rPr>
                <a:t>Edit user</a:t>
              </a:r>
            </a:p>
          </p:txBody>
        </p:sp>
      </p:grpSp>
      <p:sp>
        <p:nvSpPr>
          <p:cNvPr id="12" name="Rectangle 11">
            <a:extLst>
              <a:ext uri="{FF2B5EF4-FFF2-40B4-BE49-F238E27FC236}">
                <a16:creationId xmlns:a16="http://schemas.microsoft.com/office/drawing/2014/main" id="{62C131F1-A2C3-4572-95FA-2399BD283122}"/>
              </a:ext>
            </a:extLst>
          </p:cNvPr>
          <p:cNvSpPr/>
          <p:nvPr/>
        </p:nvSpPr>
        <p:spPr>
          <a:xfrm>
            <a:off x="-6917" y="612648"/>
            <a:ext cx="24387048" cy="13103352"/>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03F01561-1436-4BF4-98C3-72D798D6DAC6}"/>
              </a:ext>
            </a:extLst>
          </p:cNvPr>
          <p:cNvGrpSpPr/>
          <p:nvPr/>
        </p:nvGrpSpPr>
        <p:grpSpPr>
          <a:xfrm>
            <a:off x="18284952" y="612648"/>
            <a:ext cx="6099048" cy="13103352"/>
            <a:chOff x="18284952" y="612648"/>
            <a:chExt cx="6099048" cy="13103352"/>
          </a:xfrm>
        </p:grpSpPr>
        <p:sp>
          <p:nvSpPr>
            <p:cNvPr id="292" name="Rectangle 291">
              <a:extLst>
                <a:ext uri="{FF2B5EF4-FFF2-40B4-BE49-F238E27FC236}">
                  <a16:creationId xmlns:a16="http://schemas.microsoft.com/office/drawing/2014/main" id="{E585133A-FF53-4295-931B-CFA644434E92}"/>
                </a:ext>
              </a:extLst>
            </p:cNvPr>
            <p:cNvSpPr/>
            <p:nvPr/>
          </p:nvSpPr>
          <p:spPr>
            <a:xfrm>
              <a:off x="20726400" y="2235049"/>
              <a:ext cx="3255264" cy="402336"/>
            </a:xfrm>
            <a:prstGeom prst="rect">
              <a:avLst/>
            </a:prstGeom>
            <a:solidFill>
              <a:schemeClr val="bg1"/>
            </a:solidFill>
            <a:ln>
              <a:solidFill>
                <a:srgbClr val="EEEE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TextBox 292">
              <a:extLst>
                <a:ext uri="{FF2B5EF4-FFF2-40B4-BE49-F238E27FC236}">
                  <a16:creationId xmlns:a16="http://schemas.microsoft.com/office/drawing/2014/main" id="{6473BEF4-4D03-4754-92BC-81FA92E27AE4}"/>
                </a:ext>
              </a:extLst>
            </p:cNvPr>
            <p:cNvSpPr txBox="1"/>
            <p:nvPr/>
          </p:nvSpPr>
          <p:spPr>
            <a:xfrm>
              <a:off x="20726400" y="2274635"/>
              <a:ext cx="747962"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Search</a:t>
              </a:r>
            </a:p>
          </p:txBody>
        </p:sp>
        <p:pic>
          <p:nvPicPr>
            <p:cNvPr id="294" name="Picture 293">
              <a:extLst>
                <a:ext uri="{FF2B5EF4-FFF2-40B4-BE49-F238E27FC236}">
                  <a16:creationId xmlns:a16="http://schemas.microsoft.com/office/drawing/2014/main" id="{49DB3674-D95B-473F-894D-CB039AE946D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684484" y="2340205"/>
              <a:ext cx="192024" cy="192024"/>
            </a:xfrm>
            <a:prstGeom prst="rect">
              <a:avLst/>
            </a:prstGeom>
          </p:spPr>
        </p:pic>
        <p:pic>
          <p:nvPicPr>
            <p:cNvPr id="295" name="Picture 294">
              <a:extLst>
                <a:ext uri="{FF2B5EF4-FFF2-40B4-BE49-F238E27FC236}">
                  <a16:creationId xmlns:a16="http://schemas.microsoft.com/office/drawing/2014/main" id="{7D69FA16-5F07-44C3-8970-4A34FB5BF66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264512" y="2338783"/>
              <a:ext cx="192024" cy="192024"/>
            </a:xfrm>
            <a:prstGeom prst="rect">
              <a:avLst/>
            </a:prstGeom>
          </p:spPr>
        </p:pic>
        <p:sp>
          <p:nvSpPr>
            <p:cNvPr id="344" name="TextBox 343">
              <a:extLst>
                <a:ext uri="{FF2B5EF4-FFF2-40B4-BE49-F238E27FC236}">
                  <a16:creationId xmlns:a16="http://schemas.microsoft.com/office/drawing/2014/main" id="{1FEBCADC-AFA0-4DAC-875E-F0D5A6809C7A}"/>
                </a:ext>
              </a:extLst>
            </p:cNvPr>
            <p:cNvSpPr txBox="1"/>
            <p:nvPr/>
          </p:nvSpPr>
          <p:spPr>
            <a:xfrm>
              <a:off x="19194301" y="2274635"/>
              <a:ext cx="800347" cy="323165"/>
            </a:xfrm>
            <a:prstGeom prst="rect">
              <a:avLst/>
            </a:prstGeom>
            <a:noFill/>
          </p:spPr>
          <p:txBody>
            <a:bodyPr wrap="none" rtlCol="0">
              <a:spAutoFit/>
            </a:bodyPr>
            <a:lstStyle/>
            <a:p>
              <a:r>
                <a:rPr lang="en-US" sz="1500">
                  <a:latin typeface="Segoe UI italic" panose="020B0502040204090203" pitchFamily="34" charset="0"/>
                  <a:cs typeface="Segoe UI" panose="020B0502040204020203" pitchFamily="34" charset="0"/>
                </a:rPr>
                <a:t>4 items</a:t>
              </a:r>
            </a:p>
          </p:txBody>
        </p:sp>
        <p:sp>
          <p:nvSpPr>
            <p:cNvPr id="13" name="Rectangle 12">
              <a:extLst>
                <a:ext uri="{FF2B5EF4-FFF2-40B4-BE49-F238E27FC236}">
                  <a16:creationId xmlns:a16="http://schemas.microsoft.com/office/drawing/2014/main" id="{35566A5F-0BCA-4940-80B6-7894EF03D2B8}"/>
                </a:ext>
              </a:extLst>
            </p:cNvPr>
            <p:cNvSpPr/>
            <p:nvPr/>
          </p:nvSpPr>
          <p:spPr>
            <a:xfrm>
              <a:off x="18284952" y="612648"/>
              <a:ext cx="6099048" cy="131033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319AE65E-B2B3-4B05-B27F-42FAD70BCE21}"/>
                </a:ext>
              </a:extLst>
            </p:cNvPr>
            <p:cNvSpPr txBox="1"/>
            <p:nvPr/>
          </p:nvSpPr>
          <p:spPr>
            <a:xfrm>
              <a:off x="18490568" y="818388"/>
              <a:ext cx="3966920"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Create a new user account</a:t>
              </a:r>
            </a:p>
          </p:txBody>
        </p:sp>
        <p:sp>
          <p:nvSpPr>
            <p:cNvPr id="15" name="TextBox 14">
              <a:extLst>
                <a:ext uri="{FF2B5EF4-FFF2-40B4-BE49-F238E27FC236}">
                  <a16:creationId xmlns:a16="http://schemas.microsoft.com/office/drawing/2014/main" id="{957C343B-5B08-4A7C-8DC8-C8331FD19500}"/>
                </a:ext>
              </a:extLst>
            </p:cNvPr>
            <p:cNvSpPr txBox="1"/>
            <p:nvPr/>
          </p:nvSpPr>
          <p:spPr>
            <a:xfrm>
              <a:off x="18490568" y="1362869"/>
              <a:ext cx="5778669" cy="338554"/>
            </a:xfrm>
            <a:prstGeom prst="rect">
              <a:avLst/>
            </a:prstGeom>
            <a:noFill/>
          </p:spPr>
          <p:txBody>
            <a:bodyPr wrap="square" rtlCol="0">
              <a:spAutoFit/>
            </a:bodyPr>
            <a:lstStyle/>
            <a:p>
              <a:r>
                <a:rPr lang="en-US" sz="1600">
                  <a:latin typeface="Segoe UI" panose="020B0502040204020203" pitchFamily="34" charset="0"/>
                  <a:cs typeface="Segoe UI" panose="020B0502040204020203" pitchFamily="34" charset="0"/>
                </a:rPr>
                <a:t>This creates a new local user account.</a:t>
              </a:r>
            </a:p>
          </p:txBody>
        </p:sp>
        <p:sp>
          <p:nvSpPr>
            <p:cNvPr id="51" name="Rectangle 50">
              <a:extLst>
                <a:ext uri="{FF2B5EF4-FFF2-40B4-BE49-F238E27FC236}">
                  <a16:creationId xmlns:a16="http://schemas.microsoft.com/office/drawing/2014/main" id="{C4A22CA7-EBEA-4248-8BF1-1DABFB6526A2}"/>
                </a:ext>
              </a:extLst>
            </p:cNvPr>
            <p:cNvSpPr/>
            <p:nvPr/>
          </p:nvSpPr>
          <p:spPr>
            <a:xfrm>
              <a:off x="18588207" y="3648036"/>
              <a:ext cx="5486400"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53" name="TextBox 52">
              <a:extLst>
                <a:ext uri="{FF2B5EF4-FFF2-40B4-BE49-F238E27FC236}">
                  <a16:creationId xmlns:a16="http://schemas.microsoft.com/office/drawing/2014/main" id="{DF022F43-4E5B-4B54-AB30-F78BDB85FCED}"/>
                </a:ext>
              </a:extLst>
            </p:cNvPr>
            <p:cNvSpPr txBox="1"/>
            <p:nvPr/>
          </p:nvSpPr>
          <p:spPr>
            <a:xfrm>
              <a:off x="18495814" y="3229255"/>
              <a:ext cx="1059906" cy="338554"/>
            </a:xfrm>
            <a:prstGeom prst="rect">
              <a:avLst/>
            </a:prstGeom>
            <a:noFill/>
          </p:spPr>
          <p:txBody>
            <a:bodyPr wrap="none" rtlCol="0">
              <a:spAutoFit/>
            </a:bodyPr>
            <a:lstStyle/>
            <a:p>
              <a:r>
                <a:rPr lang="en-US" sz="1600" dirty="0">
                  <a:latin typeface="Segoe UI" panose="020B0502040204020203" pitchFamily="34" charset="0"/>
                  <a:cs typeface="Segoe UI" panose="020B0502040204020203" pitchFamily="34" charset="0"/>
                </a:rPr>
                <a:t>Full name</a:t>
              </a:r>
            </a:p>
          </p:txBody>
        </p:sp>
        <p:sp>
          <p:nvSpPr>
            <p:cNvPr id="56" name="Rectangle 55">
              <a:extLst>
                <a:ext uri="{FF2B5EF4-FFF2-40B4-BE49-F238E27FC236}">
                  <a16:creationId xmlns:a16="http://schemas.microsoft.com/office/drawing/2014/main" id="{583AEE7A-0A72-4404-AEE2-A313BCD5B7CE}"/>
                </a:ext>
              </a:extLst>
            </p:cNvPr>
            <p:cNvSpPr/>
            <p:nvPr/>
          </p:nvSpPr>
          <p:spPr>
            <a:xfrm>
              <a:off x="20925081" y="13011912"/>
              <a:ext cx="1527048"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Segoe UI" panose="020B0502040204020203" pitchFamily="34" charset="0"/>
                  <a:cs typeface="Segoe UI" panose="020B0502040204020203" pitchFamily="34" charset="0"/>
                </a:rPr>
                <a:t>Create</a:t>
              </a:r>
            </a:p>
          </p:txBody>
        </p:sp>
        <p:sp>
          <p:nvSpPr>
            <p:cNvPr id="57" name="Rectangle 56">
              <a:extLst>
                <a:ext uri="{FF2B5EF4-FFF2-40B4-BE49-F238E27FC236}">
                  <a16:creationId xmlns:a16="http://schemas.microsoft.com/office/drawing/2014/main" id="{61A2AB79-F7D3-46E6-BDF6-6FF002F4C4D9}"/>
                </a:ext>
              </a:extLst>
            </p:cNvPr>
            <p:cNvSpPr/>
            <p:nvPr/>
          </p:nvSpPr>
          <p:spPr>
            <a:xfrm>
              <a:off x="22553676" y="13011912"/>
              <a:ext cx="1527048" cy="402336"/>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333333"/>
                  </a:solidFill>
                  <a:latin typeface="Segoe UI" panose="020B0502040204020203" pitchFamily="34" charset="0"/>
                  <a:cs typeface="Segoe UI" panose="020B0502040204020203" pitchFamily="34" charset="0"/>
                </a:rPr>
                <a:t>Cancel</a:t>
              </a:r>
            </a:p>
          </p:txBody>
        </p:sp>
        <p:sp>
          <p:nvSpPr>
            <p:cNvPr id="48" name="Rectangle 47">
              <a:extLst>
                <a:ext uri="{FF2B5EF4-FFF2-40B4-BE49-F238E27FC236}">
                  <a16:creationId xmlns:a16="http://schemas.microsoft.com/office/drawing/2014/main" id="{9EA2ADFD-1511-415D-BC40-2E57F847B51D}"/>
                </a:ext>
              </a:extLst>
            </p:cNvPr>
            <p:cNvSpPr/>
            <p:nvPr/>
          </p:nvSpPr>
          <p:spPr>
            <a:xfrm>
              <a:off x="18588207" y="2490938"/>
              <a:ext cx="5486400"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50" name="TextBox 49">
              <a:extLst>
                <a:ext uri="{FF2B5EF4-FFF2-40B4-BE49-F238E27FC236}">
                  <a16:creationId xmlns:a16="http://schemas.microsoft.com/office/drawing/2014/main" id="{78BEE650-D3A7-4E64-80E0-0A6633834E6F}"/>
                </a:ext>
              </a:extLst>
            </p:cNvPr>
            <p:cNvSpPr txBox="1"/>
            <p:nvPr/>
          </p:nvSpPr>
          <p:spPr>
            <a:xfrm>
              <a:off x="18495814" y="2072157"/>
              <a:ext cx="867545" cy="338554"/>
            </a:xfrm>
            <a:prstGeom prst="rect">
              <a:avLst/>
            </a:prstGeom>
            <a:noFill/>
          </p:spPr>
          <p:txBody>
            <a:bodyPr wrap="none" rtlCol="0">
              <a:spAutoFit/>
            </a:bodyPr>
            <a:lstStyle/>
            <a:p>
              <a:r>
                <a:rPr lang="en-US" sz="1600" dirty="0">
                  <a:latin typeface="Segoe UI" panose="020B0502040204020203" pitchFamily="34" charset="0"/>
                  <a:cs typeface="Segoe UI" panose="020B0502040204020203" pitchFamily="34" charset="0"/>
                </a:rPr>
                <a:t>Name </a:t>
              </a:r>
              <a:r>
                <a:rPr lang="en-US" sz="1600" dirty="0">
                  <a:solidFill>
                    <a:srgbClr val="FF0000"/>
                  </a:solidFill>
                  <a:latin typeface="Segoe UI" panose="020B0502040204020203" pitchFamily="34" charset="0"/>
                  <a:cs typeface="Segoe UI" panose="020B0502040204020203" pitchFamily="34" charset="0"/>
                </a:rPr>
                <a:t>*</a:t>
              </a:r>
            </a:p>
          </p:txBody>
        </p:sp>
        <p:sp>
          <p:nvSpPr>
            <p:cNvPr id="187" name="Rectangle 186">
              <a:extLst>
                <a:ext uri="{FF2B5EF4-FFF2-40B4-BE49-F238E27FC236}">
                  <a16:creationId xmlns:a16="http://schemas.microsoft.com/office/drawing/2014/main" id="{031064B5-4BE7-4CA8-BB2A-32FE4179F8A1}"/>
                </a:ext>
              </a:extLst>
            </p:cNvPr>
            <p:cNvSpPr/>
            <p:nvPr/>
          </p:nvSpPr>
          <p:spPr>
            <a:xfrm>
              <a:off x="18588207" y="4805134"/>
              <a:ext cx="5486400"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188" name="TextBox 187">
              <a:extLst>
                <a:ext uri="{FF2B5EF4-FFF2-40B4-BE49-F238E27FC236}">
                  <a16:creationId xmlns:a16="http://schemas.microsoft.com/office/drawing/2014/main" id="{B078A6C8-4420-4A6E-B185-2B40BE461ECC}"/>
                </a:ext>
              </a:extLst>
            </p:cNvPr>
            <p:cNvSpPr txBox="1"/>
            <p:nvPr/>
          </p:nvSpPr>
          <p:spPr>
            <a:xfrm>
              <a:off x="18495814" y="4386353"/>
              <a:ext cx="1213794" cy="338554"/>
            </a:xfrm>
            <a:prstGeom prst="rect">
              <a:avLst/>
            </a:prstGeom>
            <a:noFill/>
          </p:spPr>
          <p:txBody>
            <a:bodyPr wrap="none" rtlCol="0">
              <a:spAutoFit/>
            </a:bodyPr>
            <a:lstStyle/>
            <a:p>
              <a:r>
                <a:rPr lang="en-US" sz="1600" dirty="0">
                  <a:latin typeface="Segoe UI" panose="020B0502040204020203" pitchFamily="34" charset="0"/>
                  <a:cs typeface="Segoe UI" panose="020B0502040204020203" pitchFamily="34" charset="0"/>
                </a:rPr>
                <a:t>Description</a:t>
              </a:r>
            </a:p>
          </p:txBody>
        </p:sp>
        <p:sp>
          <p:nvSpPr>
            <p:cNvPr id="191" name="Rectangle 190">
              <a:extLst>
                <a:ext uri="{FF2B5EF4-FFF2-40B4-BE49-F238E27FC236}">
                  <a16:creationId xmlns:a16="http://schemas.microsoft.com/office/drawing/2014/main" id="{13168851-C8E8-43D8-A1F8-E471A74ADFDA}"/>
                </a:ext>
              </a:extLst>
            </p:cNvPr>
            <p:cNvSpPr/>
            <p:nvPr/>
          </p:nvSpPr>
          <p:spPr>
            <a:xfrm>
              <a:off x="18588207" y="5962234"/>
              <a:ext cx="5486400"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192" name="TextBox 191">
              <a:extLst>
                <a:ext uri="{FF2B5EF4-FFF2-40B4-BE49-F238E27FC236}">
                  <a16:creationId xmlns:a16="http://schemas.microsoft.com/office/drawing/2014/main" id="{DC70532E-C477-4802-8EFC-49A544EFACDD}"/>
                </a:ext>
              </a:extLst>
            </p:cNvPr>
            <p:cNvSpPr txBox="1"/>
            <p:nvPr/>
          </p:nvSpPr>
          <p:spPr>
            <a:xfrm>
              <a:off x="18495814" y="5543453"/>
              <a:ext cx="1170257" cy="338554"/>
            </a:xfrm>
            <a:prstGeom prst="rect">
              <a:avLst/>
            </a:prstGeom>
            <a:noFill/>
          </p:spPr>
          <p:txBody>
            <a:bodyPr wrap="none" rtlCol="0">
              <a:spAutoFit/>
            </a:bodyPr>
            <a:lstStyle/>
            <a:p>
              <a:r>
                <a:rPr lang="en-US" sz="1600" dirty="0">
                  <a:latin typeface="Segoe UI" panose="020B0502040204020203" pitchFamily="34" charset="0"/>
                  <a:cs typeface="Segoe UI" panose="020B0502040204020203" pitchFamily="34" charset="0"/>
                </a:rPr>
                <a:t>Password </a:t>
              </a:r>
              <a:r>
                <a:rPr lang="en-US" sz="1600" dirty="0">
                  <a:solidFill>
                    <a:srgbClr val="FF0000"/>
                  </a:solidFill>
                  <a:latin typeface="Segoe UI" panose="020B0502040204020203" pitchFamily="34" charset="0"/>
                  <a:cs typeface="Segoe UI" panose="020B0502040204020203" pitchFamily="34" charset="0"/>
                </a:rPr>
                <a:t>*</a:t>
              </a:r>
            </a:p>
          </p:txBody>
        </p:sp>
        <p:sp>
          <p:nvSpPr>
            <p:cNvPr id="195" name="Rectangle 194">
              <a:extLst>
                <a:ext uri="{FF2B5EF4-FFF2-40B4-BE49-F238E27FC236}">
                  <a16:creationId xmlns:a16="http://schemas.microsoft.com/office/drawing/2014/main" id="{999C8050-02C9-4ECC-8001-FCCFD904D82A}"/>
                </a:ext>
              </a:extLst>
            </p:cNvPr>
            <p:cNvSpPr/>
            <p:nvPr/>
          </p:nvSpPr>
          <p:spPr>
            <a:xfrm>
              <a:off x="18588207" y="7119334"/>
              <a:ext cx="5486400"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196" name="TextBox 195">
              <a:extLst>
                <a:ext uri="{FF2B5EF4-FFF2-40B4-BE49-F238E27FC236}">
                  <a16:creationId xmlns:a16="http://schemas.microsoft.com/office/drawing/2014/main" id="{AB0EC8B4-6782-4DEB-9155-CC0A51A0A2FB}"/>
                </a:ext>
              </a:extLst>
            </p:cNvPr>
            <p:cNvSpPr txBox="1"/>
            <p:nvPr/>
          </p:nvSpPr>
          <p:spPr>
            <a:xfrm>
              <a:off x="18495814" y="6700553"/>
              <a:ext cx="1959254" cy="338554"/>
            </a:xfrm>
            <a:prstGeom prst="rect">
              <a:avLst/>
            </a:prstGeom>
            <a:noFill/>
          </p:spPr>
          <p:txBody>
            <a:bodyPr wrap="none" rtlCol="0">
              <a:spAutoFit/>
            </a:bodyPr>
            <a:lstStyle/>
            <a:p>
              <a:r>
                <a:rPr lang="en-US" sz="1600" dirty="0">
                  <a:latin typeface="Segoe UI" panose="020B0502040204020203" pitchFamily="34" charset="0"/>
                  <a:cs typeface="Segoe UI" panose="020B0502040204020203" pitchFamily="34" charset="0"/>
                </a:rPr>
                <a:t>Confirm password </a:t>
              </a:r>
              <a:r>
                <a:rPr lang="en-US" sz="1600" dirty="0">
                  <a:solidFill>
                    <a:srgbClr val="FF0000"/>
                  </a:solidFill>
                  <a:latin typeface="Segoe UI" panose="020B0502040204020203" pitchFamily="34" charset="0"/>
                  <a:cs typeface="Segoe UI" panose="020B0502040204020203" pitchFamily="34" charset="0"/>
                </a:rPr>
                <a:t>*</a:t>
              </a:r>
            </a:p>
          </p:txBody>
        </p:sp>
      </p:grpSp>
      <p:sp>
        <p:nvSpPr>
          <p:cNvPr id="115" name="Rectangle 114">
            <a:extLst>
              <a:ext uri="{FF2B5EF4-FFF2-40B4-BE49-F238E27FC236}">
                <a16:creationId xmlns:a16="http://schemas.microsoft.com/office/drawing/2014/main" id="{150BB6C2-596B-4B8E-8A52-D1F2183ED64B}"/>
              </a:ext>
            </a:extLst>
          </p:cNvPr>
          <p:cNvSpPr/>
          <p:nvPr/>
        </p:nvSpPr>
        <p:spPr>
          <a:xfrm>
            <a:off x="-6917" y="5737621"/>
            <a:ext cx="3794760"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115">
            <a:extLst>
              <a:ext uri="{FF2B5EF4-FFF2-40B4-BE49-F238E27FC236}">
                <a16:creationId xmlns:a16="http://schemas.microsoft.com/office/drawing/2014/main" id="{6B577A99-E38B-4ED9-9CFD-3D683E09C4E6}"/>
              </a:ext>
            </a:extLst>
          </p:cNvPr>
          <p:cNvSpPr/>
          <p:nvPr/>
        </p:nvSpPr>
        <p:spPr>
          <a:xfrm>
            <a:off x="-6917" y="5737621"/>
            <a:ext cx="54864" cy="402336"/>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24040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3" name="Table 222">
            <a:extLst>
              <a:ext uri="{FF2B5EF4-FFF2-40B4-BE49-F238E27FC236}">
                <a16:creationId xmlns:a16="http://schemas.microsoft.com/office/drawing/2014/main" id="{307A65BE-CA16-4CFE-82EC-85D4156FB2A9}"/>
              </a:ext>
            </a:extLst>
          </p:cNvPr>
          <p:cNvGraphicFramePr>
            <a:graphicFrameLocks noGrp="1"/>
          </p:cNvGraphicFramePr>
          <p:nvPr>
            <p:extLst>
              <p:ext uri="{D42A27DB-BD31-4B8C-83A1-F6EECF244321}">
                <p14:modId xmlns:p14="http://schemas.microsoft.com/office/powerpoint/2010/main" val="2409638160"/>
              </p:ext>
            </p:extLst>
          </p:nvPr>
        </p:nvGraphicFramePr>
        <p:xfrm>
          <a:off x="7868052" y="2578062"/>
          <a:ext cx="16524273" cy="4522087"/>
        </p:xfrm>
        <a:graphic>
          <a:graphicData uri="http://schemas.openxmlformats.org/drawingml/2006/table">
            <a:tbl>
              <a:tblPr>
                <a:tableStyleId>{5C22544A-7EE6-4342-B048-85BDC9FD1C3A}</a:tableStyleId>
              </a:tblPr>
              <a:tblGrid>
                <a:gridCol w="306957">
                  <a:extLst>
                    <a:ext uri="{9D8B030D-6E8A-4147-A177-3AD203B41FA5}">
                      <a16:colId xmlns:a16="http://schemas.microsoft.com/office/drawing/2014/main" val="1683139396"/>
                    </a:ext>
                  </a:extLst>
                </a:gridCol>
                <a:gridCol w="368490">
                  <a:extLst>
                    <a:ext uri="{9D8B030D-6E8A-4147-A177-3AD203B41FA5}">
                      <a16:colId xmlns:a16="http://schemas.microsoft.com/office/drawing/2014/main" val="2795338288"/>
                    </a:ext>
                  </a:extLst>
                </a:gridCol>
                <a:gridCol w="3971498">
                  <a:extLst>
                    <a:ext uri="{9D8B030D-6E8A-4147-A177-3AD203B41FA5}">
                      <a16:colId xmlns:a16="http://schemas.microsoft.com/office/drawing/2014/main" val="2749485910"/>
                    </a:ext>
                  </a:extLst>
                </a:gridCol>
                <a:gridCol w="3930555">
                  <a:extLst>
                    <a:ext uri="{9D8B030D-6E8A-4147-A177-3AD203B41FA5}">
                      <a16:colId xmlns:a16="http://schemas.microsoft.com/office/drawing/2014/main" val="2988558740"/>
                    </a:ext>
                  </a:extLst>
                </a:gridCol>
                <a:gridCol w="3930555">
                  <a:extLst>
                    <a:ext uri="{9D8B030D-6E8A-4147-A177-3AD203B41FA5}">
                      <a16:colId xmlns:a16="http://schemas.microsoft.com/office/drawing/2014/main" val="497714717"/>
                    </a:ext>
                  </a:extLst>
                </a:gridCol>
                <a:gridCol w="1264693">
                  <a:extLst>
                    <a:ext uri="{9D8B030D-6E8A-4147-A177-3AD203B41FA5}">
                      <a16:colId xmlns:a16="http://schemas.microsoft.com/office/drawing/2014/main" val="501918176"/>
                    </a:ext>
                  </a:extLst>
                </a:gridCol>
                <a:gridCol w="2751525">
                  <a:extLst>
                    <a:ext uri="{9D8B030D-6E8A-4147-A177-3AD203B41FA5}">
                      <a16:colId xmlns:a16="http://schemas.microsoft.com/office/drawing/2014/main" val="191617758"/>
                    </a:ext>
                  </a:extLst>
                </a:gridCol>
              </a:tblGrid>
              <a:tr h="333207">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200" spc="0" baseline="0">
                        <a:solidFill>
                          <a:srgbClr val="D2D2D2"/>
                        </a:solidFill>
                        <a:latin typeface="Full MDL2 Assets" panose="050A0102010101010101" pitchFamily="18"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200" spc="0" baseline="0">
                        <a:solidFill>
                          <a:srgbClr val="686868"/>
                        </a:solidFill>
                        <a:latin typeface="Segoe UI" panose="020B0502040204020203" pitchFamily="34" charset="0"/>
                        <a:cs typeface="Segoe UI" panose="020B0502040204020203" pitchFamily="34"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Name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Date modified</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Type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Size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200" spc="0" baseline="0">
                        <a:solidFill>
                          <a:srgbClr val="686868"/>
                        </a:solidFill>
                        <a:latin typeface="Segoe UI" panose="020B0502040204020203" pitchFamily="34" charset="0"/>
                        <a:cs typeface="Segoe UI" panose="020B0502040204020203" pitchFamily="34"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60913398"/>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sme-vm01</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06/20/2017 09:06:08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5774097"/>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6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sme-vm02</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06/20/2017 09:06:08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4844011"/>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sme-vm03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06/20/2017 09:06:09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0250085"/>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sme-vm04</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06/20/2017 09:06:09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53578297"/>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sme-vm05</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06/20/2017 09:06:10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extLst>
                  <a:ext uri="{0D108BD9-81ED-4DB2-BD59-A6C34878D82A}">
                    <a16:rowId xmlns:a16="http://schemas.microsoft.com/office/drawing/2014/main" val="3487281217"/>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sme-vm06</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06/20/2017 09:06:10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25427786"/>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sme-vm07</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06/20/2017 09:06:11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6964894"/>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sme-vm08</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06/20/2017 09:06:11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9517018"/>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F46B8238-9B25-4F81-A5A5B376C62E…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07/13/2017 12:21:14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File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45.09 KB</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8888012"/>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F46B8238-9B25-4F81-A5A5B376C62E…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07/10/2017 01:20:47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File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105.81 MB</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7066840"/>
                  </a:ext>
                </a:extLst>
              </a:tr>
            </a:tbl>
          </a:graphicData>
        </a:graphic>
      </p:graphicFrame>
      <p:sp>
        <p:nvSpPr>
          <p:cNvPr id="14" name="Rectangle 13">
            <a:extLst>
              <a:ext uri="{FF2B5EF4-FFF2-40B4-BE49-F238E27FC236}">
                <a16:creationId xmlns:a16="http://schemas.microsoft.com/office/drawing/2014/main" id="{EC3A66F2-6434-4831-A5B2-599AA5C899EF}"/>
              </a:ext>
            </a:extLst>
          </p:cNvPr>
          <p:cNvSpPr/>
          <p:nvPr/>
        </p:nvSpPr>
        <p:spPr>
          <a:xfrm>
            <a:off x="0" y="63093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9" name="Straight Connector 158">
            <a:extLst>
              <a:ext uri="{FF2B5EF4-FFF2-40B4-BE49-F238E27FC236}">
                <a16:creationId xmlns:a16="http://schemas.microsoft.com/office/drawing/2014/main" id="{04C5CC82-46A2-49BF-96B5-D4202095D1CF}"/>
              </a:ext>
            </a:extLst>
          </p:cNvPr>
          <p:cNvCxnSpPr/>
          <p:nvPr/>
        </p:nvCxnSpPr>
        <p:spPr>
          <a:xfrm>
            <a:off x="7868052"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117" name="Rectangle 116">
            <a:extLst>
              <a:ext uri="{FF2B5EF4-FFF2-40B4-BE49-F238E27FC236}">
                <a16:creationId xmlns:a16="http://schemas.microsoft.com/office/drawing/2014/main" id="{7AE3AF40-DCE9-41D1-83F6-1A73390DC982}"/>
              </a:ext>
            </a:extLst>
          </p:cNvPr>
          <p:cNvSpPr/>
          <p:nvPr/>
        </p:nvSpPr>
        <p:spPr>
          <a:xfrm>
            <a:off x="4539160" y="2378136"/>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Rectangle 120">
            <a:extLst>
              <a:ext uri="{FF2B5EF4-FFF2-40B4-BE49-F238E27FC236}">
                <a16:creationId xmlns:a16="http://schemas.microsoft.com/office/drawing/2014/main" id="{993FA731-A972-4BF9-AECD-926250A8FF62}"/>
              </a:ext>
            </a:extLst>
          </p:cNvPr>
          <p:cNvSpPr/>
          <p:nvPr/>
        </p:nvSpPr>
        <p:spPr>
          <a:xfrm>
            <a:off x="4852066" y="2782190"/>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Rectangle 125">
            <a:extLst>
              <a:ext uri="{FF2B5EF4-FFF2-40B4-BE49-F238E27FC236}">
                <a16:creationId xmlns:a16="http://schemas.microsoft.com/office/drawing/2014/main" id="{A1216937-0963-4058-8E7B-8BAAB3D95598}"/>
              </a:ext>
            </a:extLst>
          </p:cNvPr>
          <p:cNvSpPr/>
          <p:nvPr/>
        </p:nvSpPr>
        <p:spPr>
          <a:xfrm>
            <a:off x="3808934" y="3186244"/>
            <a:ext cx="4050792"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129">
            <a:extLst>
              <a:ext uri="{FF2B5EF4-FFF2-40B4-BE49-F238E27FC236}">
                <a16:creationId xmlns:a16="http://schemas.microsoft.com/office/drawing/2014/main" id="{AEFE5CC9-CD86-4D9C-B065-D4CD91E87D5B}"/>
              </a:ext>
            </a:extLst>
          </p:cNvPr>
          <p:cNvSpPr/>
          <p:nvPr/>
        </p:nvSpPr>
        <p:spPr>
          <a:xfrm>
            <a:off x="4852066" y="3590298"/>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ectangle 133">
            <a:extLst>
              <a:ext uri="{FF2B5EF4-FFF2-40B4-BE49-F238E27FC236}">
                <a16:creationId xmlns:a16="http://schemas.microsoft.com/office/drawing/2014/main" id="{75E718F6-BBD6-4857-8307-DE7C59B14E33}"/>
              </a:ext>
            </a:extLst>
          </p:cNvPr>
          <p:cNvSpPr/>
          <p:nvPr/>
        </p:nvSpPr>
        <p:spPr>
          <a:xfrm>
            <a:off x="4852066" y="3994352"/>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a:extLst>
              <a:ext uri="{FF2B5EF4-FFF2-40B4-BE49-F238E27FC236}">
                <a16:creationId xmlns:a16="http://schemas.microsoft.com/office/drawing/2014/main" id="{6E9B00FB-7DD8-4407-A630-F5F0B866ABAC}"/>
              </a:ext>
            </a:extLst>
          </p:cNvPr>
          <p:cNvSpPr/>
          <p:nvPr/>
        </p:nvSpPr>
        <p:spPr>
          <a:xfrm>
            <a:off x="4852066" y="4398406"/>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Rectangle 141">
            <a:extLst>
              <a:ext uri="{FF2B5EF4-FFF2-40B4-BE49-F238E27FC236}">
                <a16:creationId xmlns:a16="http://schemas.microsoft.com/office/drawing/2014/main" id="{B0357BCD-D6DB-461A-9FB1-9158B49DEBA1}"/>
              </a:ext>
            </a:extLst>
          </p:cNvPr>
          <p:cNvSpPr/>
          <p:nvPr/>
        </p:nvSpPr>
        <p:spPr>
          <a:xfrm>
            <a:off x="4852066" y="4802460"/>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a:extLst>
              <a:ext uri="{FF2B5EF4-FFF2-40B4-BE49-F238E27FC236}">
                <a16:creationId xmlns:a16="http://schemas.microsoft.com/office/drawing/2014/main" id="{FD53C60F-656F-40E5-82BA-EB6FA6D72A9B}"/>
              </a:ext>
            </a:extLst>
          </p:cNvPr>
          <p:cNvSpPr/>
          <p:nvPr/>
        </p:nvSpPr>
        <p:spPr>
          <a:xfrm>
            <a:off x="4852066" y="5206512"/>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TextBox 159">
            <a:extLst>
              <a:ext uri="{FF2B5EF4-FFF2-40B4-BE49-F238E27FC236}">
                <a16:creationId xmlns:a16="http://schemas.microsoft.com/office/drawing/2014/main" id="{2AF71657-05DC-478D-92E5-D4AE47CD85CE}"/>
              </a:ext>
            </a:extLst>
          </p:cNvPr>
          <p:cNvSpPr txBox="1"/>
          <p:nvPr/>
        </p:nvSpPr>
        <p:spPr>
          <a:xfrm>
            <a:off x="8245445" y="1338723"/>
            <a:ext cx="3663119" cy="400110"/>
          </a:xfrm>
          <a:prstGeom prst="rect">
            <a:avLst/>
          </a:prstGeom>
          <a:noFill/>
        </p:spPr>
        <p:txBody>
          <a:bodyPr wrap="none" rtlCol="0">
            <a:spAutoFit/>
          </a:bodyPr>
          <a:lstStyle/>
          <a:p>
            <a:r>
              <a:rPr lang="en-US" sz="2000">
                <a:latin typeface="Segoe UI" panose="020B0502040204020203" pitchFamily="34" charset="0"/>
                <a:cs typeface="Segoe UI" panose="020B0502040204020203" pitchFamily="34" charset="0"/>
              </a:rPr>
              <a:t>C: \ </a:t>
            </a:r>
            <a:r>
              <a:rPr lang="en-US" sz="2000" err="1">
                <a:latin typeface="Segoe UI" panose="020B0502040204020203" pitchFamily="34" charset="0"/>
                <a:cs typeface="Segoe UI" panose="020B0502040204020203" pitchFamily="34" charset="0"/>
              </a:rPr>
              <a:t>ClusterStorage</a:t>
            </a:r>
            <a:r>
              <a:rPr lang="en-US" sz="2000">
                <a:latin typeface="Segoe UI" panose="020B0502040204020203" pitchFamily="34" charset="0"/>
                <a:cs typeface="Segoe UI" panose="020B0502040204020203" pitchFamily="34" charset="0"/>
              </a:rPr>
              <a:t> \ </a:t>
            </a:r>
            <a:r>
              <a:rPr lang="en-US" sz="2000">
                <a:latin typeface="Segoe UI Bold" panose="020B0802040204020203" pitchFamily="34" charset="0"/>
                <a:cs typeface="Segoe UI Bold" panose="020B0802040204020203" pitchFamily="34" charset="0"/>
              </a:rPr>
              <a:t>Volume 1</a:t>
            </a:r>
          </a:p>
        </p:txBody>
      </p:sp>
      <p:sp>
        <p:nvSpPr>
          <p:cNvPr id="163" name="TextBox 162">
            <a:extLst>
              <a:ext uri="{FF2B5EF4-FFF2-40B4-BE49-F238E27FC236}">
                <a16:creationId xmlns:a16="http://schemas.microsoft.com/office/drawing/2014/main" id="{B03AD611-32C1-4E77-86C5-4453FEBF31BB}"/>
              </a:ext>
            </a:extLst>
          </p:cNvPr>
          <p:cNvSpPr txBox="1"/>
          <p:nvPr/>
        </p:nvSpPr>
        <p:spPr>
          <a:xfrm>
            <a:off x="8541295" y="2012426"/>
            <a:ext cx="122180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New Folder</a:t>
            </a:r>
          </a:p>
        </p:txBody>
      </p:sp>
      <p:sp>
        <p:nvSpPr>
          <p:cNvPr id="165" name="TextBox 164">
            <a:extLst>
              <a:ext uri="{FF2B5EF4-FFF2-40B4-BE49-F238E27FC236}">
                <a16:creationId xmlns:a16="http://schemas.microsoft.com/office/drawing/2014/main" id="{71A985FC-D04B-4E25-A69D-4AC8F504F5D5}"/>
              </a:ext>
            </a:extLst>
          </p:cNvPr>
          <p:cNvSpPr txBox="1"/>
          <p:nvPr/>
        </p:nvSpPr>
        <p:spPr>
          <a:xfrm>
            <a:off x="10125443" y="2012774"/>
            <a:ext cx="83760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Upload</a:t>
            </a:r>
          </a:p>
        </p:txBody>
      </p:sp>
      <p:sp>
        <p:nvSpPr>
          <p:cNvPr id="167" name="TextBox 166">
            <a:extLst>
              <a:ext uri="{FF2B5EF4-FFF2-40B4-BE49-F238E27FC236}">
                <a16:creationId xmlns:a16="http://schemas.microsoft.com/office/drawing/2014/main" id="{C90FBA96-7C24-4033-B44F-5BC4F52D7D64}"/>
              </a:ext>
            </a:extLst>
          </p:cNvPr>
          <p:cNvSpPr txBox="1"/>
          <p:nvPr/>
        </p:nvSpPr>
        <p:spPr>
          <a:xfrm>
            <a:off x="11361370" y="2012426"/>
            <a:ext cx="76815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Delete</a:t>
            </a:r>
          </a:p>
        </p:txBody>
      </p:sp>
      <p:sp>
        <p:nvSpPr>
          <p:cNvPr id="169" name="TextBox 168">
            <a:extLst>
              <a:ext uri="{FF2B5EF4-FFF2-40B4-BE49-F238E27FC236}">
                <a16:creationId xmlns:a16="http://schemas.microsoft.com/office/drawing/2014/main" id="{C42DF2C9-4C03-4CC7-8513-6761582FCADA}"/>
              </a:ext>
            </a:extLst>
          </p:cNvPr>
          <p:cNvSpPr txBox="1"/>
          <p:nvPr/>
        </p:nvSpPr>
        <p:spPr>
          <a:xfrm>
            <a:off x="12523955" y="2012426"/>
            <a:ext cx="110530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Download</a:t>
            </a:r>
          </a:p>
        </p:txBody>
      </p:sp>
      <p:sp>
        <p:nvSpPr>
          <p:cNvPr id="171" name="TextBox 170">
            <a:extLst>
              <a:ext uri="{FF2B5EF4-FFF2-40B4-BE49-F238E27FC236}">
                <a16:creationId xmlns:a16="http://schemas.microsoft.com/office/drawing/2014/main" id="{7C6D9F97-DE9F-4A70-82E2-873C3D095DEE}"/>
              </a:ext>
            </a:extLst>
          </p:cNvPr>
          <p:cNvSpPr txBox="1"/>
          <p:nvPr/>
        </p:nvSpPr>
        <p:spPr>
          <a:xfrm>
            <a:off x="14020316" y="2012774"/>
            <a:ext cx="91313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Rename</a:t>
            </a:r>
          </a:p>
        </p:txBody>
      </p:sp>
      <p:sp>
        <p:nvSpPr>
          <p:cNvPr id="173" name="TextBox 172">
            <a:extLst>
              <a:ext uri="{FF2B5EF4-FFF2-40B4-BE49-F238E27FC236}">
                <a16:creationId xmlns:a16="http://schemas.microsoft.com/office/drawing/2014/main" id="{8ACE8B26-61C8-435F-AEBF-E7C3040B6A09}"/>
              </a:ext>
            </a:extLst>
          </p:cNvPr>
          <p:cNvSpPr txBox="1"/>
          <p:nvPr/>
        </p:nvSpPr>
        <p:spPr>
          <a:xfrm>
            <a:off x="15322441" y="2012426"/>
            <a:ext cx="79220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Extract</a:t>
            </a:r>
          </a:p>
        </p:txBody>
      </p:sp>
      <p:sp>
        <p:nvSpPr>
          <p:cNvPr id="275" name="TextBox 274">
            <a:extLst>
              <a:ext uri="{FF2B5EF4-FFF2-40B4-BE49-F238E27FC236}">
                <a16:creationId xmlns:a16="http://schemas.microsoft.com/office/drawing/2014/main" id="{87721474-29C3-4F25-A45E-73859E464D7B}"/>
              </a:ext>
            </a:extLst>
          </p:cNvPr>
          <p:cNvSpPr txBox="1"/>
          <p:nvPr/>
        </p:nvSpPr>
        <p:spPr>
          <a:xfrm>
            <a:off x="8245445" y="7492506"/>
            <a:ext cx="1446230"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sme-vm05</a:t>
            </a:r>
          </a:p>
        </p:txBody>
      </p:sp>
      <p:sp>
        <p:nvSpPr>
          <p:cNvPr id="278" name="TextBox 277">
            <a:extLst>
              <a:ext uri="{FF2B5EF4-FFF2-40B4-BE49-F238E27FC236}">
                <a16:creationId xmlns:a16="http://schemas.microsoft.com/office/drawing/2014/main" id="{EB75AD0A-7BE0-44AF-96D2-80D61067C153}"/>
              </a:ext>
            </a:extLst>
          </p:cNvPr>
          <p:cNvSpPr txBox="1"/>
          <p:nvPr/>
        </p:nvSpPr>
        <p:spPr>
          <a:xfrm>
            <a:off x="8245099" y="8118211"/>
            <a:ext cx="583814"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Mode</a:t>
            </a:r>
          </a:p>
        </p:txBody>
      </p:sp>
      <p:sp>
        <p:nvSpPr>
          <p:cNvPr id="279" name="TextBox 278">
            <a:extLst>
              <a:ext uri="{FF2B5EF4-FFF2-40B4-BE49-F238E27FC236}">
                <a16:creationId xmlns:a16="http://schemas.microsoft.com/office/drawing/2014/main" id="{3F7B367C-72AC-45C8-BBC1-C3FECDF9AFB0}"/>
              </a:ext>
            </a:extLst>
          </p:cNvPr>
          <p:cNvSpPr txBox="1"/>
          <p:nvPr/>
        </p:nvSpPr>
        <p:spPr>
          <a:xfrm>
            <a:off x="8245099" y="8314990"/>
            <a:ext cx="795411"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d------</a:t>
            </a:r>
          </a:p>
        </p:txBody>
      </p:sp>
      <p:sp>
        <p:nvSpPr>
          <p:cNvPr id="281" name="TextBox 280">
            <a:extLst>
              <a:ext uri="{FF2B5EF4-FFF2-40B4-BE49-F238E27FC236}">
                <a16:creationId xmlns:a16="http://schemas.microsoft.com/office/drawing/2014/main" id="{B7284CC7-FEB8-41B0-B7C0-414679DC716F}"/>
              </a:ext>
            </a:extLst>
          </p:cNvPr>
          <p:cNvSpPr txBox="1"/>
          <p:nvPr/>
        </p:nvSpPr>
        <p:spPr>
          <a:xfrm>
            <a:off x="11917351" y="8118211"/>
            <a:ext cx="109953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Creation time</a:t>
            </a:r>
          </a:p>
        </p:txBody>
      </p:sp>
      <p:sp>
        <p:nvSpPr>
          <p:cNvPr id="282" name="TextBox 281">
            <a:extLst>
              <a:ext uri="{FF2B5EF4-FFF2-40B4-BE49-F238E27FC236}">
                <a16:creationId xmlns:a16="http://schemas.microsoft.com/office/drawing/2014/main" id="{3193B167-E83E-4C7C-BBA7-B20B53E0C6EE}"/>
              </a:ext>
            </a:extLst>
          </p:cNvPr>
          <p:cNvSpPr txBox="1"/>
          <p:nvPr/>
        </p:nvSpPr>
        <p:spPr>
          <a:xfrm>
            <a:off x="11917351" y="8314990"/>
            <a:ext cx="3371436"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2017-06-20T21:06:10.0675717-7:00</a:t>
            </a:r>
          </a:p>
        </p:txBody>
      </p:sp>
      <p:sp>
        <p:nvSpPr>
          <p:cNvPr id="283" name="TextBox 282">
            <a:extLst>
              <a:ext uri="{FF2B5EF4-FFF2-40B4-BE49-F238E27FC236}">
                <a16:creationId xmlns:a16="http://schemas.microsoft.com/office/drawing/2014/main" id="{BC12820D-48D2-4012-92BC-F20340AC1098}"/>
              </a:ext>
            </a:extLst>
          </p:cNvPr>
          <p:cNvSpPr txBox="1"/>
          <p:nvPr/>
        </p:nvSpPr>
        <p:spPr>
          <a:xfrm>
            <a:off x="8245099" y="8976289"/>
            <a:ext cx="591829"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Name</a:t>
            </a:r>
          </a:p>
        </p:txBody>
      </p:sp>
      <p:sp>
        <p:nvSpPr>
          <p:cNvPr id="284" name="TextBox 283">
            <a:extLst>
              <a:ext uri="{FF2B5EF4-FFF2-40B4-BE49-F238E27FC236}">
                <a16:creationId xmlns:a16="http://schemas.microsoft.com/office/drawing/2014/main" id="{0E56577C-EB1A-4152-9826-ABF7C80A1D82}"/>
              </a:ext>
            </a:extLst>
          </p:cNvPr>
          <p:cNvSpPr txBox="1"/>
          <p:nvPr/>
        </p:nvSpPr>
        <p:spPr>
          <a:xfrm>
            <a:off x="8245099" y="9173068"/>
            <a:ext cx="1132041"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sme-vm05</a:t>
            </a:r>
          </a:p>
        </p:txBody>
      </p:sp>
      <p:sp>
        <p:nvSpPr>
          <p:cNvPr id="285" name="TextBox 284">
            <a:extLst>
              <a:ext uri="{FF2B5EF4-FFF2-40B4-BE49-F238E27FC236}">
                <a16:creationId xmlns:a16="http://schemas.microsoft.com/office/drawing/2014/main" id="{1AC6A629-74C5-49D0-BAE4-4F408F8D1674}"/>
              </a:ext>
            </a:extLst>
          </p:cNvPr>
          <p:cNvSpPr txBox="1"/>
          <p:nvPr/>
        </p:nvSpPr>
        <p:spPr>
          <a:xfrm>
            <a:off x="11917351" y="8976289"/>
            <a:ext cx="127150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Last access time</a:t>
            </a:r>
          </a:p>
        </p:txBody>
      </p:sp>
      <p:sp>
        <p:nvSpPr>
          <p:cNvPr id="286" name="TextBox 285">
            <a:extLst>
              <a:ext uri="{FF2B5EF4-FFF2-40B4-BE49-F238E27FC236}">
                <a16:creationId xmlns:a16="http://schemas.microsoft.com/office/drawing/2014/main" id="{6705A285-1EAD-40B3-BD22-24F2E08EF398}"/>
              </a:ext>
            </a:extLst>
          </p:cNvPr>
          <p:cNvSpPr txBox="1"/>
          <p:nvPr/>
        </p:nvSpPr>
        <p:spPr>
          <a:xfrm>
            <a:off x="11917351" y="9173068"/>
            <a:ext cx="3371436"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2017-06-20T21:06:10.0675717-7:00</a:t>
            </a:r>
          </a:p>
        </p:txBody>
      </p:sp>
      <p:sp>
        <p:nvSpPr>
          <p:cNvPr id="288" name="TextBox 287">
            <a:extLst>
              <a:ext uri="{FF2B5EF4-FFF2-40B4-BE49-F238E27FC236}">
                <a16:creationId xmlns:a16="http://schemas.microsoft.com/office/drawing/2014/main" id="{9EAA40C4-FAFE-417A-A788-5A32D6066CE3}"/>
              </a:ext>
            </a:extLst>
          </p:cNvPr>
          <p:cNvSpPr txBox="1"/>
          <p:nvPr/>
        </p:nvSpPr>
        <p:spPr>
          <a:xfrm>
            <a:off x="8245099" y="9831573"/>
            <a:ext cx="840295"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Full name</a:t>
            </a:r>
          </a:p>
        </p:txBody>
      </p:sp>
      <p:sp>
        <p:nvSpPr>
          <p:cNvPr id="289" name="TextBox 288">
            <a:extLst>
              <a:ext uri="{FF2B5EF4-FFF2-40B4-BE49-F238E27FC236}">
                <a16:creationId xmlns:a16="http://schemas.microsoft.com/office/drawing/2014/main" id="{41BDC155-0FC6-4819-9E71-D84FDED16A90}"/>
              </a:ext>
            </a:extLst>
          </p:cNvPr>
          <p:cNvSpPr txBox="1"/>
          <p:nvPr/>
        </p:nvSpPr>
        <p:spPr>
          <a:xfrm>
            <a:off x="8245099" y="10028352"/>
            <a:ext cx="3653244"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C:\ClusterStorage\Volume1\sme-vm05</a:t>
            </a:r>
          </a:p>
        </p:txBody>
      </p:sp>
      <p:sp>
        <p:nvSpPr>
          <p:cNvPr id="290" name="TextBox 289">
            <a:extLst>
              <a:ext uri="{FF2B5EF4-FFF2-40B4-BE49-F238E27FC236}">
                <a16:creationId xmlns:a16="http://schemas.microsoft.com/office/drawing/2014/main" id="{7B7F20A4-35DE-43DF-80BF-00DD9AF9BA68}"/>
              </a:ext>
            </a:extLst>
          </p:cNvPr>
          <p:cNvSpPr txBox="1"/>
          <p:nvPr/>
        </p:nvSpPr>
        <p:spPr>
          <a:xfrm>
            <a:off x="11917351" y="9831573"/>
            <a:ext cx="109953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Creation time</a:t>
            </a:r>
          </a:p>
        </p:txBody>
      </p:sp>
      <p:sp>
        <p:nvSpPr>
          <p:cNvPr id="291" name="TextBox 290">
            <a:extLst>
              <a:ext uri="{FF2B5EF4-FFF2-40B4-BE49-F238E27FC236}">
                <a16:creationId xmlns:a16="http://schemas.microsoft.com/office/drawing/2014/main" id="{83C16828-5CB9-4D55-8936-AC233A440688}"/>
              </a:ext>
            </a:extLst>
          </p:cNvPr>
          <p:cNvSpPr txBox="1"/>
          <p:nvPr/>
        </p:nvSpPr>
        <p:spPr>
          <a:xfrm>
            <a:off x="11917351" y="10028352"/>
            <a:ext cx="3371436"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2017-06-20T21:06:10.0675717-7:00</a:t>
            </a:r>
          </a:p>
        </p:txBody>
      </p:sp>
      <p:cxnSp>
        <p:nvCxnSpPr>
          <p:cNvPr id="294" name="Straight Connector 293">
            <a:extLst>
              <a:ext uri="{FF2B5EF4-FFF2-40B4-BE49-F238E27FC236}">
                <a16:creationId xmlns:a16="http://schemas.microsoft.com/office/drawing/2014/main" id="{A0545E9A-5FC4-4368-B6AE-7F8525B857E3}"/>
              </a:ext>
            </a:extLst>
          </p:cNvPr>
          <p:cNvCxnSpPr>
            <a:cxnSpLocks/>
          </p:cNvCxnSpPr>
          <p:nvPr/>
        </p:nvCxnSpPr>
        <p:spPr>
          <a:xfrm>
            <a:off x="3801979"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pic>
        <p:nvPicPr>
          <p:cNvPr id="425" name="Picture 424">
            <a:extLst>
              <a:ext uri="{FF2B5EF4-FFF2-40B4-BE49-F238E27FC236}">
                <a16:creationId xmlns:a16="http://schemas.microsoft.com/office/drawing/2014/main" id="{52AC3668-9711-4382-9DAC-B9396703CC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33319" y="2084231"/>
            <a:ext cx="192024" cy="192024"/>
          </a:xfrm>
          <a:prstGeom prst="rect">
            <a:avLst/>
          </a:prstGeom>
        </p:spPr>
      </p:pic>
      <p:pic>
        <p:nvPicPr>
          <p:cNvPr id="426" name="Picture 425">
            <a:extLst>
              <a:ext uri="{FF2B5EF4-FFF2-40B4-BE49-F238E27FC236}">
                <a16:creationId xmlns:a16="http://schemas.microsoft.com/office/drawing/2014/main" id="{C0762D4C-DDA3-41B8-BFC0-2475B48AF4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17467" y="2084231"/>
            <a:ext cx="192024" cy="192024"/>
          </a:xfrm>
          <a:prstGeom prst="rect">
            <a:avLst/>
          </a:prstGeom>
        </p:spPr>
      </p:pic>
      <p:pic>
        <p:nvPicPr>
          <p:cNvPr id="427" name="Picture 426">
            <a:extLst>
              <a:ext uri="{FF2B5EF4-FFF2-40B4-BE49-F238E27FC236}">
                <a16:creationId xmlns:a16="http://schemas.microsoft.com/office/drawing/2014/main" id="{AA1F22FF-7F3D-4BFB-9B6B-3BD279F654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3394" y="2084231"/>
            <a:ext cx="192024" cy="192024"/>
          </a:xfrm>
          <a:prstGeom prst="rect">
            <a:avLst/>
          </a:prstGeom>
        </p:spPr>
      </p:pic>
      <p:pic>
        <p:nvPicPr>
          <p:cNvPr id="428" name="Picture 427">
            <a:extLst>
              <a:ext uri="{FF2B5EF4-FFF2-40B4-BE49-F238E27FC236}">
                <a16:creationId xmlns:a16="http://schemas.microsoft.com/office/drawing/2014/main" id="{DA21489A-5571-4D9F-860A-44E7B404DA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15979" y="2084231"/>
            <a:ext cx="192024" cy="192024"/>
          </a:xfrm>
          <a:prstGeom prst="rect">
            <a:avLst/>
          </a:prstGeom>
        </p:spPr>
      </p:pic>
      <p:pic>
        <p:nvPicPr>
          <p:cNvPr id="429" name="Picture 428">
            <a:extLst>
              <a:ext uri="{FF2B5EF4-FFF2-40B4-BE49-F238E27FC236}">
                <a16:creationId xmlns:a16="http://schemas.microsoft.com/office/drawing/2014/main" id="{59EF11C2-8B7D-40F8-BD23-D1463FC79A3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812340" y="2084231"/>
            <a:ext cx="192024" cy="192024"/>
          </a:xfrm>
          <a:prstGeom prst="rect">
            <a:avLst/>
          </a:prstGeom>
        </p:spPr>
      </p:pic>
      <p:pic>
        <p:nvPicPr>
          <p:cNvPr id="430" name="Picture 429">
            <a:extLst>
              <a:ext uri="{FF2B5EF4-FFF2-40B4-BE49-F238E27FC236}">
                <a16:creationId xmlns:a16="http://schemas.microsoft.com/office/drawing/2014/main" id="{0A9C6154-C182-48C4-9133-942AA6CBBA4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114465" y="2084231"/>
            <a:ext cx="192024" cy="192024"/>
          </a:xfrm>
          <a:prstGeom prst="rect">
            <a:avLst/>
          </a:prstGeom>
        </p:spPr>
      </p:pic>
      <p:grpSp>
        <p:nvGrpSpPr>
          <p:cNvPr id="4" name="Group 3">
            <a:extLst>
              <a:ext uri="{FF2B5EF4-FFF2-40B4-BE49-F238E27FC236}">
                <a16:creationId xmlns:a16="http://schemas.microsoft.com/office/drawing/2014/main" id="{753E77E1-7B02-4D90-8D06-533949C5991B}"/>
              </a:ext>
            </a:extLst>
          </p:cNvPr>
          <p:cNvGrpSpPr/>
          <p:nvPr/>
        </p:nvGrpSpPr>
        <p:grpSpPr>
          <a:xfrm>
            <a:off x="4111464" y="1338723"/>
            <a:ext cx="3314698" cy="4217767"/>
            <a:chOff x="4166820" y="1338723"/>
            <a:chExt cx="3314698" cy="4217767"/>
          </a:xfrm>
        </p:grpSpPr>
        <p:sp>
          <p:nvSpPr>
            <p:cNvPr id="109" name="TextBox 108">
              <a:extLst>
                <a:ext uri="{FF2B5EF4-FFF2-40B4-BE49-F238E27FC236}">
                  <a16:creationId xmlns:a16="http://schemas.microsoft.com/office/drawing/2014/main" id="{4D37B62B-ECF9-46B8-9764-B54BF845E945}"/>
                </a:ext>
              </a:extLst>
            </p:cNvPr>
            <p:cNvSpPr txBox="1"/>
            <p:nvPr/>
          </p:nvSpPr>
          <p:spPr>
            <a:xfrm>
              <a:off x="4166820" y="1338723"/>
              <a:ext cx="1680845"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File Explorer</a:t>
              </a:r>
            </a:p>
          </p:txBody>
        </p:sp>
        <p:sp>
          <p:nvSpPr>
            <p:cNvPr id="112" name="Rectangle 111">
              <a:extLst>
                <a:ext uri="{FF2B5EF4-FFF2-40B4-BE49-F238E27FC236}">
                  <a16:creationId xmlns:a16="http://schemas.microsoft.com/office/drawing/2014/main" id="{5A555264-7864-46B6-BE1A-B34C62694D2C}"/>
                </a:ext>
              </a:extLst>
            </p:cNvPr>
            <p:cNvSpPr/>
            <p:nvPr/>
          </p:nvSpPr>
          <p:spPr>
            <a:xfrm>
              <a:off x="4226254" y="1974082"/>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a:extLst>
                <a:ext uri="{FF2B5EF4-FFF2-40B4-BE49-F238E27FC236}">
                  <a16:creationId xmlns:a16="http://schemas.microsoft.com/office/drawing/2014/main" id="{01E7C04B-65F3-4AB8-ABAC-FA9C112713F6}"/>
                </a:ext>
              </a:extLst>
            </p:cNvPr>
            <p:cNvSpPr txBox="1"/>
            <p:nvPr/>
          </p:nvSpPr>
          <p:spPr>
            <a:xfrm>
              <a:off x="4795710" y="2047061"/>
              <a:ext cx="676788" cy="276999"/>
            </a:xfrm>
            <a:prstGeom prst="rect">
              <a:avLst/>
            </a:prstGeom>
            <a:noFill/>
          </p:spPr>
          <p:txBody>
            <a:bodyPr wrap="none" rtlCol="0">
              <a:spAutoFit/>
            </a:bodyPr>
            <a:lstStyle/>
            <a:p>
              <a:r>
                <a:rPr lang="en-US" sz="1200" dirty="0">
                  <a:latin typeface="Segoe UI" panose="020B0502040204020203" pitchFamily="34" charset="0"/>
                  <a:cs typeface="Segoe UI" panose="020B0502040204020203" pitchFamily="34" charset="0"/>
                </a:rPr>
                <a:t>This PC</a:t>
              </a:r>
            </a:p>
          </p:txBody>
        </p:sp>
        <p:sp>
          <p:nvSpPr>
            <p:cNvPr id="118" name="TextBox 117">
              <a:extLst>
                <a:ext uri="{FF2B5EF4-FFF2-40B4-BE49-F238E27FC236}">
                  <a16:creationId xmlns:a16="http://schemas.microsoft.com/office/drawing/2014/main" id="{427FA891-C237-4B2C-98DE-64EF94242689}"/>
                </a:ext>
              </a:extLst>
            </p:cNvPr>
            <p:cNvSpPr txBox="1"/>
            <p:nvPr/>
          </p:nvSpPr>
          <p:spPr>
            <a:xfrm>
              <a:off x="5108616" y="2451115"/>
              <a:ext cx="676788"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This PC</a:t>
              </a:r>
            </a:p>
          </p:txBody>
        </p:sp>
        <p:sp>
          <p:nvSpPr>
            <p:cNvPr id="122" name="TextBox 121">
              <a:extLst>
                <a:ext uri="{FF2B5EF4-FFF2-40B4-BE49-F238E27FC236}">
                  <a16:creationId xmlns:a16="http://schemas.microsoft.com/office/drawing/2014/main" id="{BD26905A-77B4-4179-980B-3378C1EDC01D}"/>
                </a:ext>
              </a:extLst>
            </p:cNvPr>
            <p:cNvSpPr txBox="1"/>
            <p:nvPr/>
          </p:nvSpPr>
          <p:spPr>
            <a:xfrm>
              <a:off x="5421522" y="2855169"/>
              <a:ext cx="1174360" cy="276999"/>
            </a:xfrm>
            <a:prstGeom prst="rect">
              <a:avLst/>
            </a:prstGeom>
            <a:noFill/>
          </p:spPr>
          <p:txBody>
            <a:bodyPr wrap="none" rtlCol="0">
              <a:spAutoFit/>
            </a:bodyPr>
            <a:lstStyle/>
            <a:p>
              <a:r>
                <a:rPr lang="en-US" sz="1200" err="1">
                  <a:latin typeface="Segoe UI" panose="020B0502040204020203" pitchFamily="34" charset="0"/>
                  <a:cs typeface="Segoe UI" panose="020B0502040204020203" pitchFamily="34" charset="0"/>
                </a:rPr>
                <a:t>ClusterStorage</a:t>
              </a:r>
              <a:endParaRPr lang="en-US" sz="1200">
                <a:latin typeface="Segoe UI" panose="020B0502040204020203" pitchFamily="34" charset="0"/>
                <a:cs typeface="Segoe UI" panose="020B0502040204020203" pitchFamily="34" charset="0"/>
              </a:endParaRPr>
            </a:p>
          </p:txBody>
        </p:sp>
        <p:sp>
          <p:nvSpPr>
            <p:cNvPr id="127" name="TextBox 126">
              <a:extLst>
                <a:ext uri="{FF2B5EF4-FFF2-40B4-BE49-F238E27FC236}">
                  <a16:creationId xmlns:a16="http://schemas.microsoft.com/office/drawing/2014/main" id="{E398821B-DC70-4988-9AB3-90918A419F00}"/>
                </a:ext>
              </a:extLst>
            </p:cNvPr>
            <p:cNvSpPr txBox="1"/>
            <p:nvPr/>
          </p:nvSpPr>
          <p:spPr>
            <a:xfrm>
              <a:off x="5729556" y="3259223"/>
              <a:ext cx="780919"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Volume1</a:t>
              </a:r>
            </a:p>
          </p:txBody>
        </p:sp>
        <p:sp>
          <p:nvSpPr>
            <p:cNvPr id="131" name="TextBox 130">
              <a:extLst>
                <a:ext uri="{FF2B5EF4-FFF2-40B4-BE49-F238E27FC236}">
                  <a16:creationId xmlns:a16="http://schemas.microsoft.com/office/drawing/2014/main" id="{53105C98-B1EB-4944-9336-6923D2FD6054}"/>
                </a:ext>
              </a:extLst>
            </p:cNvPr>
            <p:cNvSpPr txBox="1"/>
            <p:nvPr/>
          </p:nvSpPr>
          <p:spPr>
            <a:xfrm>
              <a:off x="5421522" y="3663277"/>
              <a:ext cx="768608" cy="276999"/>
            </a:xfrm>
            <a:prstGeom prst="rect">
              <a:avLst/>
            </a:prstGeom>
            <a:noFill/>
          </p:spPr>
          <p:txBody>
            <a:bodyPr wrap="none" rtlCol="0">
              <a:spAutoFit/>
            </a:bodyPr>
            <a:lstStyle/>
            <a:p>
              <a:r>
                <a:rPr lang="en-US" sz="1200" err="1">
                  <a:latin typeface="Segoe UI" panose="020B0502040204020203" pitchFamily="34" charset="0"/>
                  <a:cs typeface="Segoe UI" panose="020B0502040204020203" pitchFamily="34" charset="0"/>
                </a:rPr>
                <a:t>PerfLogs</a:t>
              </a:r>
              <a:endParaRPr lang="en-US" sz="1200">
                <a:latin typeface="Segoe UI" panose="020B0502040204020203" pitchFamily="34" charset="0"/>
                <a:cs typeface="Segoe UI" panose="020B0502040204020203" pitchFamily="34" charset="0"/>
              </a:endParaRPr>
            </a:p>
          </p:txBody>
        </p:sp>
        <p:sp>
          <p:nvSpPr>
            <p:cNvPr id="135" name="TextBox 134">
              <a:extLst>
                <a:ext uri="{FF2B5EF4-FFF2-40B4-BE49-F238E27FC236}">
                  <a16:creationId xmlns:a16="http://schemas.microsoft.com/office/drawing/2014/main" id="{43EABAD3-8784-43E9-98A3-4A1539197084}"/>
                </a:ext>
              </a:extLst>
            </p:cNvPr>
            <p:cNvSpPr txBox="1"/>
            <p:nvPr/>
          </p:nvSpPr>
          <p:spPr>
            <a:xfrm>
              <a:off x="5421522" y="4067331"/>
              <a:ext cx="1104341"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Program Files</a:t>
              </a:r>
            </a:p>
          </p:txBody>
        </p:sp>
        <p:sp>
          <p:nvSpPr>
            <p:cNvPr id="139" name="TextBox 138">
              <a:extLst>
                <a:ext uri="{FF2B5EF4-FFF2-40B4-BE49-F238E27FC236}">
                  <a16:creationId xmlns:a16="http://schemas.microsoft.com/office/drawing/2014/main" id="{7688F9E0-4BA2-478C-9227-1250A71037E5}"/>
                </a:ext>
              </a:extLst>
            </p:cNvPr>
            <p:cNvSpPr txBox="1"/>
            <p:nvPr/>
          </p:nvSpPr>
          <p:spPr>
            <a:xfrm>
              <a:off x="5421522" y="4471385"/>
              <a:ext cx="1476238"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Program Files (x86)</a:t>
              </a:r>
            </a:p>
          </p:txBody>
        </p:sp>
        <p:sp>
          <p:nvSpPr>
            <p:cNvPr id="143" name="TextBox 142">
              <a:extLst>
                <a:ext uri="{FF2B5EF4-FFF2-40B4-BE49-F238E27FC236}">
                  <a16:creationId xmlns:a16="http://schemas.microsoft.com/office/drawing/2014/main" id="{AF437799-276C-4076-961C-62F056421318}"/>
                </a:ext>
              </a:extLst>
            </p:cNvPr>
            <p:cNvSpPr txBox="1"/>
            <p:nvPr/>
          </p:nvSpPr>
          <p:spPr>
            <a:xfrm>
              <a:off x="5421522" y="4875439"/>
              <a:ext cx="555986"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Users</a:t>
              </a:r>
            </a:p>
          </p:txBody>
        </p:sp>
        <p:sp>
          <p:nvSpPr>
            <p:cNvPr id="147" name="TextBox 146">
              <a:extLst>
                <a:ext uri="{FF2B5EF4-FFF2-40B4-BE49-F238E27FC236}">
                  <a16:creationId xmlns:a16="http://schemas.microsoft.com/office/drawing/2014/main" id="{EF24A9BA-471F-4E87-89EB-F30015642ADA}"/>
                </a:ext>
              </a:extLst>
            </p:cNvPr>
            <p:cNvSpPr txBox="1"/>
            <p:nvPr/>
          </p:nvSpPr>
          <p:spPr>
            <a:xfrm>
              <a:off x="5421522" y="5279491"/>
              <a:ext cx="418704" cy="276999"/>
            </a:xfrm>
            <a:prstGeom prst="rect">
              <a:avLst/>
            </a:prstGeom>
            <a:noFill/>
          </p:spPr>
          <p:txBody>
            <a:bodyPr wrap="none" rtlCol="0">
              <a:spAutoFit/>
            </a:bodyPr>
            <a:lstStyle/>
            <a:p>
              <a:r>
                <a:rPr lang="en-US" sz="1200" dirty="0">
                  <a:latin typeface="Segoe UI" panose="020B0502040204020203" pitchFamily="34" charset="0"/>
                  <a:cs typeface="Segoe UI" panose="020B0502040204020203" pitchFamily="34" charset="0"/>
                </a:rPr>
                <a:t>VM</a:t>
              </a:r>
            </a:p>
          </p:txBody>
        </p:sp>
        <p:pic>
          <p:nvPicPr>
            <p:cNvPr id="421" name="Picture 420">
              <a:extLst>
                <a:ext uri="{FF2B5EF4-FFF2-40B4-BE49-F238E27FC236}">
                  <a16:creationId xmlns:a16="http://schemas.microsoft.com/office/drawing/2014/main" id="{F2AE1982-ABB2-4CA2-A21A-6FA9808B235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72275" y="2144501"/>
              <a:ext cx="128016" cy="128016"/>
            </a:xfrm>
            <a:prstGeom prst="rect">
              <a:avLst/>
            </a:prstGeom>
          </p:spPr>
        </p:pic>
        <p:pic>
          <p:nvPicPr>
            <p:cNvPr id="422" name="Picture 421">
              <a:extLst>
                <a:ext uri="{FF2B5EF4-FFF2-40B4-BE49-F238E27FC236}">
                  <a16:creationId xmlns:a16="http://schemas.microsoft.com/office/drawing/2014/main" id="{376C9F01-E28D-4140-A9AF-0CB778297A6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87734" y="2079518"/>
              <a:ext cx="192024" cy="192024"/>
            </a:xfrm>
            <a:prstGeom prst="rect">
              <a:avLst/>
            </a:prstGeom>
          </p:spPr>
        </p:pic>
        <p:pic>
          <p:nvPicPr>
            <p:cNvPr id="423" name="Picture 422">
              <a:extLst>
                <a:ext uri="{FF2B5EF4-FFF2-40B4-BE49-F238E27FC236}">
                  <a16:creationId xmlns:a16="http://schemas.microsoft.com/office/drawing/2014/main" id="{DB4BA952-959D-4470-ABDB-9347B321AB4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00640" y="2487003"/>
              <a:ext cx="192024" cy="192024"/>
            </a:xfrm>
            <a:prstGeom prst="rect">
              <a:avLst/>
            </a:prstGeom>
          </p:spPr>
        </p:pic>
        <p:pic>
          <p:nvPicPr>
            <p:cNvPr id="424" name="Picture 423">
              <a:extLst>
                <a:ext uri="{FF2B5EF4-FFF2-40B4-BE49-F238E27FC236}">
                  <a16:creationId xmlns:a16="http://schemas.microsoft.com/office/drawing/2014/main" id="{36DF168F-06E6-4A7F-8680-64D7752D5D0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213546" y="5311668"/>
              <a:ext cx="192024" cy="192024"/>
            </a:xfrm>
            <a:prstGeom prst="rect">
              <a:avLst/>
            </a:prstGeom>
          </p:spPr>
        </p:pic>
        <p:pic>
          <p:nvPicPr>
            <p:cNvPr id="431" name="Picture 430">
              <a:extLst>
                <a:ext uri="{FF2B5EF4-FFF2-40B4-BE49-F238E27FC236}">
                  <a16:creationId xmlns:a16="http://schemas.microsoft.com/office/drawing/2014/main" id="{4E5DBF92-CF62-4BD0-8C7A-58A4212E761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86446" y="2550905"/>
              <a:ext cx="128016" cy="128016"/>
            </a:xfrm>
            <a:prstGeom prst="rect">
              <a:avLst/>
            </a:prstGeom>
          </p:spPr>
        </p:pic>
        <p:pic>
          <p:nvPicPr>
            <p:cNvPr id="432" name="Picture 431">
              <a:extLst>
                <a:ext uri="{FF2B5EF4-FFF2-40B4-BE49-F238E27FC236}">
                  <a16:creationId xmlns:a16="http://schemas.microsoft.com/office/drawing/2014/main" id="{070C40AC-0EA5-4CA7-ACC3-325FBBAF0DA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99352" y="2954959"/>
              <a:ext cx="128016" cy="128016"/>
            </a:xfrm>
            <a:prstGeom prst="rect">
              <a:avLst/>
            </a:prstGeom>
          </p:spPr>
        </p:pic>
        <p:pic>
          <p:nvPicPr>
            <p:cNvPr id="433" name="Picture 432">
              <a:extLst>
                <a:ext uri="{FF2B5EF4-FFF2-40B4-BE49-F238E27FC236}">
                  <a16:creationId xmlns:a16="http://schemas.microsoft.com/office/drawing/2014/main" id="{00C5D956-17B2-4AAB-8E21-8E9659D87F1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207386" y="3357981"/>
              <a:ext cx="128016" cy="128016"/>
            </a:xfrm>
            <a:prstGeom prst="rect">
              <a:avLst/>
            </a:prstGeom>
          </p:spPr>
        </p:pic>
        <p:pic>
          <p:nvPicPr>
            <p:cNvPr id="434" name="Picture 433">
              <a:extLst>
                <a:ext uri="{FF2B5EF4-FFF2-40B4-BE49-F238E27FC236}">
                  <a16:creationId xmlns:a16="http://schemas.microsoft.com/office/drawing/2014/main" id="{F3F52772-78D6-4800-A2C9-28564E10342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899352" y="3762035"/>
              <a:ext cx="128016" cy="128016"/>
            </a:xfrm>
            <a:prstGeom prst="rect">
              <a:avLst/>
            </a:prstGeom>
          </p:spPr>
        </p:pic>
        <p:pic>
          <p:nvPicPr>
            <p:cNvPr id="435" name="Picture 434">
              <a:extLst>
                <a:ext uri="{FF2B5EF4-FFF2-40B4-BE49-F238E27FC236}">
                  <a16:creationId xmlns:a16="http://schemas.microsoft.com/office/drawing/2014/main" id="{78935F50-CF7F-4FF1-A5F5-FF9E8AA5897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899352" y="4166089"/>
              <a:ext cx="128016" cy="128016"/>
            </a:xfrm>
            <a:prstGeom prst="rect">
              <a:avLst/>
            </a:prstGeom>
          </p:spPr>
        </p:pic>
        <p:pic>
          <p:nvPicPr>
            <p:cNvPr id="436" name="Picture 435">
              <a:extLst>
                <a:ext uri="{FF2B5EF4-FFF2-40B4-BE49-F238E27FC236}">
                  <a16:creationId xmlns:a16="http://schemas.microsoft.com/office/drawing/2014/main" id="{6A096F2C-26CC-4EF1-A1FD-E870A05E997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899352" y="4570143"/>
              <a:ext cx="128016" cy="128016"/>
            </a:xfrm>
            <a:prstGeom prst="rect">
              <a:avLst/>
            </a:prstGeom>
          </p:spPr>
        </p:pic>
        <p:pic>
          <p:nvPicPr>
            <p:cNvPr id="437" name="Picture 436">
              <a:extLst>
                <a:ext uri="{FF2B5EF4-FFF2-40B4-BE49-F238E27FC236}">
                  <a16:creationId xmlns:a16="http://schemas.microsoft.com/office/drawing/2014/main" id="{2F78601D-BEDB-48C9-939A-13DA6454C2C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899352" y="4974197"/>
              <a:ext cx="128016" cy="128016"/>
            </a:xfrm>
            <a:prstGeom prst="rect">
              <a:avLst/>
            </a:prstGeom>
          </p:spPr>
        </p:pic>
        <p:pic>
          <p:nvPicPr>
            <p:cNvPr id="438" name="Picture 437">
              <a:extLst>
                <a:ext uri="{FF2B5EF4-FFF2-40B4-BE49-F238E27FC236}">
                  <a16:creationId xmlns:a16="http://schemas.microsoft.com/office/drawing/2014/main" id="{194C7764-7FC2-45D0-86CF-9AA4E3358C1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899352" y="5378249"/>
              <a:ext cx="128016" cy="128016"/>
            </a:xfrm>
            <a:prstGeom prst="rect">
              <a:avLst/>
            </a:prstGeom>
          </p:spPr>
        </p:pic>
        <p:pic>
          <p:nvPicPr>
            <p:cNvPr id="439" name="Picture 438">
              <a:extLst>
                <a:ext uri="{FF2B5EF4-FFF2-40B4-BE49-F238E27FC236}">
                  <a16:creationId xmlns:a16="http://schemas.microsoft.com/office/drawing/2014/main" id="{24E2F274-6D0E-4228-B077-E17374599A8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213546" y="4907616"/>
              <a:ext cx="192024" cy="192024"/>
            </a:xfrm>
            <a:prstGeom prst="rect">
              <a:avLst/>
            </a:prstGeom>
          </p:spPr>
        </p:pic>
        <p:pic>
          <p:nvPicPr>
            <p:cNvPr id="440" name="Picture 439">
              <a:extLst>
                <a:ext uri="{FF2B5EF4-FFF2-40B4-BE49-F238E27FC236}">
                  <a16:creationId xmlns:a16="http://schemas.microsoft.com/office/drawing/2014/main" id="{E44B02D5-BFA6-46B4-949E-320BA4C1D67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213546" y="4503562"/>
              <a:ext cx="192024" cy="192024"/>
            </a:xfrm>
            <a:prstGeom prst="rect">
              <a:avLst/>
            </a:prstGeom>
          </p:spPr>
        </p:pic>
        <p:pic>
          <p:nvPicPr>
            <p:cNvPr id="441" name="Picture 440">
              <a:extLst>
                <a:ext uri="{FF2B5EF4-FFF2-40B4-BE49-F238E27FC236}">
                  <a16:creationId xmlns:a16="http://schemas.microsoft.com/office/drawing/2014/main" id="{87FE185D-5BBF-4318-9525-2A35448F5E4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213546" y="4099508"/>
              <a:ext cx="192024" cy="192024"/>
            </a:xfrm>
            <a:prstGeom prst="rect">
              <a:avLst/>
            </a:prstGeom>
          </p:spPr>
        </p:pic>
        <p:pic>
          <p:nvPicPr>
            <p:cNvPr id="442" name="Picture 441">
              <a:extLst>
                <a:ext uri="{FF2B5EF4-FFF2-40B4-BE49-F238E27FC236}">
                  <a16:creationId xmlns:a16="http://schemas.microsoft.com/office/drawing/2014/main" id="{B5C929A3-4083-4664-B9A7-CE8C514B119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213546" y="3695454"/>
              <a:ext cx="192024" cy="192024"/>
            </a:xfrm>
            <a:prstGeom prst="rect">
              <a:avLst/>
            </a:prstGeom>
          </p:spPr>
        </p:pic>
        <p:pic>
          <p:nvPicPr>
            <p:cNvPr id="443" name="Picture 442">
              <a:extLst>
                <a:ext uri="{FF2B5EF4-FFF2-40B4-BE49-F238E27FC236}">
                  <a16:creationId xmlns:a16="http://schemas.microsoft.com/office/drawing/2014/main" id="{0732A05A-D7AF-43B4-8141-F17888F725A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213546" y="2887346"/>
              <a:ext cx="192024" cy="192024"/>
            </a:xfrm>
            <a:prstGeom prst="rect">
              <a:avLst/>
            </a:prstGeom>
          </p:spPr>
        </p:pic>
        <p:pic>
          <p:nvPicPr>
            <p:cNvPr id="444" name="Picture 443">
              <a:extLst>
                <a:ext uri="{FF2B5EF4-FFF2-40B4-BE49-F238E27FC236}">
                  <a16:creationId xmlns:a16="http://schemas.microsoft.com/office/drawing/2014/main" id="{BE27752C-E641-4975-BA79-3BAB704BE61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521580" y="3291400"/>
              <a:ext cx="192024" cy="192024"/>
            </a:xfrm>
            <a:prstGeom prst="rect">
              <a:avLst/>
            </a:prstGeom>
          </p:spPr>
        </p:pic>
      </p:grpSp>
      <p:grpSp>
        <p:nvGrpSpPr>
          <p:cNvPr id="3" name="Group 2">
            <a:extLst>
              <a:ext uri="{FF2B5EF4-FFF2-40B4-BE49-F238E27FC236}">
                <a16:creationId xmlns:a16="http://schemas.microsoft.com/office/drawing/2014/main" id="{0087AED7-3E2A-4C6E-A90E-3ECCEAA34E80}"/>
              </a:ext>
            </a:extLst>
          </p:cNvPr>
          <p:cNvGrpSpPr/>
          <p:nvPr/>
        </p:nvGrpSpPr>
        <p:grpSpPr>
          <a:xfrm>
            <a:off x="20561808" y="1974082"/>
            <a:ext cx="3419856" cy="402336"/>
            <a:chOff x="20561808" y="1974082"/>
            <a:chExt cx="3419856" cy="402336"/>
          </a:xfrm>
        </p:grpSpPr>
        <p:sp>
          <p:nvSpPr>
            <p:cNvPr id="260" name="Rectangle 259">
              <a:extLst>
                <a:ext uri="{FF2B5EF4-FFF2-40B4-BE49-F238E27FC236}">
                  <a16:creationId xmlns:a16="http://schemas.microsoft.com/office/drawing/2014/main" id="{AFB00421-C0E3-470A-B22D-58BCC7D394FB}"/>
                </a:ext>
              </a:extLst>
            </p:cNvPr>
            <p:cNvSpPr/>
            <p:nvPr/>
          </p:nvSpPr>
          <p:spPr>
            <a:xfrm>
              <a:off x="20561808" y="1974082"/>
              <a:ext cx="3419856" cy="402336"/>
            </a:xfrm>
            <a:prstGeom prst="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 name="TextBox 260">
              <a:extLst>
                <a:ext uri="{FF2B5EF4-FFF2-40B4-BE49-F238E27FC236}">
                  <a16:creationId xmlns:a16="http://schemas.microsoft.com/office/drawing/2014/main" id="{639864F8-B3F0-401B-9037-01D6308BE96A}"/>
                </a:ext>
              </a:extLst>
            </p:cNvPr>
            <p:cNvSpPr txBox="1"/>
            <p:nvPr/>
          </p:nvSpPr>
          <p:spPr>
            <a:xfrm>
              <a:off x="20591771" y="2010080"/>
              <a:ext cx="78470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Search</a:t>
              </a:r>
            </a:p>
          </p:txBody>
        </p:sp>
        <p:pic>
          <p:nvPicPr>
            <p:cNvPr id="446" name="Picture 445">
              <a:extLst>
                <a:ext uri="{FF2B5EF4-FFF2-40B4-BE49-F238E27FC236}">
                  <a16:creationId xmlns:a16="http://schemas.microsoft.com/office/drawing/2014/main" id="{4FB1407E-3C21-408A-8A2F-97734E5DEB1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3684484" y="2079238"/>
              <a:ext cx="192024" cy="192024"/>
            </a:xfrm>
            <a:prstGeom prst="rect">
              <a:avLst/>
            </a:prstGeom>
          </p:spPr>
        </p:pic>
      </p:grpSp>
      <p:pic>
        <p:nvPicPr>
          <p:cNvPr id="447" name="Picture 446">
            <a:extLst>
              <a:ext uri="{FF2B5EF4-FFF2-40B4-BE49-F238E27FC236}">
                <a16:creationId xmlns:a16="http://schemas.microsoft.com/office/drawing/2014/main" id="{5C06E39A-841D-4A2A-A4C0-1E8C1CC80B7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878021" y="7619190"/>
            <a:ext cx="192024" cy="192024"/>
          </a:xfrm>
          <a:prstGeom prst="rect">
            <a:avLst/>
          </a:prstGeom>
        </p:spPr>
      </p:pic>
      <p:pic>
        <p:nvPicPr>
          <p:cNvPr id="448" name="Picture 447">
            <a:extLst>
              <a:ext uri="{FF2B5EF4-FFF2-40B4-BE49-F238E27FC236}">
                <a16:creationId xmlns:a16="http://schemas.microsoft.com/office/drawing/2014/main" id="{CD568DA9-75DF-4891-A65A-38FE864F5F9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34203" y="3081539"/>
            <a:ext cx="128016" cy="128016"/>
          </a:xfrm>
          <a:prstGeom prst="rect">
            <a:avLst/>
          </a:prstGeom>
        </p:spPr>
      </p:pic>
      <p:pic>
        <p:nvPicPr>
          <p:cNvPr id="449" name="Picture 448">
            <a:extLst>
              <a:ext uri="{FF2B5EF4-FFF2-40B4-BE49-F238E27FC236}">
                <a16:creationId xmlns:a16="http://schemas.microsoft.com/office/drawing/2014/main" id="{CDE874CF-86B4-4E44-ACFC-B25A58CD0B8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34203" y="3488093"/>
            <a:ext cx="128016" cy="128016"/>
          </a:xfrm>
          <a:prstGeom prst="rect">
            <a:avLst/>
          </a:prstGeom>
        </p:spPr>
      </p:pic>
      <p:pic>
        <p:nvPicPr>
          <p:cNvPr id="450" name="Picture 449">
            <a:extLst>
              <a:ext uri="{FF2B5EF4-FFF2-40B4-BE49-F238E27FC236}">
                <a16:creationId xmlns:a16="http://schemas.microsoft.com/office/drawing/2014/main" id="{0E19EEF2-C252-446A-A17A-6DF010DBFF6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34203" y="3908578"/>
            <a:ext cx="128016" cy="128016"/>
          </a:xfrm>
          <a:prstGeom prst="rect">
            <a:avLst/>
          </a:prstGeom>
        </p:spPr>
      </p:pic>
      <p:pic>
        <p:nvPicPr>
          <p:cNvPr id="451" name="Picture 450">
            <a:extLst>
              <a:ext uri="{FF2B5EF4-FFF2-40B4-BE49-F238E27FC236}">
                <a16:creationId xmlns:a16="http://schemas.microsoft.com/office/drawing/2014/main" id="{594C9E9A-8849-45DF-BD73-1626A40C4AA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34203" y="4329063"/>
            <a:ext cx="128016" cy="128016"/>
          </a:xfrm>
          <a:prstGeom prst="rect">
            <a:avLst/>
          </a:prstGeom>
        </p:spPr>
      </p:pic>
      <p:pic>
        <p:nvPicPr>
          <p:cNvPr id="452" name="Picture 451">
            <a:extLst>
              <a:ext uri="{FF2B5EF4-FFF2-40B4-BE49-F238E27FC236}">
                <a16:creationId xmlns:a16="http://schemas.microsoft.com/office/drawing/2014/main" id="{67F114E4-B521-490E-A6E9-8992A52088A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34203" y="4749548"/>
            <a:ext cx="128016" cy="128016"/>
          </a:xfrm>
          <a:prstGeom prst="rect">
            <a:avLst/>
          </a:prstGeom>
        </p:spPr>
      </p:pic>
      <p:pic>
        <p:nvPicPr>
          <p:cNvPr id="453" name="Picture 452">
            <a:extLst>
              <a:ext uri="{FF2B5EF4-FFF2-40B4-BE49-F238E27FC236}">
                <a16:creationId xmlns:a16="http://schemas.microsoft.com/office/drawing/2014/main" id="{E77EA2C3-BD80-440A-812B-7E5665E76A7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34203" y="5170033"/>
            <a:ext cx="128016" cy="128016"/>
          </a:xfrm>
          <a:prstGeom prst="rect">
            <a:avLst/>
          </a:prstGeom>
        </p:spPr>
      </p:pic>
      <p:pic>
        <p:nvPicPr>
          <p:cNvPr id="454" name="Picture 453">
            <a:extLst>
              <a:ext uri="{FF2B5EF4-FFF2-40B4-BE49-F238E27FC236}">
                <a16:creationId xmlns:a16="http://schemas.microsoft.com/office/drawing/2014/main" id="{E39F5FCC-F6CE-4201-88C1-FC1B408838B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34203" y="5590518"/>
            <a:ext cx="128016" cy="128016"/>
          </a:xfrm>
          <a:prstGeom prst="rect">
            <a:avLst/>
          </a:prstGeom>
        </p:spPr>
      </p:pic>
      <p:pic>
        <p:nvPicPr>
          <p:cNvPr id="455" name="Picture 454">
            <a:extLst>
              <a:ext uri="{FF2B5EF4-FFF2-40B4-BE49-F238E27FC236}">
                <a16:creationId xmlns:a16="http://schemas.microsoft.com/office/drawing/2014/main" id="{BF18888B-3DC3-4462-A1F9-A8F0759F184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34203" y="6011002"/>
            <a:ext cx="128016" cy="128016"/>
          </a:xfrm>
          <a:prstGeom prst="rect">
            <a:avLst/>
          </a:prstGeom>
        </p:spPr>
      </p:pic>
      <p:sp>
        <p:nvSpPr>
          <p:cNvPr id="215" name="TextBox 214">
            <a:extLst>
              <a:ext uri="{FF2B5EF4-FFF2-40B4-BE49-F238E27FC236}">
                <a16:creationId xmlns:a16="http://schemas.microsoft.com/office/drawing/2014/main" id="{3BABEE21-DBCC-4627-9525-C1C224BD6E20}"/>
              </a:ext>
            </a:extLst>
          </p:cNvPr>
          <p:cNvSpPr txBox="1"/>
          <p:nvPr/>
        </p:nvSpPr>
        <p:spPr>
          <a:xfrm>
            <a:off x="95724" y="653267"/>
            <a:ext cx="3483711"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server-01.contoso.com</a:t>
            </a:r>
          </a:p>
        </p:txBody>
      </p:sp>
      <p:grpSp>
        <p:nvGrpSpPr>
          <p:cNvPr id="144" name="Group 143">
            <a:extLst>
              <a:ext uri="{FF2B5EF4-FFF2-40B4-BE49-F238E27FC236}">
                <a16:creationId xmlns:a16="http://schemas.microsoft.com/office/drawing/2014/main" id="{732E0B0C-6E8C-412D-B4CC-D171BA6663D1}"/>
              </a:ext>
            </a:extLst>
          </p:cNvPr>
          <p:cNvGrpSpPr/>
          <p:nvPr/>
        </p:nvGrpSpPr>
        <p:grpSpPr>
          <a:xfrm>
            <a:off x="9936386" y="4592754"/>
            <a:ext cx="424942" cy="543219"/>
            <a:chOff x="1974994" y="2505148"/>
            <a:chExt cx="424942" cy="543219"/>
          </a:xfrm>
        </p:grpSpPr>
        <p:sp>
          <p:nvSpPr>
            <p:cNvPr id="145" name="Oval 144">
              <a:extLst>
                <a:ext uri="{FF2B5EF4-FFF2-40B4-BE49-F238E27FC236}">
                  <a16:creationId xmlns:a16="http://schemas.microsoft.com/office/drawing/2014/main" id="{7B27BE3F-7561-4052-AC57-ADEF95728BB2}"/>
                </a:ext>
              </a:extLst>
            </p:cNvPr>
            <p:cNvSpPr/>
            <p:nvPr/>
          </p:nvSpPr>
          <p:spPr>
            <a:xfrm>
              <a:off x="1974994" y="2505148"/>
              <a:ext cx="402336" cy="402336"/>
            </a:xfrm>
            <a:prstGeom prst="ellipse">
              <a:avLst/>
            </a:pr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8" name="Graphic 147">
              <a:extLst>
                <a:ext uri="{FF2B5EF4-FFF2-40B4-BE49-F238E27FC236}">
                  <a16:creationId xmlns:a16="http://schemas.microsoft.com/office/drawing/2014/main" id="{14F0EE64-36C3-4926-8F02-EDC9BEAC85DB}"/>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207912" y="2774047"/>
              <a:ext cx="192024" cy="274320"/>
            </a:xfrm>
            <a:prstGeom prst="rect">
              <a:avLst/>
            </a:prstGeom>
          </p:spPr>
        </p:pic>
      </p:grpSp>
      <p:sp>
        <p:nvSpPr>
          <p:cNvPr id="149" name="TextBox 148">
            <a:extLst>
              <a:ext uri="{FF2B5EF4-FFF2-40B4-BE49-F238E27FC236}">
                <a16:creationId xmlns:a16="http://schemas.microsoft.com/office/drawing/2014/main" id="{9D306B93-D60E-4131-8FC5-18E8BE49BB64}"/>
              </a:ext>
            </a:extLst>
          </p:cNvPr>
          <p:cNvSpPr txBox="1"/>
          <p:nvPr/>
        </p:nvSpPr>
        <p:spPr>
          <a:xfrm>
            <a:off x="372568" y="13271177"/>
            <a:ext cx="8707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Settings</a:t>
            </a:r>
          </a:p>
        </p:txBody>
      </p:sp>
      <p:pic>
        <p:nvPicPr>
          <p:cNvPr id="150" name="Picture 149">
            <a:extLst>
              <a:ext uri="{FF2B5EF4-FFF2-40B4-BE49-F238E27FC236}">
                <a16:creationId xmlns:a16="http://schemas.microsoft.com/office/drawing/2014/main" id="{0F3C47E9-823C-4DB4-805C-249994495975}"/>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72568" y="13337989"/>
            <a:ext cx="192024" cy="192024"/>
          </a:xfrm>
          <a:prstGeom prst="rect">
            <a:avLst/>
          </a:prstGeom>
        </p:spPr>
      </p:pic>
      <p:cxnSp>
        <p:nvCxnSpPr>
          <p:cNvPr id="151" name="Straight Connector 150">
            <a:extLst>
              <a:ext uri="{FF2B5EF4-FFF2-40B4-BE49-F238E27FC236}">
                <a16:creationId xmlns:a16="http://schemas.microsoft.com/office/drawing/2014/main" id="{734F9F79-D35F-4B5C-AC66-712D0E7F6F57}"/>
              </a:ext>
            </a:extLst>
          </p:cNvPr>
          <p:cNvCxnSpPr>
            <a:cxnSpLocks/>
          </p:cNvCxnSpPr>
          <p:nvPr/>
        </p:nvCxnSpPr>
        <p:spPr>
          <a:xfrm>
            <a:off x="-937" y="13165074"/>
            <a:ext cx="3802916" cy="0"/>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152" name="Rectangle 151">
            <a:extLst>
              <a:ext uri="{FF2B5EF4-FFF2-40B4-BE49-F238E27FC236}">
                <a16:creationId xmlns:a16="http://schemas.microsoft.com/office/drawing/2014/main" id="{01845A3A-930D-452A-BDC7-D53894BC59CA}"/>
              </a:ext>
            </a:extLst>
          </p:cNvPr>
          <p:cNvSpPr/>
          <p:nvPr/>
        </p:nvSpPr>
        <p:spPr>
          <a:xfrm>
            <a:off x="26618" y="9759106"/>
            <a:ext cx="3794760"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ectangle 152">
            <a:extLst>
              <a:ext uri="{FF2B5EF4-FFF2-40B4-BE49-F238E27FC236}">
                <a16:creationId xmlns:a16="http://schemas.microsoft.com/office/drawing/2014/main" id="{AAEFE707-FA5B-4643-AF9F-7ECCE9C62602}"/>
              </a:ext>
            </a:extLst>
          </p:cNvPr>
          <p:cNvSpPr/>
          <p:nvPr/>
        </p:nvSpPr>
        <p:spPr>
          <a:xfrm>
            <a:off x="151" y="9755312"/>
            <a:ext cx="54864" cy="402336"/>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00755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1" name="Table 170">
            <a:extLst>
              <a:ext uri="{FF2B5EF4-FFF2-40B4-BE49-F238E27FC236}">
                <a16:creationId xmlns:a16="http://schemas.microsoft.com/office/drawing/2014/main" id="{3CD625AC-EFEC-419D-B5FD-F139CAD4A2BE}"/>
              </a:ext>
            </a:extLst>
          </p:cNvPr>
          <p:cNvGraphicFramePr>
            <a:graphicFrameLocks noGrp="1"/>
          </p:cNvGraphicFramePr>
          <p:nvPr>
            <p:extLst>
              <p:ext uri="{D42A27DB-BD31-4B8C-83A1-F6EECF244321}">
                <p14:modId xmlns:p14="http://schemas.microsoft.com/office/powerpoint/2010/main" val="1818185720"/>
              </p:ext>
            </p:extLst>
          </p:nvPr>
        </p:nvGraphicFramePr>
        <p:xfrm>
          <a:off x="7868052" y="2578062"/>
          <a:ext cx="16524273" cy="4522087"/>
        </p:xfrm>
        <a:graphic>
          <a:graphicData uri="http://schemas.openxmlformats.org/drawingml/2006/table">
            <a:tbl>
              <a:tblPr>
                <a:tableStyleId>{5C22544A-7EE6-4342-B048-85BDC9FD1C3A}</a:tableStyleId>
              </a:tblPr>
              <a:tblGrid>
                <a:gridCol w="306957">
                  <a:extLst>
                    <a:ext uri="{9D8B030D-6E8A-4147-A177-3AD203B41FA5}">
                      <a16:colId xmlns:a16="http://schemas.microsoft.com/office/drawing/2014/main" val="1683139396"/>
                    </a:ext>
                  </a:extLst>
                </a:gridCol>
                <a:gridCol w="368490">
                  <a:extLst>
                    <a:ext uri="{9D8B030D-6E8A-4147-A177-3AD203B41FA5}">
                      <a16:colId xmlns:a16="http://schemas.microsoft.com/office/drawing/2014/main" val="2795338288"/>
                    </a:ext>
                  </a:extLst>
                </a:gridCol>
                <a:gridCol w="3971498">
                  <a:extLst>
                    <a:ext uri="{9D8B030D-6E8A-4147-A177-3AD203B41FA5}">
                      <a16:colId xmlns:a16="http://schemas.microsoft.com/office/drawing/2014/main" val="2749485910"/>
                    </a:ext>
                  </a:extLst>
                </a:gridCol>
                <a:gridCol w="3930555">
                  <a:extLst>
                    <a:ext uri="{9D8B030D-6E8A-4147-A177-3AD203B41FA5}">
                      <a16:colId xmlns:a16="http://schemas.microsoft.com/office/drawing/2014/main" val="2988558740"/>
                    </a:ext>
                  </a:extLst>
                </a:gridCol>
                <a:gridCol w="3930555">
                  <a:extLst>
                    <a:ext uri="{9D8B030D-6E8A-4147-A177-3AD203B41FA5}">
                      <a16:colId xmlns:a16="http://schemas.microsoft.com/office/drawing/2014/main" val="497714717"/>
                    </a:ext>
                  </a:extLst>
                </a:gridCol>
                <a:gridCol w="1264693">
                  <a:extLst>
                    <a:ext uri="{9D8B030D-6E8A-4147-A177-3AD203B41FA5}">
                      <a16:colId xmlns:a16="http://schemas.microsoft.com/office/drawing/2014/main" val="501918176"/>
                    </a:ext>
                  </a:extLst>
                </a:gridCol>
                <a:gridCol w="2751525">
                  <a:extLst>
                    <a:ext uri="{9D8B030D-6E8A-4147-A177-3AD203B41FA5}">
                      <a16:colId xmlns:a16="http://schemas.microsoft.com/office/drawing/2014/main" val="191617758"/>
                    </a:ext>
                  </a:extLst>
                </a:gridCol>
              </a:tblGrid>
              <a:tr h="333207">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200" spc="0" baseline="0">
                        <a:solidFill>
                          <a:srgbClr val="D2D2D2"/>
                        </a:solidFill>
                        <a:latin typeface="Full MDL2 Assets" panose="050A0102010101010101" pitchFamily="18"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200" spc="0" baseline="0">
                        <a:solidFill>
                          <a:srgbClr val="686868"/>
                        </a:solidFill>
                        <a:latin typeface="Segoe UI" panose="020B0502040204020203" pitchFamily="34" charset="0"/>
                        <a:cs typeface="Segoe UI" panose="020B0502040204020203" pitchFamily="34"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Name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Date modified</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Type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Size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200" spc="0" baseline="0">
                        <a:solidFill>
                          <a:srgbClr val="686868"/>
                        </a:solidFill>
                        <a:latin typeface="Segoe UI" panose="020B0502040204020203" pitchFamily="34" charset="0"/>
                        <a:cs typeface="Segoe UI" panose="020B0502040204020203" pitchFamily="34"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60913398"/>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sme-vm01</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06/20/2017 09:06:08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5774097"/>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6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sme-vm02</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06/20/2017 09:06:08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4844011"/>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sme-vm03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06/20/2017 09:06:09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0250085"/>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sme-vm04</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06/20/2017 09:06:09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53578297"/>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sme-vm05</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06/20/2017 09:06:10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extLst>
                  <a:ext uri="{0D108BD9-81ED-4DB2-BD59-A6C34878D82A}">
                    <a16:rowId xmlns:a16="http://schemas.microsoft.com/office/drawing/2014/main" val="3487281217"/>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sme-vm06</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06/20/2017 09:06:10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25427786"/>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sme-vm07</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06/20/2017 09:06:11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6964894"/>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sme-vm08</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06/20/2017 09:06:11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9517018"/>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F46B8238-9B25-4F81-A5A5B376C62E…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07/13/2017 12:21:14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File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45.09 KB</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8888012"/>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F46B8238-9B25-4F81-A5A5B376C62E…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300" spc="0" baseline="0">
                          <a:latin typeface="Segoe UI" panose="020B0502040204020203" pitchFamily="34" charset="0"/>
                          <a:cs typeface="Segoe UI" panose="020B0502040204020203" pitchFamily="34" charset="0"/>
                        </a:rPr>
                        <a:t>07/10/2017 01:20:47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300" spc="0" baseline="0">
                          <a:latin typeface="Segoe UI" panose="020B0502040204020203" pitchFamily="34" charset="0"/>
                          <a:cs typeface="Segoe UI" panose="020B0502040204020203" pitchFamily="34" charset="0"/>
                        </a:rPr>
                        <a:t>File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300" spc="0" baseline="0">
                          <a:latin typeface="Segoe UI" panose="020B0502040204020203" pitchFamily="34" charset="0"/>
                          <a:cs typeface="Segoe UI" panose="020B0502040204020203" pitchFamily="34" charset="0"/>
                        </a:rPr>
                        <a:t>105.81 MB</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3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7066840"/>
                  </a:ext>
                </a:extLst>
              </a:tr>
            </a:tbl>
          </a:graphicData>
        </a:graphic>
      </p:graphicFrame>
      <p:sp>
        <p:nvSpPr>
          <p:cNvPr id="172" name="Rectangle 171">
            <a:extLst>
              <a:ext uri="{FF2B5EF4-FFF2-40B4-BE49-F238E27FC236}">
                <a16:creationId xmlns:a16="http://schemas.microsoft.com/office/drawing/2014/main" id="{DECE001C-5EE3-4C1F-8FF2-44EC60B3642D}"/>
              </a:ext>
            </a:extLst>
          </p:cNvPr>
          <p:cNvSpPr/>
          <p:nvPr/>
        </p:nvSpPr>
        <p:spPr>
          <a:xfrm>
            <a:off x="0" y="63093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3" name="Straight Connector 172">
            <a:extLst>
              <a:ext uri="{FF2B5EF4-FFF2-40B4-BE49-F238E27FC236}">
                <a16:creationId xmlns:a16="http://schemas.microsoft.com/office/drawing/2014/main" id="{31845409-3A74-4964-A4F6-F9CF7E99A47A}"/>
              </a:ext>
            </a:extLst>
          </p:cNvPr>
          <p:cNvCxnSpPr/>
          <p:nvPr/>
        </p:nvCxnSpPr>
        <p:spPr>
          <a:xfrm>
            <a:off x="7868052"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174" name="Rectangle 173">
            <a:extLst>
              <a:ext uri="{FF2B5EF4-FFF2-40B4-BE49-F238E27FC236}">
                <a16:creationId xmlns:a16="http://schemas.microsoft.com/office/drawing/2014/main" id="{4AF0422E-D71D-4C17-9551-BC1519BAE558}"/>
              </a:ext>
            </a:extLst>
          </p:cNvPr>
          <p:cNvSpPr/>
          <p:nvPr/>
        </p:nvSpPr>
        <p:spPr>
          <a:xfrm>
            <a:off x="4539160" y="2378136"/>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Rectangle 174">
            <a:extLst>
              <a:ext uri="{FF2B5EF4-FFF2-40B4-BE49-F238E27FC236}">
                <a16:creationId xmlns:a16="http://schemas.microsoft.com/office/drawing/2014/main" id="{CD9CFDFD-71E8-4063-8619-79FB5D26113E}"/>
              </a:ext>
            </a:extLst>
          </p:cNvPr>
          <p:cNvSpPr/>
          <p:nvPr/>
        </p:nvSpPr>
        <p:spPr>
          <a:xfrm>
            <a:off x="4852066" y="2782190"/>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Rectangle 192">
            <a:extLst>
              <a:ext uri="{FF2B5EF4-FFF2-40B4-BE49-F238E27FC236}">
                <a16:creationId xmlns:a16="http://schemas.microsoft.com/office/drawing/2014/main" id="{71D539E5-50E1-452A-A053-51F613A2225D}"/>
              </a:ext>
            </a:extLst>
          </p:cNvPr>
          <p:cNvSpPr/>
          <p:nvPr/>
        </p:nvSpPr>
        <p:spPr>
          <a:xfrm>
            <a:off x="3808934" y="3186244"/>
            <a:ext cx="4050792"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Rectangle 193">
            <a:extLst>
              <a:ext uri="{FF2B5EF4-FFF2-40B4-BE49-F238E27FC236}">
                <a16:creationId xmlns:a16="http://schemas.microsoft.com/office/drawing/2014/main" id="{2FCA26C4-1B16-4A0C-B8FE-7888B2194CDE}"/>
              </a:ext>
            </a:extLst>
          </p:cNvPr>
          <p:cNvSpPr/>
          <p:nvPr/>
        </p:nvSpPr>
        <p:spPr>
          <a:xfrm>
            <a:off x="4852066" y="3590298"/>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Rectangle 194">
            <a:extLst>
              <a:ext uri="{FF2B5EF4-FFF2-40B4-BE49-F238E27FC236}">
                <a16:creationId xmlns:a16="http://schemas.microsoft.com/office/drawing/2014/main" id="{77050EF0-9095-43BE-8832-7F34C8D394D3}"/>
              </a:ext>
            </a:extLst>
          </p:cNvPr>
          <p:cNvSpPr/>
          <p:nvPr/>
        </p:nvSpPr>
        <p:spPr>
          <a:xfrm>
            <a:off x="4852066" y="3994352"/>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Rectangle 195">
            <a:extLst>
              <a:ext uri="{FF2B5EF4-FFF2-40B4-BE49-F238E27FC236}">
                <a16:creationId xmlns:a16="http://schemas.microsoft.com/office/drawing/2014/main" id="{0AEBF679-C0A9-4B3F-83D6-F0D7C75E39ED}"/>
              </a:ext>
            </a:extLst>
          </p:cNvPr>
          <p:cNvSpPr/>
          <p:nvPr/>
        </p:nvSpPr>
        <p:spPr>
          <a:xfrm>
            <a:off x="4852066" y="4398406"/>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Rectangle 196">
            <a:extLst>
              <a:ext uri="{FF2B5EF4-FFF2-40B4-BE49-F238E27FC236}">
                <a16:creationId xmlns:a16="http://schemas.microsoft.com/office/drawing/2014/main" id="{BB9C5AB8-9103-4BF6-B8FD-B25CCCFC71CE}"/>
              </a:ext>
            </a:extLst>
          </p:cNvPr>
          <p:cNvSpPr/>
          <p:nvPr/>
        </p:nvSpPr>
        <p:spPr>
          <a:xfrm>
            <a:off x="4852066" y="4802460"/>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8" name="Rectangle 197">
            <a:extLst>
              <a:ext uri="{FF2B5EF4-FFF2-40B4-BE49-F238E27FC236}">
                <a16:creationId xmlns:a16="http://schemas.microsoft.com/office/drawing/2014/main" id="{26C51C97-96C5-4E6D-9876-850E610616DF}"/>
              </a:ext>
            </a:extLst>
          </p:cNvPr>
          <p:cNvSpPr/>
          <p:nvPr/>
        </p:nvSpPr>
        <p:spPr>
          <a:xfrm>
            <a:off x="4852066" y="5206512"/>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9" name="TextBox 198">
            <a:extLst>
              <a:ext uri="{FF2B5EF4-FFF2-40B4-BE49-F238E27FC236}">
                <a16:creationId xmlns:a16="http://schemas.microsoft.com/office/drawing/2014/main" id="{A6F9678B-EBA9-424E-B609-A5DCFF6FE2CD}"/>
              </a:ext>
            </a:extLst>
          </p:cNvPr>
          <p:cNvSpPr txBox="1"/>
          <p:nvPr/>
        </p:nvSpPr>
        <p:spPr>
          <a:xfrm>
            <a:off x="8245445" y="1338723"/>
            <a:ext cx="3663119" cy="400110"/>
          </a:xfrm>
          <a:prstGeom prst="rect">
            <a:avLst/>
          </a:prstGeom>
          <a:noFill/>
        </p:spPr>
        <p:txBody>
          <a:bodyPr wrap="none" rtlCol="0">
            <a:spAutoFit/>
          </a:bodyPr>
          <a:lstStyle/>
          <a:p>
            <a:r>
              <a:rPr lang="en-US" sz="2000">
                <a:latin typeface="Segoe UI" panose="020B0502040204020203" pitchFamily="34" charset="0"/>
                <a:cs typeface="Segoe UI" panose="020B0502040204020203" pitchFamily="34" charset="0"/>
              </a:rPr>
              <a:t>C: \ </a:t>
            </a:r>
            <a:r>
              <a:rPr lang="en-US" sz="2000" err="1">
                <a:latin typeface="Segoe UI" panose="020B0502040204020203" pitchFamily="34" charset="0"/>
                <a:cs typeface="Segoe UI" panose="020B0502040204020203" pitchFamily="34" charset="0"/>
              </a:rPr>
              <a:t>ClusterStorage</a:t>
            </a:r>
            <a:r>
              <a:rPr lang="en-US" sz="2000">
                <a:latin typeface="Segoe UI" panose="020B0502040204020203" pitchFamily="34" charset="0"/>
                <a:cs typeface="Segoe UI" panose="020B0502040204020203" pitchFamily="34" charset="0"/>
              </a:rPr>
              <a:t> \ </a:t>
            </a:r>
            <a:r>
              <a:rPr lang="en-US" sz="2000">
                <a:latin typeface="Segoe UI Bold" panose="020B0802040204020203" pitchFamily="34" charset="0"/>
                <a:cs typeface="Segoe UI Bold" panose="020B0802040204020203" pitchFamily="34" charset="0"/>
              </a:rPr>
              <a:t>Volume 1</a:t>
            </a:r>
          </a:p>
        </p:txBody>
      </p:sp>
      <p:sp>
        <p:nvSpPr>
          <p:cNvPr id="200" name="TextBox 199">
            <a:extLst>
              <a:ext uri="{FF2B5EF4-FFF2-40B4-BE49-F238E27FC236}">
                <a16:creationId xmlns:a16="http://schemas.microsoft.com/office/drawing/2014/main" id="{3A22B5F2-5F3E-41B0-8A4F-A6014576AA5A}"/>
              </a:ext>
            </a:extLst>
          </p:cNvPr>
          <p:cNvSpPr txBox="1"/>
          <p:nvPr/>
        </p:nvSpPr>
        <p:spPr>
          <a:xfrm>
            <a:off x="8541295" y="2012426"/>
            <a:ext cx="122180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New Folder</a:t>
            </a:r>
          </a:p>
        </p:txBody>
      </p:sp>
      <p:sp>
        <p:nvSpPr>
          <p:cNvPr id="201" name="TextBox 200">
            <a:extLst>
              <a:ext uri="{FF2B5EF4-FFF2-40B4-BE49-F238E27FC236}">
                <a16:creationId xmlns:a16="http://schemas.microsoft.com/office/drawing/2014/main" id="{106DE6AC-DFF7-4B70-B277-A5A3BBAF4578}"/>
              </a:ext>
            </a:extLst>
          </p:cNvPr>
          <p:cNvSpPr txBox="1"/>
          <p:nvPr/>
        </p:nvSpPr>
        <p:spPr>
          <a:xfrm>
            <a:off x="10125443" y="2012774"/>
            <a:ext cx="83760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Upload</a:t>
            </a:r>
          </a:p>
        </p:txBody>
      </p:sp>
      <p:sp>
        <p:nvSpPr>
          <p:cNvPr id="202" name="TextBox 201">
            <a:extLst>
              <a:ext uri="{FF2B5EF4-FFF2-40B4-BE49-F238E27FC236}">
                <a16:creationId xmlns:a16="http://schemas.microsoft.com/office/drawing/2014/main" id="{E2BE8635-419A-450C-89F1-C2A724DAAAFD}"/>
              </a:ext>
            </a:extLst>
          </p:cNvPr>
          <p:cNvSpPr txBox="1"/>
          <p:nvPr/>
        </p:nvSpPr>
        <p:spPr>
          <a:xfrm>
            <a:off x="11361370" y="2012426"/>
            <a:ext cx="76815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Delete</a:t>
            </a:r>
          </a:p>
        </p:txBody>
      </p:sp>
      <p:sp>
        <p:nvSpPr>
          <p:cNvPr id="203" name="TextBox 202">
            <a:extLst>
              <a:ext uri="{FF2B5EF4-FFF2-40B4-BE49-F238E27FC236}">
                <a16:creationId xmlns:a16="http://schemas.microsoft.com/office/drawing/2014/main" id="{0B2853D4-E612-454A-8E98-BA8E10BD55C3}"/>
              </a:ext>
            </a:extLst>
          </p:cNvPr>
          <p:cNvSpPr txBox="1"/>
          <p:nvPr/>
        </p:nvSpPr>
        <p:spPr>
          <a:xfrm>
            <a:off x="12523955" y="2012426"/>
            <a:ext cx="110530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Download</a:t>
            </a:r>
          </a:p>
        </p:txBody>
      </p:sp>
      <p:sp>
        <p:nvSpPr>
          <p:cNvPr id="204" name="TextBox 203">
            <a:extLst>
              <a:ext uri="{FF2B5EF4-FFF2-40B4-BE49-F238E27FC236}">
                <a16:creationId xmlns:a16="http://schemas.microsoft.com/office/drawing/2014/main" id="{0B6BF368-A686-4A22-A6BB-5421207A0BAC}"/>
              </a:ext>
            </a:extLst>
          </p:cNvPr>
          <p:cNvSpPr txBox="1"/>
          <p:nvPr/>
        </p:nvSpPr>
        <p:spPr>
          <a:xfrm>
            <a:off x="14020316" y="2012774"/>
            <a:ext cx="91313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Rename</a:t>
            </a:r>
          </a:p>
        </p:txBody>
      </p:sp>
      <p:sp>
        <p:nvSpPr>
          <p:cNvPr id="205" name="TextBox 204">
            <a:extLst>
              <a:ext uri="{FF2B5EF4-FFF2-40B4-BE49-F238E27FC236}">
                <a16:creationId xmlns:a16="http://schemas.microsoft.com/office/drawing/2014/main" id="{0896E616-7EA7-495E-8537-69FD9E27D0F1}"/>
              </a:ext>
            </a:extLst>
          </p:cNvPr>
          <p:cNvSpPr txBox="1"/>
          <p:nvPr/>
        </p:nvSpPr>
        <p:spPr>
          <a:xfrm>
            <a:off x="15322441" y="2012426"/>
            <a:ext cx="79220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Extract</a:t>
            </a:r>
          </a:p>
        </p:txBody>
      </p:sp>
      <p:sp>
        <p:nvSpPr>
          <p:cNvPr id="206" name="TextBox 205">
            <a:extLst>
              <a:ext uri="{FF2B5EF4-FFF2-40B4-BE49-F238E27FC236}">
                <a16:creationId xmlns:a16="http://schemas.microsoft.com/office/drawing/2014/main" id="{50DF1AAA-E152-467B-A949-0FB042C7C832}"/>
              </a:ext>
            </a:extLst>
          </p:cNvPr>
          <p:cNvSpPr txBox="1"/>
          <p:nvPr/>
        </p:nvSpPr>
        <p:spPr>
          <a:xfrm>
            <a:off x="8245445" y="7492506"/>
            <a:ext cx="1446230"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sme-vm05</a:t>
            </a:r>
          </a:p>
        </p:txBody>
      </p:sp>
      <p:sp>
        <p:nvSpPr>
          <p:cNvPr id="207" name="TextBox 206">
            <a:extLst>
              <a:ext uri="{FF2B5EF4-FFF2-40B4-BE49-F238E27FC236}">
                <a16:creationId xmlns:a16="http://schemas.microsoft.com/office/drawing/2014/main" id="{DF8A3A04-DEE7-4460-8A01-42188B42B36D}"/>
              </a:ext>
            </a:extLst>
          </p:cNvPr>
          <p:cNvSpPr txBox="1"/>
          <p:nvPr/>
        </p:nvSpPr>
        <p:spPr>
          <a:xfrm>
            <a:off x="8245099" y="8118211"/>
            <a:ext cx="583814"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Mode</a:t>
            </a:r>
          </a:p>
        </p:txBody>
      </p:sp>
      <p:sp>
        <p:nvSpPr>
          <p:cNvPr id="208" name="TextBox 207">
            <a:extLst>
              <a:ext uri="{FF2B5EF4-FFF2-40B4-BE49-F238E27FC236}">
                <a16:creationId xmlns:a16="http://schemas.microsoft.com/office/drawing/2014/main" id="{796B3AAD-891E-49E8-B9AF-92CDCD954151}"/>
              </a:ext>
            </a:extLst>
          </p:cNvPr>
          <p:cNvSpPr txBox="1"/>
          <p:nvPr/>
        </p:nvSpPr>
        <p:spPr>
          <a:xfrm>
            <a:off x="8245099" y="8314990"/>
            <a:ext cx="795411"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d------</a:t>
            </a:r>
          </a:p>
        </p:txBody>
      </p:sp>
      <p:sp>
        <p:nvSpPr>
          <p:cNvPr id="209" name="TextBox 208">
            <a:extLst>
              <a:ext uri="{FF2B5EF4-FFF2-40B4-BE49-F238E27FC236}">
                <a16:creationId xmlns:a16="http://schemas.microsoft.com/office/drawing/2014/main" id="{623B0A7A-DA3B-49E7-B25D-346702AA7F61}"/>
              </a:ext>
            </a:extLst>
          </p:cNvPr>
          <p:cNvSpPr txBox="1"/>
          <p:nvPr/>
        </p:nvSpPr>
        <p:spPr>
          <a:xfrm>
            <a:off x="11917351" y="8118211"/>
            <a:ext cx="109953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Creation time</a:t>
            </a:r>
          </a:p>
        </p:txBody>
      </p:sp>
      <p:sp>
        <p:nvSpPr>
          <p:cNvPr id="210" name="TextBox 209">
            <a:extLst>
              <a:ext uri="{FF2B5EF4-FFF2-40B4-BE49-F238E27FC236}">
                <a16:creationId xmlns:a16="http://schemas.microsoft.com/office/drawing/2014/main" id="{89D92D0D-7200-4A32-88E5-8EDCDFC86D01}"/>
              </a:ext>
            </a:extLst>
          </p:cNvPr>
          <p:cNvSpPr txBox="1"/>
          <p:nvPr/>
        </p:nvSpPr>
        <p:spPr>
          <a:xfrm>
            <a:off x="11917351" y="8314990"/>
            <a:ext cx="3371436"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2017-06-20T21:06:10.0675717-7:00</a:t>
            </a:r>
          </a:p>
        </p:txBody>
      </p:sp>
      <p:sp>
        <p:nvSpPr>
          <p:cNvPr id="211" name="TextBox 210">
            <a:extLst>
              <a:ext uri="{FF2B5EF4-FFF2-40B4-BE49-F238E27FC236}">
                <a16:creationId xmlns:a16="http://schemas.microsoft.com/office/drawing/2014/main" id="{08979D70-543D-4492-B342-EDDDDEBF6135}"/>
              </a:ext>
            </a:extLst>
          </p:cNvPr>
          <p:cNvSpPr txBox="1"/>
          <p:nvPr/>
        </p:nvSpPr>
        <p:spPr>
          <a:xfrm>
            <a:off x="8245099" y="8976289"/>
            <a:ext cx="591829"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Name</a:t>
            </a:r>
          </a:p>
        </p:txBody>
      </p:sp>
      <p:sp>
        <p:nvSpPr>
          <p:cNvPr id="212" name="TextBox 211">
            <a:extLst>
              <a:ext uri="{FF2B5EF4-FFF2-40B4-BE49-F238E27FC236}">
                <a16:creationId xmlns:a16="http://schemas.microsoft.com/office/drawing/2014/main" id="{5D31AD9B-075F-4A0A-B062-EDED1499BA6E}"/>
              </a:ext>
            </a:extLst>
          </p:cNvPr>
          <p:cNvSpPr txBox="1"/>
          <p:nvPr/>
        </p:nvSpPr>
        <p:spPr>
          <a:xfrm>
            <a:off x="8245099" y="9173068"/>
            <a:ext cx="1132041"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sme-vm05</a:t>
            </a:r>
          </a:p>
        </p:txBody>
      </p:sp>
      <p:sp>
        <p:nvSpPr>
          <p:cNvPr id="213" name="TextBox 212">
            <a:extLst>
              <a:ext uri="{FF2B5EF4-FFF2-40B4-BE49-F238E27FC236}">
                <a16:creationId xmlns:a16="http://schemas.microsoft.com/office/drawing/2014/main" id="{603609E5-AE50-4FA1-B651-EED6CA876CC1}"/>
              </a:ext>
            </a:extLst>
          </p:cNvPr>
          <p:cNvSpPr txBox="1"/>
          <p:nvPr/>
        </p:nvSpPr>
        <p:spPr>
          <a:xfrm>
            <a:off x="11917351" y="8976289"/>
            <a:ext cx="127150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Last access time</a:t>
            </a:r>
          </a:p>
        </p:txBody>
      </p:sp>
      <p:sp>
        <p:nvSpPr>
          <p:cNvPr id="214" name="TextBox 213">
            <a:extLst>
              <a:ext uri="{FF2B5EF4-FFF2-40B4-BE49-F238E27FC236}">
                <a16:creationId xmlns:a16="http://schemas.microsoft.com/office/drawing/2014/main" id="{F77A9571-EA78-4A10-8370-2287CFA7606A}"/>
              </a:ext>
            </a:extLst>
          </p:cNvPr>
          <p:cNvSpPr txBox="1"/>
          <p:nvPr/>
        </p:nvSpPr>
        <p:spPr>
          <a:xfrm>
            <a:off x="11917351" y="9173068"/>
            <a:ext cx="3371436"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2017-06-20T21:06:10.0675717-7:00</a:t>
            </a:r>
          </a:p>
        </p:txBody>
      </p:sp>
      <p:sp>
        <p:nvSpPr>
          <p:cNvPr id="215" name="TextBox 214">
            <a:extLst>
              <a:ext uri="{FF2B5EF4-FFF2-40B4-BE49-F238E27FC236}">
                <a16:creationId xmlns:a16="http://schemas.microsoft.com/office/drawing/2014/main" id="{37A58AD3-868F-4F1A-AD0D-680B161B5F63}"/>
              </a:ext>
            </a:extLst>
          </p:cNvPr>
          <p:cNvSpPr txBox="1"/>
          <p:nvPr/>
        </p:nvSpPr>
        <p:spPr>
          <a:xfrm>
            <a:off x="8245099" y="9831573"/>
            <a:ext cx="840295"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Full name</a:t>
            </a:r>
          </a:p>
        </p:txBody>
      </p:sp>
      <p:sp>
        <p:nvSpPr>
          <p:cNvPr id="216" name="TextBox 215">
            <a:extLst>
              <a:ext uri="{FF2B5EF4-FFF2-40B4-BE49-F238E27FC236}">
                <a16:creationId xmlns:a16="http://schemas.microsoft.com/office/drawing/2014/main" id="{74AE9222-B155-41B4-959E-A2AEE621DE13}"/>
              </a:ext>
            </a:extLst>
          </p:cNvPr>
          <p:cNvSpPr txBox="1"/>
          <p:nvPr/>
        </p:nvSpPr>
        <p:spPr>
          <a:xfrm>
            <a:off x="8245099" y="10028352"/>
            <a:ext cx="3653244"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C:\ClusterStorage\Volume1\sme-vm05</a:t>
            </a:r>
          </a:p>
        </p:txBody>
      </p:sp>
      <p:sp>
        <p:nvSpPr>
          <p:cNvPr id="218" name="TextBox 217">
            <a:extLst>
              <a:ext uri="{FF2B5EF4-FFF2-40B4-BE49-F238E27FC236}">
                <a16:creationId xmlns:a16="http://schemas.microsoft.com/office/drawing/2014/main" id="{2D2C56EE-B937-4744-B039-1A430ED5361F}"/>
              </a:ext>
            </a:extLst>
          </p:cNvPr>
          <p:cNvSpPr txBox="1"/>
          <p:nvPr/>
        </p:nvSpPr>
        <p:spPr>
          <a:xfrm>
            <a:off x="11917351" y="9831573"/>
            <a:ext cx="109953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Creation time</a:t>
            </a:r>
          </a:p>
        </p:txBody>
      </p:sp>
      <p:sp>
        <p:nvSpPr>
          <p:cNvPr id="219" name="TextBox 218">
            <a:extLst>
              <a:ext uri="{FF2B5EF4-FFF2-40B4-BE49-F238E27FC236}">
                <a16:creationId xmlns:a16="http://schemas.microsoft.com/office/drawing/2014/main" id="{850F4222-3A16-4ABB-9BCF-61B9A16AAC9E}"/>
              </a:ext>
            </a:extLst>
          </p:cNvPr>
          <p:cNvSpPr txBox="1"/>
          <p:nvPr/>
        </p:nvSpPr>
        <p:spPr>
          <a:xfrm>
            <a:off x="11917351" y="10028352"/>
            <a:ext cx="3371436"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2017-06-20T21:06:10.0675717-7:00</a:t>
            </a:r>
          </a:p>
        </p:txBody>
      </p:sp>
      <p:cxnSp>
        <p:nvCxnSpPr>
          <p:cNvPr id="221" name="Straight Connector 220">
            <a:extLst>
              <a:ext uri="{FF2B5EF4-FFF2-40B4-BE49-F238E27FC236}">
                <a16:creationId xmlns:a16="http://schemas.microsoft.com/office/drawing/2014/main" id="{612B9B3C-E34B-4FC1-8503-8ED8A5C40AE7}"/>
              </a:ext>
            </a:extLst>
          </p:cNvPr>
          <p:cNvCxnSpPr>
            <a:cxnSpLocks/>
          </p:cNvCxnSpPr>
          <p:nvPr/>
        </p:nvCxnSpPr>
        <p:spPr>
          <a:xfrm>
            <a:off x="3801979"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222" name="TextBox 221">
            <a:extLst>
              <a:ext uri="{FF2B5EF4-FFF2-40B4-BE49-F238E27FC236}">
                <a16:creationId xmlns:a16="http://schemas.microsoft.com/office/drawing/2014/main" id="{89D86B6B-68CF-4657-8459-4F6BBED70764}"/>
              </a:ext>
            </a:extLst>
          </p:cNvPr>
          <p:cNvSpPr txBox="1"/>
          <p:nvPr/>
        </p:nvSpPr>
        <p:spPr>
          <a:xfrm>
            <a:off x="95724" y="1338723"/>
            <a:ext cx="810863"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Tools</a:t>
            </a:r>
          </a:p>
        </p:txBody>
      </p:sp>
      <p:sp>
        <p:nvSpPr>
          <p:cNvPr id="244" name="Rectangle 243">
            <a:extLst>
              <a:ext uri="{FF2B5EF4-FFF2-40B4-BE49-F238E27FC236}">
                <a16:creationId xmlns:a16="http://schemas.microsoft.com/office/drawing/2014/main" id="{676F6B32-7B47-4BEF-A4AE-C41DB7BC4D93}"/>
              </a:ext>
            </a:extLst>
          </p:cNvPr>
          <p:cNvSpPr/>
          <p:nvPr/>
        </p:nvSpPr>
        <p:spPr>
          <a:xfrm>
            <a:off x="196308" y="1879092"/>
            <a:ext cx="3419856" cy="402336"/>
          </a:xfrm>
          <a:prstGeom prst="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5" name="TextBox 244">
            <a:extLst>
              <a:ext uri="{FF2B5EF4-FFF2-40B4-BE49-F238E27FC236}">
                <a16:creationId xmlns:a16="http://schemas.microsoft.com/office/drawing/2014/main" id="{20C9CA3D-F776-4686-82D9-F852A0EECEBB}"/>
              </a:ext>
            </a:extLst>
          </p:cNvPr>
          <p:cNvSpPr txBox="1"/>
          <p:nvPr/>
        </p:nvSpPr>
        <p:spPr>
          <a:xfrm>
            <a:off x="226271" y="1915090"/>
            <a:ext cx="130375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Search Tools</a:t>
            </a:r>
          </a:p>
        </p:txBody>
      </p:sp>
      <p:sp>
        <p:nvSpPr>
          <p:cNvPr id="246" name="Rectangle 245">
            <a:extLst>
              <a:ext uri="{FF2B5EF4-FFF2-40B4-BE49-F238E27FC236}">
                <a16:creationId xmlns:a16="http://schemas.microsoft.com/office/drawing/2014/main" id="{6A55E778-CFAC-4D1E-893A-3002DDA677D5}"/>
              </a:ext>
            </a:extLst>
          </p:cNvPr>
          <p:cNvSpPr/>
          <p:nvPr/>
        </p:nvSpPr>
        <p:spPr>
          <a:xfrm>
            <a:off x="0" y="250577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7" name="Rectangle 246">
            <a:extLst>
              <a:ext uri="{FF2B5EF4-FFF2-40B4-BE49-F238E27FC236}">
                <a16:creationId xmlns:a16="http://schemas.microsoft.com/office/drawing/2014/main" id="{FE68AFE4-ADEB-455D-A504-08D7A7DA5FB7}"/>
              </a:ext>
            </a:extLst>
          </p:cNvPr>
          <p:cNvSpPr/>
          <p:nvPr/>
        </p:nvSpPr>
        <p:spPr>
          <a:xfrm>
            <a:off x="0" y="290897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8" name="Rectangle 247">
            <a:extLst>
              <a:ext uri="{FF2B5EF4-FFF2-40B4-BE49-F238E27FC236}">
                <a16:creationId xmlns:a16="http://schemas.microsoft.com/office/drawing/2014/main" id="{AFB9CE83-86A1-4D71-A1D3-3DD8992AA413}"/>
              </a:ext>
            </a:extLst>
          </p:cNvPr>
          <p:cNvSpPr/>
          <p:nvPr/>
        </p:nvSpPr>
        <p:spPr>
          <a:xfrm>
            <a:off x="0" y="331216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9" name="Rectangle 248">
            <a:extLst>
              <a:ext uri="{FF2B5EF4-FFF2-40B4-BE49-F238E27FC236}">
                <a16:creationId xmlns:a16="http://schemas.microsoft.com/office/drawing/2014/main" id="{C9F11528-79B5-4414-9CBF-F9695EDD2DB2}"/>
              </a:ext>
            </a:extLst>
          </p:cNvPr>
          <p:cNvSpPr/>
          <p:nvPr/>
        </p:nvSpPr>
        <p:spPr>
          <a:xfrm>
            <a:off x="0" y="371536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Rectangle 249">
            <a:extLst>
              <a:ext uri="{FF2B5EF4-FFF2-40B4-BE49-F238E27FC236}">
                <a16:creationId xmlns:a16="http://schemas.microsoft.com/office/drawing/2014/main" id="{9119FFE6-301C-46C8-A6B8-D54E104DE757}"/>
              </a:ext>
            </a:extLst>
          </p:cNvPr>
          <p:cNvSpPr/>
          <p:nvPr/>
        </p:nvSpPr>
        <p:spPr>
          <a:xfrm>
            <a:off x="0" y="411856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1" name="Rectangle 250">
            <a:extLst>
              <a:ext uri="{FF2B5EF4-FFF2-40B4-BE49-F238E27FC236}">
                <a16:creationId xmlns:a16="http://schemas.microsoft.com/office/drawing/2014/main" id="{692F7E18-A503-4F4F-8057-BA6A65B52E22}"/>
              </a:ext>
            </a:extLst>
          </p:cNvPr>
          <p:cNvSpPr/>
          <p:nvPr/>
        </p:nvSpPr>
        <p:spPr>
          <a:xfrm>
            <a:off x="0" y="452176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Rectangle 251">
            <a:extLst>
              <a:ext uri="{FF2B5EF4-FFF2-40B4-BE49-F238E27FC236}">
                <a16:creationId xmlns:a16="http://schemas.microsoft.com/office/drawing/2014/main" id="{1A422F2A-7947-46B5-AB69-57B357ABD12B}"/>
              </a:ext>
            </a:extLst>
          </p:cNvPr>
          <p:cNvSpPr/>
          <p:nvPr/>
        </p:nvSpPr>
        <p:spPr>
          <a:xfrm>
            <a:off x="0" y="492496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 name="Rectangle 252">
            <a:extLst>
              <a:ext uri="{FF2B5EF4-FFF2-40B4-BE49-F238E27FC236}">
                <a16:creationId xmlns:a16="http://schemas.microsoft.com/office/drawing/2014/main" id="{A40320BF-4653-4872-AE17-F1F207634C87}"/>
              </a:ext>
            </a:extLst>
          </p:cNvPr>
          <p:cNvSpPr/>
          <p:nvPr/>
        </p:nvSpPr>
        <p:spPr>
          <a:xfrm>
            <a:off x="0" y="532815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Rectangle 253">
            <a:extLst>
              <a:ext uri="{FF2B5EF4-FFF2-40B4-BE49-F238E27FC236}">
                <a16:creationId xmlns:a16="http://schemas.microsoft.com/office/drawing/2014/main" id="{C55311FB-15B7-4C83-9F28-BA6CE12DB706}"/>
              </a:ext>
            </a:extLst>
          </p:cNvPr>
          <p:cNvSpPr/>
          <p:nvPr/>
        </p:nvSpPr>
        <p:spPr>
          <a:xfrm>
            <a:off x="0" y="573135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5" name="Rectangle 254">
            <a:extLst>
              <a:ext uri="{FF2B5EF4-FFF2-40B4-BE49-F238E27FC236}">
                <a16:creationId xmlns:a16="http://schemas.microsoft.com/office/drawing/2014/main" id="{207F5ED6-40B4-455A-BED4-680DD06D1EFD}"/>
              </a:ext>
            </a:extLst>
          </p:cNvPr>
          <p:cNvSpPr/>
          <p:nvPr/>
        </p:nvSpPr>
        <p:spPr>
          <a:xfrm>
            <a:off x="0" y="613455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Rectangle 255">
            <a:extLst>
              <a:ext uri="{FF2B5EF4-FFF2-40B4-BE49-F238E27FC236}">
                <a16:creationId xmlns:a16="http://schemas.microsoft.com/office/drawing/2014/main" id="{4CF42DC0-D72C-4267-9925-7984FDB60DD9}"/>
              </a:ext>
            </a:extLst>
          </p:cNvPr>
          <p:cNvSpPr/>
          <p:nvPr/>
        </p:nvSpPr>
        <p:spPr>
          <a:xfrm>
            <a:off x="0" y="653775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7" name="Rectangle 256">
            <a:extLst>
              <a:ext uri="{FF2B5EF4-FFF2-40B4-BE49-F238E27FC236}">
                <a16:creationId xmlns:a16="http://schemas.microsoft.com/office/drawing/2014/main" id="{796CAFA9-D918-4959-BC09-A070D11F4FB8}"/>
              </a:ext>
            </a:extLst>
          </p:cNvPr>
          <p:cNvSpPr/>
          <p:nvPr/>
        </p:nvSpPr>
        <p:spPr>
          <a:xfrm>
            <a:off x="0" y="694095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8" name="Rectangle 257">
            <a:extLst>
              <a:ext uri="{FF2B5EF4-FFF2-40B4-BE49-F238E27FC236}">
                <a16:creationId xmlns:a16="http://schemas.microsoft.com/office/drawing/2014/main" id="{95C2E1AE-E441-48E4-AA87-DD1290D6F0D5}"/>
              </a:ext>
            </a:extLst>
          </p:cNvPr>
          <p:cNvSpPr/>
          <p:nvPr/>
        </p:nvSpPr>
        <p:spPr>
          <a:xfrm>
            <a:off x="0" y="734414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9" name="Rectangle 258">
            <a:extLst>
              <a:ext uri="{FF2B5EF4-FFF2-40B4-BE49-F238E27FC236}">
                <a16:creationId xmlns:a16="http://schemas.microsoft.com/office/drawing/2014/main" id="{AB8AB069-2E4C-4BA0-BAA3-E4B91059D850}"/>
              </a:ext>
            </a:extLst>
          </p:cNvPr>
          <p:cNvSpPr/>
          <p:nvPr/>
        </p:nvSpPr>
        <p:spPr>
          <a:xfrm>
            <a:off x="0" y="774734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0" name="Rectangle 259">
            <a:extLst>
              <a:ext uri="{FF2B5EF4-FFF2-40B4-BE49-F238E27FC236}">
                <a16:creationId xmlns:a16="http://schemas.microsoft.com/office/drawing/2014/main" id="{676E6FD8-9D2C-457A-AD87-8244F4208E00}"/>
              </a:ext>
            </a:extLst>
          </p:cNvPr>
          <p:cNvSpPr/>
          <p:nvPr/>
        </p:nvSpPr>
        <p:spPr>
          <a:xfrm>
            <a:off x="26618" y="9759106"/>
            <a:ext cx="3794760"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 name="Rectangle 260">
            <a:extLst>
              <a:ext uri="{FF2B5EF4-FFF2-40B4-BE49-F238E27FC236}">
                <a16:creationId xmlns:a16="http://schemas.microsoft.com/office/drawing/2014/main" id="{60435C34-897D-4729-978F-A1517B20FD3C}"/>
              </a:ext>
            </a:extLst>
          </p:cNvPr>
          <p:cNvSpPr/>
          <p:nvPr/>
        </p:nvSpPr>
        <p:spPr>
          <a:xfrm>
            <a:off x="0" y="855374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 name="Rectangle 261">
            <a:extLst>
              <a:ext uri="{FF2B5EF4-FFF2-40B4-BE49-F238E27FC236}">
                <a16:creationId xmlns:a16="http://schemas.microsoft.com/office/drawing/2014/main" id="{F12B80CA-9F3F-483B-8BD1-8B2010384C4F}"/>
              </a:ext>
            </a:extLst>
          </p:cNvPr>
          <p:cNvSpPr/>
          <p:nvPr/>
        </p:nvSpPr>
        <p:spPr>
          <a:xfrm>
            <a:off x="0" y="895693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3" name="Rectangle 262">
            <a:extLst>
              <a:ext uri="{FF2B5EF4-FFF2-40B4-BE49-F238E27FC236}">
                <a16:creationId xmlns:a16="http://schemas.microsoft.com/office/drawing/2014/main" id="{33966B41-EDF0-438D-A8D2-2A9BC23E5947}"/>
              </a:ext>
            </a:extLst>
          </p:cNvPr>
          <p:cNvSpPr/>
          <p:nvPr/>
        </p:nvSpPr>
        <p:spPr>
          <a:xfrm>
            <a:off x="151" y="9755312"/>
            <a:ext cx="54864" cy="402336"/>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4" name="Rectangle 263">
            <a:extLst>
              <a:ext uri="{FF2B5EF4-FFF2-40B4-BE49-F238E27FC236}">
                <a16:creationId xmlns:a16="http://schemas.microsoft.com/office/drawing/2014/main" id="{AB91ADDB-AB65-4DFF-95CC-FD599A317E06}"/>
              </a:ext>
            </a:extLst>
          </p:cNvPr>
          <p:cNvSpPr/>
          <p:nvPr/>
        </p:nvSpPr>
        <p:spPr>
          <a:xfrm>
            <a:off x="3213828" y="187909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5" name="Picture 264">
            <a:extLst>
              <a:ext uri="{FF2B5EF4-FFF2-40B4-BE49-F238E27FC236}">
                <a16:creationId xmlns:a16="http://schemas.microsoft.com/office/drawing/2014/main" id="{5994439E-D8FC-44DB-903F-D58A47696B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8984" y="1984248"/>
            <a:ext cx="192024" cy="192024"/>
          </a:xfrm>
          <a:prstGeom prst="rect">
            <a:avLst/>
          </a:prstGeom>
        </p:spPr>
      </p:pic>
      <p:pic>
        <p:nvPicPr>
          <p:cNvPr id="283" name="Picture 282">
            <a:extLst>
              <a:ext uri="{FF2B5EF4-FFF2-40B4-BE49-F238E27FC236}">
                <a16:creationId xmlns:a16="http://schemas.microsoft.com/office/drawing/2014/main" id="{5DBB251B-04CF-46ED-AD1E-4DF0983B75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6928" y="1472773"/>
            <a:ext cx="192024" cy="192024"/>
          </a:xfrm>
          <a:prstGeom prst="rect">
            <a:avLst/>
          </a:prstGeom>
        </p:spPr>
      </p:pic>
      <p:pic>
        <p:nvPicPr>
          <p:cNvPr id="284" name="Picture 283">
            <a:extLst>
              <a:ext uri="{FF2B5EF4-FFF2-40B4-BE49-F238E27FC236}">
                <a16:creationId xmlns:a16="http://schemas.microsoft.com/office/drawing/2014/main" id="{EAE4C4EE-DEB4-4298-967B-51836845C2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33319" y="2084231"/>
            <a:ext cx="192024" cy="192024"/>
          </a:xfrm>
          <a:prstGeom prst="rect">
            <a:avLst/>
          </a:prstGeom>
        </p:spPr>
      </p:pic>
      <p:pic>
        <p:nvPicPr>
          <p:cNvPr id="285" name="Picture 284">
            <a:extLst>
              <a:ext uri="{FF2B5EF4-FFF2-40B4-BE49-F238E27FC236}">
                <a16:creationId xmlns:a16="http://schemas.microsoft.com/office/drawing/2014/main" id="{05310466-87EC-4543-8D16-F8876DB439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17467" y="2084231"/>
            <a:ext cx="192024" cy="192024"/>
          </a:xfrm>
          <a:prstGeom prst="rect">
            <a:avLst/>
          </a:prstGeom>
        </p:spPr>
      </p:pic>
      <p:pic>
        <p:nvPicPr>
          <p:cNvPr id="286" name="Picture 285">
            <a:extLst>
              <a:ext uri="{FF2B5EF4-FFF2-40B4-BE49-F238E27FC236}">
                <a16:creationId xmlns:a16="http://schemas.microsoft.com/office/drawing/2014/main" id="{D1FE9185-2B2C-4912-BF5B-F252AA847EB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53394" y="2084231"/>
            <a:ext cx="192024" cy="192024"/>
          </a:xfrm>
          <a:prstGeom prst="rect">
            <a:avLst/>
          </a:prstGeom>
        </p:spPr>
      </p:pic>
      <p:pic>
        <p:nvPicPr>
          <p:cNvPr id="287" name="Picture 286">
            <a:extLst>
              <a:ext uri="{FF2B5EF4-FFF2-40B4-BE49-F238E27FC236}">
                <a16:creationId xmlns:a16="http://schemas.microsoft.com/office/drawing/2014/main" id="{6457BD40-4AB3-4C19-9642-D3882B060BE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315979" y="2084231"/>
            <a:ext cx="192024" cy="192024"/>
          </a:xfrm>
          <a:prstGeom prst="rect">
            <a:avLst/>
          </a:prstGeom>
        </p:spPr>
      </p:pic>
      <p:pic>
        <p:nvPicPr>
          <p:cNvPr id="288" name="Picture 287">
            <a:extLst>
              <a:ext uri="{FF2B5EF4-FFF2-40B4-BE49-F238E27FC236}">
                <a16:creationId xmlns:a16="http://schemas.microsoft.com/office/drawing/2014/main" id="{C87D749B-C993-4A79-8639-131616A50E4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812340" y="2084231"/>
            <a:ext cx="192024" cy="192024"/>
          </a:xfrm>
          <a:prstGeom prst="rect">
            <a:avLst/>
          </a:prstGeom>
        </p:spPr>
      </p:pic>
      <p:pic>
        <p:nvPicPr>
          <p:cNvPr id="289" name="Picture 288">
            <a:extLst>
              <a:ext uri="{FF2B5EF4-FFF2-40B4-BE49-F238E27FC236}">
                <a16:creationId xmlns:a16="http://schemas.microsoft.com/office/drawing/2014/main" id="{6153EF6E-11DD-4979-B541-95B96B32477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114465" y="2084231"/>
            <a:ext cx="192024" cy="192024"/>
          </a:xfrm>
          <a:prstGeom prst="rect">
            <a:avLst/>
          </a:prstGeom>
        </p:spPr>
      </p:pic>
      <p:grpSp>
        <p:nvGrpSpPr>
          <p:cNvPr id="290" name="Group 289">
            <a:extLst>
              <a:ext uri="{FF2B5EF4-FFF2-40B4-BE49-F238E27FC236}">
                <a16:creationId xmlns:a16="http://schemas.microsoft.com/office/drawing/2014/main" id="{B18CEECD-5B00-4E15-9D33-385BED136BA9}"/>
              </a:ext>
            </a:extLst>
          </p:cNvPr>
          <p:cNvGrpSpPr/>
          <p:nvPr/>
        </p:nvGrpSpPr>
        <p:grpSpPr>
          <a:xfrm>
            <a:off x="4111464" y="1338723"/>
            <a:ext cx="3314698" cy="4210840"/>
            <a:chOff x="4166820" y="1338723"/>
            <a:chExt cx="3314698" cy="4210840"/>
          </a:xfrm>
        </p:grpSpPr>
        <p:sp>
          <p:nvSpPr>
            <p:cNvPr id="291" name="TextBox 290">
              <a:extLst>
                <a:ext uri="{FF2B5EF4-FFF2-40B4-BE49-F238E27FC236}">
                  <a16:creationId xmlns:a16="http://schemas.microsoft.com/office/drawing/2014/main" id="{95A8F14A-53C9-4E7D-AB42-13E56FDB3E18}"/>
                </a:ext>
              </a:extLst>
            </p:cNvPr>
            <p:cNvSpPr txBox="1"/>
            <p:nvPr/>
          </p:nvSpPr>
          <p:spPr>
            <a:xfrm>
              <a:off x="4166820" y="1338723"/>
              <a:ext cx="1680845"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File Explorer</a:t>
              </a:r>
            </a:p>
          </p:txBody>
        </p:sp>
        <p:sp>
          <p:nvSpPr>
            <p:cNvPr id="292" name="Rectangle 291">
              <a:extLst>
                <a:ext uri="{FF2B5EF4-FFF2-40B4-BE49-F238E27FC236}">
                  <a16:creationId xmlns:a16="http://schemas.microsoft.com/office/drawing/2014/main" id="{7E338FAC-A4D2-47D9-95AD-8B6A87BFD2D0}"/>
                </a:ext>
              </a:extLst>
            </p:cNvPr>
            <p:cNvSpPr/>
            <p:nvPr/>
          </p:nvSpPr>
          <p:spPr>
            <a:xfrm>
              <a:off x="4226254" y="1974082"/>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TextBox 292">
              <a:extLst>
                <a:ext uri="{FF2B5EF4-FFF2-40B4-BE49-F238E27FC236}">
                  <a16:creationId xmlns:a16="http://schemas.microsoft.com/office/drawing/2014/main" id="{DCD5DAFE-157F-4A5F-B377-AA147D769D81}"/>
                </a:ext>
              </a:extLst>
            </p:cNvPr>
            <p:cNvSpPr txBox="1"/>
            <p:nvPr/>
          </p:nvSpPr>
          <p:spPr>
            <a:xfrm>
              <a:off x="4795710" y="2040134"/>
              <a:ext cx="676788" cy="276999"/>
            </a:xfrm>
            <a:prstGeom prst="rect">
              <a:avLst/>
            </a:prstGeom>
            <a:noFill/>
          </p:spPr>
          <p:txBody>
            <a:bodyPr wrap="none" rtlCol="0">
              <a:spAutoFit/>
            </a:bodyPr>
            <a:lstStyle/>
            <a:p>
              <a:r>
                <a:rPr lang="en-US" sz="1200" dirty="0">
                  <a:latin typeface="Segoe UI" panose="020B0502040204020203" pitchFamily="34" charset="0"/>
                  <a:cs typeface="Segoe UI" panose="020B0502040204020203" pitchFamily="34" charset="0"/>
                </a:rPr>
                <a:t>This PC</a:t>
              </a:r>
            </a:p>
          </p:txBody>
        </p:sp>
        <p:sp>
          <p:nvSpPr>
            <p:cNvPr id="294" name="TextBox 293">
              <a:extLst>
                <a:ext uri="{FF2B5EF4-FFF2-40B4-BE49-F238E27FC236}">
                  <a16:creationId xmlns:a16="http://schemas.microsoft.com/office/drawing/2014/main" id="{E10D65CC-1949-46AF-ACB7-346D0319602C}"/>
                </a:ext>
              </a:extLst>
            </p:cNvPr>
            <p:cNvSpPr txBox="1"/>
            <p:nvPr/>
          </p:nvSpPr>
          <p:spPr>
            <a:xfrm>
              <a:off x="5108616" y="2444188"/>
              <a:ext cx="676788"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This PC</a:t>
              </a:r>
            </a:p>
          </p:txBody>
        </p:sp>
        <p:sp>
          <p:nvSpPr>
            <p:cNvPr id="295" name="TextBox 294">
              <a:extLst>
                <a:ext uri="{FF2B5EF4-FFF2-40B4-BE49-F238E27FC236}">
                  <a16:creationId xmlns:a16="http://schemas.microsoft.com/office/drawing/2014/main" id="{33750EFD-D7C0-4696-873E-E9FCF20BF752}"/>
                </a:ext>
              </a:extLst>
            </p:cNvPr>
            <p:cNvSpPr txBox="1"/>
            <p:nvPr/>
          </p:nvSpPr>
          <p:spPr>
            <a:xfrm>
              <a:off x="5421522" y="2848242"/>
              <a:ext cx="1174360" cy="276999"/>
            </a:xfrm>
            <a:prstGeom prst="rect">
              <a:avLst/>
            </a:prstGeom>
            <a:noFill/>
          </p:spPr>
          <p:txBody>
            <a:bodyPr wrap="none" rtlCol="0">
              <a:spAutoFit/>
            </a:bodyPr>
            <a:lstStyle/>
            <a:p>
              <a:r>
                <a:rPr lang="en-US" sz="1200" err="1">
                  <a:latin typeface="Segoe UI" panose="020B0502040204020203" pitchFamily="34" charset="0"/>
                  <a:cs typeface="Segoe UI" panose="020B0502040204020203" pitchFamily="34" charset="0"/>
                </a:rPr>
                <a:t>ClusterStorage</a:t>
              </a:r>
              <a:endParaRPr lang="en-US" sz="1200">
                <a:latin typeface="Segoe UI" panose="020B0502040204020203" pitchFamily="34" charset="0"/>
                <a:cs typeface="Segoe UI" panose="020B0502040204020203" pitchFamily="34" charset="0"/>
              </a:endParaRPr>
            </a:p>
          </p:txBody>
        </p:sp>
        <p:sp>
          <p:nvSpPr>
            <p:cNvPr id="296" name="TextBox 295">
              <a:extLst>
                <a:ext uri="{FF2B5EF4-FFF2-40B4-BE49-F238E27FC236}">
                  <a16:creationId xmlns:a16="http://schemas.microsoft.com/office/drawing/2014/main" id="{98DF3BE7-192D-49FE-9713-891E628E5295}"/>
                </a:ext>
              </a:extLst>
            </p:cNvPr>
            <p:cNvSpPr txBox="1"/>
            <p:nvPr/>
          </p:nvSpPr>
          <p:spPr>
            <a:xfrm>
              <a:off x="5729556" y="3252296"/>
              <a:ext cx="780919"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Volume1</a:t>
              </a:r>
            </a:p>
          </p:txBody>
        </p:sp>
        <p:sp>
          <p:nvSpPr>
            <p:cNvPr id="297" name="TextBox 296">
              <a:extLst>
                <a:ext uri="{FF2B5EF4-FFF2-40B4-BE49-F238E27FC236}">
                  <a16:creationId xmlns:a16="http://schemas.microsoft.com/office/drawing/2014/main" id="{1E5E0653-F498-42E6-BBD4-3CDD6B6BFEE4}"/>
                </a:ext>
              </a:extLst>
            </p:cNvPr>
            <p:cNvSpPr txBox="1"/>
            <p:nvPr/>
          </p:nvSpPr>
          <p:spPr>
            <a:xfrm>
              <a:off x="5421522" y="3656350"/>
              <a:ext cx="768608" cy="276999"/>
            </a:xfrm>
            <a:prstGeom prst="rect">
              <a:avLst/>
            </a:prstGeom>
            <a:noFill/>
          </p:spPr>
          <p:txBody>
            <a:bodyPr wrap="none" rtlCol="0">
              <a:spAutoFit/>
            </a:bodyPr>
            <a:lstStyle/>
            <a:p>
              <a:r>
                <a:rPr lang="en-US" sz="1200" err="1">
                  <a:latin typeface="Segoe UI" panose="020B0502040204020203" pitchFamily="34" charset="0"/>
                  <a:cs typeface="Segoe UI" panose="020B0502040204020203" pitchFamily="34" charset="0"/>
                </a:rPr>
                <a:t>PerfLogs</a:t>
              </a:r>
              <a:endParaRPr lang="en-US" sz="1200">
                <a:latin typeface="Segoe UI" panose="020B0502040204020203" pitchFamily="34" charset="0"/>
                <a:cs typeface="Segoe UI" panose="020B0502040204020203" pitchFamily="34" charset="0"/>
              </a:endParaRPr>
            </a:p>
          </p:txBody>
        </p:sp>
        <p:sp>
          <p:nvSpPr>
            <p:cNvPr id="298" name="TextBox 297">
              <a:extLst>
                <a:ext uri="{FF2B5EF4-FFF2-40B4-BE49-F238E27FC236}">
                  <a16:creationId xmlns:a16="http://schemas.microsoft.com/office/drawing/2014/main" id="{BBD6B099-64E6-4A31-9164-5C1484716CF7}"/>
                </a:ext>
              </a:extLst>
            </p:cNvPr>
            <p:cNvSpPr txBox="1"/>
            <p:nvPr/>
          </p:nvSpPr>
          <p:spPr>
            <a:xfrm>
              <a:off x="5421522" y="4060404"/>
              <a:ext cx="1104341"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Program Files</a:t>
              </a:r>
            </a:p>
          </p:txBody>
        </p:sp>
        <p:sp>
          <p:nvSpPr>
            <p:cNvPr id="299" name="TextBox 298">
              <a:extLst>
                <a:ext uri="{FF2B5EF4-FFF2-40B4-BE49-F238E27FC236}">
                  <a16:creationId xmlns:a16="http://schemas.microsoft.com/office/drawing/2014/main" id="{FE478239-AAFE-4F6C-9E19-1E51C7DD0FB8}"/>
                </a:ext>
              </a:extLst>
            </p:cNvPr>
            <p:cNvSpPr txBox="1"/>
            <p:nvPr/>
          </p:nvSpPr>
          <p:spPr>
            <a:xfrm>
              <a:off x="5421522" y="4464458"/>
              <a:ext cx="1476238"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Program Files (x86)</a:t>
              </a:r>
            </a:p>
          </p:txBody>
        </p:sp>
        <p:sp>
          <p:nvSpPr>
            <p:cNvPr id="300" name="TextBox 299">
              <a:extLst>
                <a:ext uri="{FF2B5EF4-FFF2-40B4-BE49-F238E27FC236}">
                  <a16:creationId xmlns:a16="http://schemas.microsoft.com/office/drawing/2014/main" id="{02D9C3C8-2F19-4512-A181-943B0094D18E}"/>
                </a:ext>
              </a:extLst>
            </p:cNvPr>
            <p:cNvSpPr txBox="1"/>
            <p:nvPr/>
          </p:nvSpPr>
          <p:spPr>
            <a:xfrm>
              <a:off x="5421522" y="4868512"/>
              <a:ext cx="555986"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Users</a:t>
              </a:r>
            </a:p>
          </p:txBody>
        </p:sp>
        <p:sp>
          <p:nvSpPr>
            <p:cNvPr id="301" name="TextBox 300">
              <a:extLst>
                <a:ext uri="{FF2B5EF4-FFF2-40B4-BE49-F238E27FC236}">
                  <a16:creationId xmlns:a16="http://schemas.microsoft.com/office/drawing/2014/main" id="{C21E401B-6934-42DB-BE82-AD65AD1CD099}"/>
                </a:ext>
              </a:extLst>
            </p:cNvPr>
            <p:cNvSpPr txBox="1"/>
            <p:nvPr/>
          </p:nvSpPr>
          <p:spPr>
            <a:xfrm>
              <a:off x="5421522" y="5272564"/>
              <a:ext cx="418704"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VM</a:t>
              </a:r>
            </a:p>
          </p:txBody>
        </p:sp>
        <p:pic>
          <p:nvPicPr>
            <p:cNvPr id="302" name="Picture 301">
              <a:extLst>
                <a:ext uri="{FF2B5EF4-FFF2-40B4-BE49-F238E27FC236}">
                  <a16:creationId xmlns:a16="http://schemas.microsoft.com/office/drawing/2014/main" id="{19AE137E-722C-4DF5-B892-80D1BA2A187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272275" y="2144501"/>
              <a:ext cx="128016" cy="128016"/>
            </a:xfrm>
            <a:prstGeom prst="rect">
              <a:avLst/>
            </a:prstGeom>
          </p:spPr>
        </p:pic>
        <p:pic>
          <p:nvPicPr>
            <p:cNvPr id="303" name="Picture 302">
              <a:extLst>
                <a:ext uri="{FF2B5EF4-FFF2-40B4-BE49-F238E27FC236}">
                  <a16:creationId xmlns:a16="http://schemas.microsoft.com/office/drawing/2014/main" id="{7A7DA30B-9BB1-42F5-B117-8EF220B2991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587734" y="2079518"/>
              <a:ext cx="192024" cy="192024"/>
            </a:xfrm>
            <a:prstGeom prst="rect">
              <a:avLst/>
            </a:prstGeom>
          </p:spPr>
        </p:pic>
        <p:pic>
          <p:nvPicPr>
            <p:cNvPr id="304" name="Picture 303">
              <a:extLst>
                <a:ext uri="{FF2B5EF4-FFF2-40B4-BE49-F238E27FC236}">
                  <a16:creationId xmlns:a16="http://schemas.microsoft.com/office/drawing/2014/main" id="{7B66C385-7B79-44AA-8174-2CB10BE4178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900640" y="2487003"/>
              <a:ext cx="192024" cy="192024"/>
            </a:xfrm>
            <a:prstGeom prst="rect">
              <a:avLst/>
            </a:prstGeom>
          </p:spPr>
        </p:pic>
        <p:pic>
          <p:nvPicPr>
            <p:cNvPr id="305" name="Picture 304">
              <a:extLst>
                <a:ext uri="{FF2B5EF4-FFF2-40B4-BE49-F238E27FC236}">
                  <a16:creationId xmlns:a16="http://schemas.microsoft.com/office/drawing/2014/main" id="{413436BE-848A-48FB-8D4A-F796C45B295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213546" y="5311668"/>
              <a:ext cx="192024" cy="192024"/>
            </a:xfrm>
            <a:prstGeom prst="rect">
              <a:avLst/>
            </a:prstGeom>
          </p:spPr>
        </p:pic>
        <p:pic>
          <p:nvPicPr>
            <p:cNvPr id="306" name="Picture 305">
              <a:extLst>
                <a:ext uri="{FF2B5EF4-FFF2-40B4-BE49-F238E27FC236}">
                  <a16:creationId xmlns:a16="http://schemas.microsoft.com/office/drawing/2014/main" id="{F510B02F-BD18-407A-84F5-8099F077EBB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86446" y="2550905"/>
              <a:ext cx="128016" cy="128016"/>
            </a:xfrm>
            <a:prstGeom prst="rect">
              <a:avLst/>
            </a:prstGeom>
          </p:spPr>
        </p:pic>
        <p:pic>
          <p:nvPicPr>
            <p:cNvPr id="307" name="Picture 306">
              <a:extLst>
                <a:ext uri="{FF2B5EF4-FFF2-40B4-BE49-F238E27FC236}">
                  <a16:creationId xmlns:a16="http://schemas.microsoft.com/office/drawing/2014/main" id="{CA122B55-EA11-421A-AE38-1D510FEB12B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899352" y="2954959"/>
              <a:ext cx="128016" cy="128016"/>
            </a:xfrm>
            <a:prstGeom prst="rect">
              <a:avLst/>
            </a:prstGeom>
          </p:spPr>
        </p:pic>
        <p:pic>
          <p:nvPicPr>
            <p:cNvPr id="308" name="Picture 307">
              <a:extLst>
                <a:ext uri="{FF2B5EF4-FFF2-40B4-BE49-F238E27FC236}">
                  <a16:creationId xmlns:a16="http://schemas.microsoft.com/office/drawing/2014/main" id="{3DB94F32-7911-4949-B606-11CB647EFB1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207386" y="3357981"/>
              <a:ext cx="128016" cy="128016"/>
            </a:xfrm>
            <a:prstGeom prst="rect">
              <a:avLst/>
            </a:prstGeom>
          </p:spPr>
        </p:pic>
        <p:pic>
          <p:nvPicPr>
            <p:cNvPr id="309" name="Picture 308">
              <a:extLst>
                <a:ext uri="{FF2B5EF4-FFF2-40B4-BE49-F238E27FC236}">
                  <a16:creationId xmlns:a16="http://schemas.microsoft.com/office/drawing/2014/main" id="{6F3ACEDF-2A15-4C81-996A-B76871FF1E15}"/>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899352" y="3762035"/>
              <a:ext cx="128016" cy="128016"/>
            </a:xfrm>
            <a:prstGeom prst="rect">
              <a:avLst/>
            </a:prstGeom>
          </p:spPr>
        </p:pic>
        <p:pic>
          <p:nvPicPr>
            <p:cNvPr id="310" name="Picture 309">
              <a:extLst>
                <a:ext uri="{FF2B5EF4-FFF2-40B4-BE49-F238E27FC236}">
                  <a16:creationId xmlns:a16="http://schemas.microsoft.com/office/drawing/2014/main" id="{41784A04-045F-4FFF-B939-97ABB84F02D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899352" y="4166089"/>
              <a:ext cx="128016" cy="128016"/>
            </a:xfrm>
            <a:prstGeom prst="rect">
              <a:avLst/>
            </a:prstGeom>
          </p:spPr>
        </p:pic>
        <p:pic>
          <p:nvPicPr>
            <p:cNvPr id="311" name="Picture 310">
              <a:extLst>
                <a:ext uri="{FF2B5EF4-FFF2-40B4-BE49-F238E27FC236}">
                  <a16:creationId xmlns:a16="http://schemas.microsoft.com/office/drawing/2014/main" id="{81AC4731-3087-4DD5-BEC6-E33A3B95392F}"/>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899352" y="4570143"/>
              <a:ext cx="128016" cy="128016"/>
            </a:xfrm>
            <a:prstGeom prst="rect">
              <a:avLst/>
            </a:prstGeom>
          </p:spPr>
        </p:pic>
        <p:pic>
          <p:nvPicPr>
            <p:cNvPr id="312" name="Picture 311">
              <a:extLst>
                <a:ext uri="{FF2B5EF4-FFF2-40B4-BE49-F238E27FC236}">
                  <a16:creationId xmlns:a16="http://schemas.microsoft.com/office/drawing/2014/main" id="{BC04DF99-7967-4B06-BE5D-16EA5511DBB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899352" y="4974197"/>
              <a:ext cx="128016" cy="128016"/>
            </a:xfrm>
            <a:prstGeom prst="rect">
              <a:avLst/>
            </a:prstGeom>
          </p:spPr>
        </p:pic>
        <p:pic>
          <p:nvPicPr>
            <p:cNvPr id="313" name="Picture 312">
              <a:extLst>
                <a:ext uri="{FF2B5EF4-FFF2-40B4-BE49-F238E27FC236}">
                  <a16:creationId xmlns:a16="http://schemas.microsoft.com/office/drawing/2014/main" id="{015FE7FB-0047-4DD6-87C3-606FDC0B2169}"/>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899352" y="5378249"/>
              <a:ext cx="128016" cy="128016"/>
            </a:xfrm>
            <a:prstGeom prst="rect">
              <a:avLst/>
            </a:prstGeom>
          </p:spPr>
        </p:pic>
        <p:pic>
          <p:nvPicPr>
            <p:cNvPr id="314" name="Picture 313">
              <a:extLst>
                <a:ext uri="{FF2B5EF4-FFF2-40B4-BE49-F238E27FC236}">
                  <a16:creationId xmlns:a16="http://schemas.microsoft.com/office/drawing/2014/main" id="{B6B987A8-A127-48D5-89D7-54375DC381D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213546" y="4907616"/>
              <a:ext cx="192024" cy="192024"/>
            </a:xfrm>
            <a:prstGeom prst="rect">
              <a:avLst/>
            </a:prstGeom>
          </p:spPr>
        </p:pic>
        <p:pic>
          <p:nvPicPr>
            <p:cNvPr id="315" name="Picture 314">
              <a:extLst>
                <a:ext uri="{FF2B5EF4-FFF2-40B4-BE49-F238E27FC236}">
                  <a16:creationId xmlns:a16="http://schemas.microsoft.com/office/drawing/2014/main" id="{B28EB53A-57CF-4CB1-B783-8A5C41DCC3F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213546" y="4503562"/>
              <a:ext cx="192024" cy="192024"/>
            </a:xfrm>
            <a:prstGeom prst="rect">
              <a:avLst/>
            </a:prstGeom>
          </p:spPr>
        </p:pic>
        <p:pic>
          <p:nvPicPr>
            <p:cNvPr id="316" name="Picture 315">
              <a:extLst>
                <a:ext uri="{FF2B5EF4-FFF2-40B4-BE49-F238E27FC236}">
                  <a16:creationId xmlns:a16="http://schemas.microsoft.com/office/drawing/2014/main" id="{65014E90-1817-4E2A-AF56-120BEA1A459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213546" y="4099508"/>
              <a:ext cx="192024" cy="192024"/>
            </a:xfrm>
            <a:prstGeom prst="rect">
              <a:avLst/>
            </a:prstGeom>
          </p:spPr>
        </p:pic>
        <p:pic>
          <p:nvPicPr>
            <p:cNvPr id="317" name="Picture 316">
              <a:extLst>
                <a:ext uri="{FF2B5EF4-FFF2-40B4-BE49-F238E27FC236}">
                  <a16:creationId xmlns:a16="http://schemas.microsoft.com/office/drawing/2014/main" id="{1A5ABE47-7E2D-4FB4-AD97-E46A4C51E2F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213546" y="3695454"/>
              <a:ext cx="192024" cy="192024"/>
            </a:xfrm>
            <a:prstGeom prst="rect">
              <a:avLst/>
            </a:prstGeom>
          </p:spPr>
        </p:pic>
        <p:pic>
          <p:nvPicPr>
            <p:cNvPr id="318" name="Picture 317">
              <a:extLst>
                <a:ext uri="{FF2B5EF4-FFF2-40B4-BE49-F238E27FC236}">
                  <a16:creationId xmlns:a16="http://schemas.microsoft.com/office/drawing/2014/main" id="{A14C3558-E781-4C13-8240-89AEC879931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213546" y="2887346"/>
              <a:ext cx="192024" cy="192024"/>
            </a:xfrm>
            <a:prstGeom prst="rect">
              <a:avLst/>
            </a:prstGeom>
          </p:spPr>
        </p:pic>
        <p:pic>
          <p:nvPicPr>
            <p:cNvPr id="319" name="Picture 318">
              <a:extLst>
                <a:ext uri="{FF2B5EF4-FFF2-40B4-BE49-F238E27FC236}">
                  <a16:creationId xmlns:a16="http://schemas.microsoft.com/office/drawing/2014/main" id="{CDB44C9D-D2DA-4FE4-BB02-449B078E7D4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521580" y="3291400"/>
              <a:ext cx="192024" cy="192024"/>
            </a:xfrm>
            <a:prstGeom prst="rect">
              <a:avLst/>
            </a:prstGeom>
          </p:spPr>
        </p:pic>
      </p:grpSp>
      <p:grpSp>
        <p:nvGrpSpPr>
          <p:cNvPr id="320" name="Group 319">
            <a:extLst>
              <a:ext uri="{FF2B5EF4-FFF2-40B4-BE49-F238E27FC236}">
                <a16:creationId xmlns:a16="http://schemas.microsoft.com/office/drawing/2014/main" id="{0F73F449-EA45-4D89-A43B-0296D49E038F}"/>
              </a:ext>
            </a:extLst>
          </p:cNvPr>
          <p:cNvGrpSpPr/>
          <p:nvPr/>
        </p:nvGrpSpPr>
        <p:grpSpPr>
          <a:xfrm>
            <a:off x="20561808" y="1974082"/>
            <a:ext cx="3419856" cy="402336"/>
            <a:chOff x="20561808" y="1974082"/>
            <a:chExt cx="3419856" cy="402336"/>
          </a:xfrm>
        </p:grpSpPr>
        <p:sp>
          <p:nvSpPr>
            <p:cNvPr id="321" name="Rectangle 320">
              <a:extLst>
                <a:ext uri="{FF2B5EF4-FFF2-40B4-BE49-F238E27FC236}">
                  <a16:creationId xmlns:a16="http://schemas.microsoft.com/office/drawing/2014/main" id="{8921D982-781F-4483-ABC6-D4AAF45A48FB}"/>
                </a:ext>
              </a:extLst>
            </p:cNvPr>
            <p:cNvSpPr/>
            <p:nvPr/>
          </p:nvSpPr>
          <p:spPr>
            <a:xfrm>
              <a:off x="20561808" y="1974082"/>
              <a:ext cx="3419856" cy="402336"/>
            </a:xfrm>
            <a:prstGeom prst="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2" name="TextBox 321">
              <a:extLst>
                <a:ext uri="{FF2B5EF4-FFF2-40B4-BE49-F238E27FC236}">
                  <a16:creationId xmlns:a16="http://schemas.microsoft.com/office/drawing/2014/main" id="{B0B0BE4D-A668-4D21-9AE8-17D099D02CAF}"/>
                </a:ext>
              </a:extLst>
            </p:cNvPr>
            <p:cNvSpPr txBox="1"/>
            <p:nvPr/>
          </p:nvSpPr>
          <p:spPr>
            <a:xfrm>
              <a:off x="20591771" y="2010080"/>
              <a:ext cx="78470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Search</a:t>
              </a:r>
            </a:p>
          </p:txBody>
        </p:sp>
        <p:pic>
          <p:nvPicPr>
            <p:cNvPr id="323" name="Picture 322">
              <a:extLst>
                <a:ext uri="{FF2B5EF4-FFF2-40B4-BE49-F238E27FC236}">
                  <a16:creationId xmlns:a16="http://schemas.microsoft.com/office/drawing/2014/main" id="{E121CC06-5A09-41D0-AED1-DD3A28A2F1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84484" y="2079238"/>
              <a:ext cx="192024" cy="192024"/>
            </a:xfrm>
            <a:prstGeom prst="rect">
              <a:avLst/>
            </a:prstGeom>
          </p:spPr>
        </p:pic>
      </p:grpSp>
      <p:pic>
        <p:nvPicPr>
          <p:cNvPr id="324" name="Picture 323">
            <a:extLst>
              <a:ext uri="{FF2B5EF4-FFF2-40B4-BE49-F238E27FC236}">
                <a16:creationId xmlns:a16="http://schemas.microsoft.com/office/drawing/2014/main" id="{F7CF6CA0-52E7-4AD3-BEAA-5273CE96AB9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3878021" y="7619190"/>
            <a:ext cx="192024" cy="192024"/>
          </a:xfrm>
          <a:prstGeom prst="rect">
            <a:avLst/>
          </a:prstGeom>
        </p:spPr>
      </p:pic>
      <p:pic>
        <p:nvPicPr>
          <p:cNvPr id="325" name="Picture 324">
            <a:extLst>
              <a:ext uri="{FF2B5EF4-FFF2-40B4-BE49-F238E27FC236}">
                <a16:creationId xmlns:a16="http://schemas.microsoft.com/office/drawing/2014/main" id="{34539638-069B-4E15-A2AA-D937E17FE62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34203" y="3081539"/>
            <a:ext cx="128016" cy="128016"/>
          </a:xfrm>
          <a:prstGeom prst="rect">
            <a:avLst/>
          </a:prstGeom>
        </p:spPr>
      </p:pic>
      <p:pic>
        <p:nvPicPr>
          <p:cNvPr id="326" name="Picture 325">
            <a:extLst>
              <a:ext uri="{FF2B5EF4-FFF2-40B4-BE49-F238E27FC236}">
                <a16:creationId xmlns:a16="http://schemas.microsoft.com/office/drawing/2014/main" id="{BAD3608D-F746-435D-8C73-6C2DA1753C6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34203" y="3488093"/>
            <a:ext cx="128016" cy="128016"/>
          </a:xfrm>
          <a:prstGeom prst="rect">
            <a:avLst/>
          </a:prstGeom>
        </p:spPr>
      </p:pic>
      <p:pic>
        <p:nvPicPr>
          <p:cNvPr id="327" name="Picture 326">
            <a:extLst>
              <a:ext uri="{FF2B5EF4-FFF2-40B4-BE49-F238E27FC236}">
                <a16:creationId xmlns:a16="http://schemas.microsoft.com/office/drawing/2014/main" id="{6240D5A5-E8E5-467C-BF07-431B459EEFA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34203" y="3908578"/>
            <a:ext cx="128016" cy="128016"/>
          </a:xfrm>
          <a:prstGeom prst="rect">
            <a:avLst/>
          </a:prstGeom>
        </p:spPr>
      </p:pic>
      <p:pic>
        <p:nvPicPr>
          <p:cNvPr id="328" name="Picture 327">
            <a:extLst>
              <a:ext uri="{FF2B5EF4-FFF2-40B4-BE49-F238E27FC236}">
                <a16:creationId xmlns:a16="http://schemas.microsoft.com/office/drawing/2014/main" id="{846988BB-337F-4397-AD8E-DF2AF239CA7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34203" y="4329063"/>
            <a:ext cx="128016" cy="128016"/>
          </a:xfrm>
          <a:prstGeom prst="rect">
            <a:avLst/>
          </a:prstGeom>
        </p:spPr>
      </p:pic>
      <p:pic>
        <p:nvPicPr>
          <p:cNvPr id="329" name="Picture 328">
            <a:extLst>
              <a:ext uri="{FF2B5EF4-FFF2-40B4-BE49-F238E27FC236}">
                <a16:creationId xmlns:a16="http://schemas.microsoft.com/office/drawing/2014/main" id="{F743867E-785E-4B7C-80E1-CDDC18016EF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34203" y="4749548"/>
            <a:ext cx="128016" cy="128016"/>
          </a:xfrm>
          <a:prstGeom prst="rect">
            <a:avLst/>
          </a:prstGeom>
        </p:spPr>
      </p:pic>
      <p:pic>
        <p:nvPicPr>
          <p:cNvPr id="330" name="Picture 329">
            <a:extLst>
              <a:ext uri="{FF2B5EF4-FFF2-40B4-BE49-F238E27FC236}">
                <a16:creationId xmlns:a16="http://schemas.microsoft.com/office/drawing/2014/main" id="{7908F8C8-47CC-463C-8869-0E6C2BD49AF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34203" y="5170033"/>
            <a:ext cx="128016" cy="128016"/>
          </a:xfrm>
          <a:prstGeom prst="rect">
            <a:avLst/>
          </a:prstGeom>
        </p:spPr>
      </p:pic>
      <p:pic>
        <p:nvPicPr>
          <p:cNvPr id="333" name="Picture 332">
            <a:extLst>
              <a:ext uri="{FF2B5EF4-FFF2-40B4-BE49-F238E27FC236}">
                <a16:creationId xmlns:a16="http://schemas.microsoft.com/office/drawing/2014/main" id="{1A80F370-0946-48E0-808F-CAB4E935BE1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34203" y="5590518"/>
            <a:ext cx="128016" cy="128016"/>
          </a:xfrm>
          <a:prstGeom prst="rect">
            <a:avLst/>
          </a:prstGeom>
        </p:spPr>
      </p:pic>
      <p:pic>
        <p:nvPicPr>
          <p:cNvPr id="334" name="Picture 333">
            <a:extLst>
              <a:ext uri="{FF2B5EF4-FFF2-40B4-BE49-F238E27FC236}">
                <a16:creationId xmlns:a16="http://schemas.microsoft.com/office/drawing/2014/main" id="{690759A2-4BE0-4650-B005-072BA1E0A84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34203" y="6011002"/>
            <a:ext cx="128016" cy="128016"/>
          </a:xfrm>
          <a:prstGeom prst="rect">
            <a:avLst/>
          </a:prstGeom>
        </p:spPr>
      </p:pic>
      <p:sp>
        <p:nvSpPr>
          <p:cNvPr id="361" name="TextBox 360">
            <a:extLst>
              <a:ext uri="{FF2B5EF4-FFF2-40B4-BE49-F238E27FC236}">
                <a16:creationId xmlns:a16="http://schemas.microsoft.com/office/drawing/2014/main" id="{F7A08807-31AE-41EF-8FA9-4D201C56E38F}"/>
              </a:ext>
            </a:extLst>
          </p:cNvPr>
          <p:cNvSpPr txBox="1"/>
          <p:nvPr/>
        </p:nvSpPr>
        <p:spPr>
          <a:xfrm>
            <a:off x="95724" y="653267"/>
            <a:ext cx="3483711"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server-01.contoso.com</a:t>
            </a:r>
          </a:p>
        </p:txBody>
      </p:sp>
      <p:grpSp>
        <p:nvGrpSpPr>
          <p:cNvPr id="2" name="Group 1">
            <a:extLst>
              <a:ext uri="{FF2B5EF4-FFF2-40B4-BE49-F238E27FC236}">
                <a16:creationId xmlns:a16="http://schemas.microsoft.com/office/drawing/2014/main" id="{E3FED5F8-A5AE-4637-ADD8-D058F0FACD50}"/>
              </a:ext>
            </a:extLst>
          </p:cNvPr>
          <p:cNvGrpSpPr/>
          <p:nvPr/>
        </p:nvGrpSpPr>
        <p:grpSpPr>
          <a:xfrm>
            <a:off x="19223736" y="1956718"/>
            <a:ext cx="4956048" cy="941832"/>
            <a:chOff x="19275384" y="2230170"/>
            <a:chExt cx="4956048" cy="941832"/>
          </a:xfrm>
        </p:grpSpPr>
        <p:sp>
          <p:nvSpPr>
            <p:cNvPr id="236" name="Rectangle 235">
              <a:extLst>
                <a:ext uri="{FF2B5EF4-FFF2-40B4-BE49-F238E27FC236}">
                  <a16:creationId xmlns:a16="http://schemas.microsoft.com/office/drawing/2014/main" id="{EDAC884A-DFC8-4BC4-80C3-8A22840F9740}"/>
                </a:ext>
              </a:extLst>
            </p:cNvPr>
            <p:cNvSpPr/>
            <p:nvPr/>
          </p:nvSpPr>
          <p:spPr>
            <a:xfrm>
              <a:off x="19275384" y="2230170"/>
              <a:ext cx="4956048" cy="941832"/>
            </a:xfrm>
            <a:prstGeom prst="rect">
              <a:avLst/>
            </a:prstGeom>
            <a:solidFill>
              <a:srgbClr val="F2F2F2"/>
            </a:solidFill>
            <a:ln>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TextBox 236">
              <a:extLst>
                <a:ext uri="{FF2B5EF4-FFF2-40B4-BE49-F238E27FC236}">
                  <a16:creationId xmlns:a16="http://schemas.microsoft.com/office/drawing/2014/main" id="{BFEE1D40-B461-4EB4-863B-3F259433186C}"/>
                </a:ext>
              </a:extLst>
            </p:cNvPr>
            <p:cNvSpPr txBox="1"/>
            <p:nvPr/>
          </p:nvSpPr>
          <p:spPr>
            <a:xfrm>
              <a:off x="19677283" y="2346446"/>
              <a:ext cx="1681358" cy="276999"/>
            </a:xfrm>
            <a:prstGeom prst="rect">
              <a:avLst/>
            </a:prstGeom>
            <a:noFill/>
          </p:spPr>
          <p:txBody>
            <a:bodyPr wrap="none" rtlCol="0">
              <a:spAutoFit/>
            </a:bodyPr>
            <a:lstStyle/>
            <a:p>
              <a:r>
                <a:rPr lang="en-US" sz="1200">
                  <a:latin typeface="Segoe UI Bold" panose="020B0802040204020203" pitchFamily="34" charset="0"/>
                  <a:cs typeface="Segoe UI Bold" panose="020B0802040204020203" pitchFamily="34" charset="0"/>
                </a:rPr>
                <a:t>Create folder started</a:t>
              </a:r>
            </a:p>
          </p:txBody>
        </p:sp>
        <p:sp>
          <p:nvSpPr>
            <p:cNvPr id="238" name="TextBox 237">
              <a:extLst>
                <a:ext uri="{FF2B5EF4-FFF2-40B4-BE49-F238E27FC236}">
                  <a16:creationId xmlns:a16="http://schemas.microsoft.com/office/drawing/2014/main" id="{B89B9B13-D80F-4588-8EA9-07499D113B2F}"/>
                </a:ext>
              </a:extLst>
            </p:cNvPr>
            <p:cNvSpPr txBox="1"/>
            <p:nvPr/>
          </p:nvSpPr>
          <p:spPr>
            <a:xfrm>
              <a:off x="19677283" y="2535114"/>
              <a:ext cx="1082284"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Creating test.</a:t>
              </a:r>
            </a:p>
          </p:txBody>
        </p:sp>
        <p:sp>
          <p:nvSpPr>
            <p:cNvPr id="239" name="TextBox 238">
              <a:extLst>
                <a:ext uri="{FF2B5EF4-FFF2-40B4-BE49-F238E27FC236}">
                  <a16:creationId xmlns:a16="http://schemas.microsoft.com/office/drawing/2014/main" id="{7A487521-E4DC-4BD9-80EF-546FE759D9D6}"/>
                </a:ext>
              </a:extLst>
            </p:cNvPr>
            <p:cNvSpPr txBox="1"/>
            <p:nvPr/>
          </p:nvSpPr>
          <p:spPr>
            <a:xfrm>
              <a:off x="19677283" y="2815930"/>
              <a:ext cx="4146648" cy="276999"/>
            </a:xfrm>
            <a:prstGeom prst="rect">
              <a:avLst/>
            </a:prstGeom>
            <a:noFill/>
          </p:spPr>
          <p:txBody>
            <a:bodyPr wrap="none" rtlCol="0">
              <a:spAutoFit/>
            </a:bodyPr>
            <a:lstStyle/>
            <a:p>
              <a:r>
                <a:rPr lang="en-US" sz="1200" err="1">
                  <a:solidFill>
                    <a:srgbClr val="666666"/>
                  </a:solidFill>
                  <a:latin typeface="Segoe UI" panose="020B0502040204020203" pitchFamily="34" charset="0"/>
                  <a:cs typeface="Segoe UI" panose="020B0502040204020203" pitchFamily="34" charset="0"/>
                </a:rPr>
                <a:t>harowl-box.redmond.corp.micros</a:t>
              </a:r>
              <a:r>
                <a:rPr lang="en-US" sz="1200">
                  <a:solidFill>
                    <a:srgbClr val="666666"/>
                  </a:solidFill>
                  <a:latin typeface="Segoe UI" panose="020B0502040204020203" pitchFamily="34" charset="0"/>
                  <a:cs typeface="Segoe UI" panose="020B0502040204020203" pitchFamily="34" charset="0"/>
                </a:rPr>
                <a:t>…  6/18/2018 3:32:44 PM</a:t>
              </a:r>
            </a:p>
          </p:txBody>
        </p:sp>
        <p:pic>
          <p:nvPicPr>
            <p:cNvPr id="240" name="Picture 239">
              <a:extLst>
                <a:ext uri="{FF2B5EF4-FFF2-40B4-BE49-F238E27FC236}">
                  <a16:creationId xmlns:a16="http://schemas.microsoft.com/office/drawing/2014/main" id="{C73F79DB-19F9-4E60-A1DD-97B5277E9F05}"/>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9481728" y="2397667"/>
              <a:ext cx="192024" cy="192024"/>
            </a:xfrm>
            <a:prstGeom prst="rect">
              <a:avLst/>
            </a:prstGeom>
          </p:spPr>
        </p:pic>
        <p:grpSp>
          <p:nvGrpSpPr>
            <p:cNvPr id="241" name="Group 240">
              <a:extLst>
                <a:ext uri="{FF2B5EF4-FFF2-40B4-BE49-F238E27FC236}">
                  <a16:creationId xmlns:a16="http://schemas.microsoft.com/office/drawing/2014/main" id="{65C2C569-3727-4E69-9DE8-ECFA44618926}"/>
                </a:ext>
              </a:extLst>
            </p:cNvPr>
            <p:cNvGrpSpPr/>
            <p:nvPr/>
          </p:nvGrpSpPr>
          <p:grpSpPr>
            <a:xfrm>
              <a:off x="23829096" y="2230170"/>
              <a:ext cx="402336" cy="402336"/>
              <a:chOff x="23635002" y="814518"/>
              <a:chExt cx="402336" cy="402336"/>
            </a:xfrm>
          </p:grpSpPr>
          <p:sp>
            <p:nvSpPr>
              <p:cNvPr id="242" name="Rectangle 241">
                <a:extLst>
                  <a:ext uri="{FF2B5EF4-FFF2-40B4-BE49-F238E27FC236}">
                    <a16:creationId xmlns:a16="http://schemas.microsoft.com/office/drawing/2014/main" id="{B5CD408D-13FC-40B9-A137-D4585369B23B}"/>
                  </a:ext>
                </a:extLst>
              </p:cNvPr>
              <p:cNvSpPr/>
              <p:nvPr/>
            </p:nvSpPr>
            <p:spPr>
              <a:xfrm>
                <a:off x="23635002" y="814518"/>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3" name="Picture 242">
                <a:extLst>
                  <a:ext uri="{FF2B5EF4-FFF2-40B4-BE49-F238E27FC236}">
                    <a16:creationId xmlns:a16="http://schemas.microsoft.com/office/drawing/2014/main" id="{68CAFCC6-0572-4BCD-A966-CA573B361F1C}"/>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3740158" y="919674"/>
                <a:ext cx="192024" cy="192024"/>
              </a:xfrm>
              <a:prstGeom prst="rect">
                <a:avLst/>
              </a:prstGeom>
            </p:spPr>
          </p:pic>
        </p:grpSp>
      </p:grpSp>
      <p:grpSp>
        <p:nvGrpSpPr>
          <p:cNvPr id="4" name="Group 3">
            <a:extLst>
              <a:ext uri="{FF2B5EF4-FFF2-40B4-BE49-F238E27FC236}">
                <a16:creationId xmlns:a16="http://schemas.microsoft.com/office/drawing/2014/main" id="{08EAF0BF-5A26-4E77-B616-669668764DDA}"/>
              </a:ext>
            </a:extLst>
          </p:cNvPr>
          <p:cNvGrpSpPr/>
          <p:nvPr/>
        </p:nvGrpSpPr>
        <p:grpSpPr>
          <a:xfrm>
            <a:off x="19223736" y="814518"/>
            <a:ext cx="4956048" cy="941832"/>
            <a:chOff x="19223736" y="814518"/>
            <a:chExt cx="4956048" cy="941832"/>
          </a:xfrm>
        </p:grpSpPr>
        <p:sp>
          <p:nvSpPr>
            <p:cNvPr id="217" name="Rectangle 216">
              <a:extLst>
                <a:ext uri="{FF2B5EF4-FFF2-40B4-BE49-F238E27FC236}">
                  <a16:creationId xmlns:a16="http://schemas.microsoft.com/office/drawing/2014/main" id="{6605035D-2830-4AC2-A2B6-CEF4D7A72A03}"/>
                </a:ext>
              </a:extLst>
            </p:cNvPr>
            <p:cNvSpPr/>
            <p:nvPr/>
          </p:nvSpPr>
          <p:spPr>
            <a:xfrm>
              <a:off x="19223736" y="814518"/>
              <a:ext cx="4956048" cy="941832"/>
            </a:xfrm>
            <a:prstGeom prst="rect">
              <a:avLst/>
            </a:prstGeom>
            <a:solidFill>
              <a:srgbClr val="F2F2F2"/>
            </a:solidFill>
            <a:ln>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TextBox 222">
              <a:extLst>
                <a:ext uri="{FF2B5EF4-FFF2-40B4-BE49-F238E27FC236}">
                  <a16:creationId xmlns:a16="http://schemas.microsoft.com/office/drawing/2014/main" id="{83ECEB6A-8A6B-4FAF-B36F-6C5AF57F7947}"/>
                </a:ext>
              </a:extLst>
            </p:cNvPr>
            <p:cNvSpPr txBox="1"/>
            <p:nvPr/>
          </p:nvSpPr>
          <p:spPr>
            <a:xfrm>
              <a:off x="19625635" y="930794"/>
              <a:ext cx="1916358" cy="276999"/>
            </a:xfrm>
            <a:prstGeom prst="rect">
              <a:avLst/>
            </a:prstGeom>
            <a:noFill/>
          </p:spPr>
          <p:txBody>
            <a:bodyPr wrap="none" rtlCol="0">
              <a:spAutoFit/>
            </a:bodyPr>
            <a:lstStyle/>
            <a:p>
              <a:r>
                <a:rPr lang="en-US" sz="1200">
                  <a:latin typeface="Segoe UI Bold" panose="020B0802040204020203" pitchFamily="34" charset="0"/>
                  <a:cs typeface="Segoe UI Bold" panose="020B0802040204020203" pitchFamily="34" charset="0"/>
                </a:rPr>
                <a:t>Create folder succeeded</a:t>
              </a:r>
            </a:p>
          </p:txBody>
        </p:sp>
        <p:sp>
          <p:nvSpPr>
            <p:cNvPr id="224" name="TextBox 223">
              <a:extLst>
                <a:ext uri="{FF2B5EF4-FFF2-40B4-BE49-F238E27FC236}">
                  <a16:creationId xmlns:a16="http://schemas.microsoft.com/office/drawing/2014/main" id="{9A58EAF4-246C-47DD-BE80-607BEF90B935}"/>
                </a:ext>
              </a:extLst>
            </p:cNvPr>
            <p:cNvSpPr txBox="1"/>
            <p:nvPr/>
          </p:nvSpPr>
          <p:spPr>
            <a:xfrm>
              <a:off x="19625635" y="1119462"/>
              <a:ext cx="1858522"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Successfully created test.</a:t>
              </a:r>
            </a:p>
          </p:txBody>
        </p:sp>
        <p:sp>
          <p:nvSpPr>
            <p:cNvPr id="225" name="TextBox 224">
              <a:extLst>
                <a:ext uri="{FF2B5EF4-FFF2-40B4-BE49-F238E27FC236}">
                  <a16:creationId xmlns:a16="http://schemas.microsoft.com/office/drawing/2014/main" id="{8CA35FCE-3E90-4099-A1D9-86D643884D97}"/>
                </a:ext>
              </a:extLst>
            </p:cNvPr>
            <p:cNvSpPr txBox="1"/>
            <p:nvPr/>
          </p:nvSpPr>
          <p:spPr>
            <a:xfrm>
              <a:off x="19625635" y="1400278"/>
              <a:ext cx="4146648" cy="276999"/>
            </a:xfrm>
            <a:prstGeom prst="rect">
              <a:avLst/>
            </a:prstGeom>
            <a:noFill/>
          </p:spPr>
          <p:txBody>
            <a:bodyPr wrap="none" rtlCol="0">
              <a:spAutoFit/>
            </a:bodyPr>
            <a:lstStyle/>
            <a:p>
              <a:r>
                <a:rPr lang="en-US" sz="1200" err="1">
                  <a:solidFill>
                    <a:srgbClr val="666666"/>
                  </a:solidFill>
                  <a:latin typeface="Segoe UI" panose="020B0502040204020203" pitchFamily="34" charset="0"/>
                  <a:cs typeface="Segoe UI" panose="020B0502040204020203" pitchFamily="34" charset="0"/>
                </a:rPr>
                <a:t>harowl-box.redmond.corp.micros</a:t>
              </a:r>
              <a:r>
                <a:rPr lang="en-US" sz="1200">
                  <a:solidFill>
                    <a:srgbClr val="666666"/>
                  </a:solidFill>
                  <a:latin typeface="Segoe UI" panose="020B0502040204020203" pitchFamily="34" charset="0"/>
                  <a:cs typeface="Segoe UI" panose="020B0502040204020203" pitchFamily="34" charset="0"/>
                </a:rPr>
                <a:t>…  6/18/2018 3:32:44 PM</a:t>
              </a:r>
            </a:p>
          </p:txBody>
        </p:sp>
        <p:grpSp>
          <p:nvGrpSpPr>
            <p:cNvPr id="547" name="Group 546">
              <a:extLst>
                <a:ext uri="{FF2B5EF4-FFF2-40B4-BE49-F238E27FC236}">
                  <a16:creationId xmlns:a16="http://schemas.microsoft.com/office/drawing/2014/main" id="{4D6BE560-FBE7-40F5-8C58-EA9683C7A15B}"/>
                </a:ext>
              </a:extLst>
            </p:cNvPr>
            <p:cNvGrpSpPr/>
            <p:nvPr/>
          </p:nvGrpSpPr>
          <p:grpSpPr>
            <a:xfrm>
              <a:off x="23777448" y="814518"/>
              <a:ext cx="402336" cy="402336"/>
              <a:chOff x="23635002" y="814518"/>
              <a:chExt cx="402336" cy="402336"/>
            </a:xfrm>
          </p:grpSpPr>
          <p:sp>
            <p:nvSpPr>
              <p:cNvPr id="220" name="Rectangle 219">
                <a:extLst>
                  <a:ext uri="{FF2B5EF4-FFF2-40B4-BE49-F238E27FC236}">
                    <a16:creationId xmlns:a16="http://schemas.microsoft.com/office/drawing/2014/main" id="{29848E56-4E90-45F0-9F0E-F18A4AA17708}"/>
                  </a:ext>
                </a:extLst>
              </p:cNvPr>
              <p:cNvSpPr/>
              <p:nvPr/>
            </p:nvSpPr>
            <p:spPr>
              <a:xfrm>
                <a:off x="23635002" y="814518"/>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46" name="Picture 545">
                <a:extLst>
                  <a:ext uri="{FF2B5EF4-FFF2-40B4-BE49-F238E27FC236}">
                    <a16:creationId xmlns:a16="http://schemas.microsoft.com/office/drawing/2014/main" id="{565F0302-0CE3-42E8-95D1-4F3FD7B1C957}"/>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3740158" y="919674"/>
                <a:ext cx="192024" cy="192024"/>
              </a:xfrm>
              <a:prstGeom prst="rect">
                <a:avLst/>
              </a:prstGeom>
            </p:spPr>
          </p:pic>
        </p:grpSp>
        <p:pic>
          <p:nvPicPr>
            <p:cNvPr id="5" name="Picture 4">
              <a:extLst>
                <a:ext uri="{FF2B5EF4-FFF2-40B4-BE49-F238E27FC236}">
                  <a16:creationId xmlns:a16="http://schemas.microsoft.com/office/drawing/2014/main" id="{420241F5-B694-499F-A687-DF48E13D1E54}"/>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9430080" y="982015"/>
              <a:ext cx="192024" cy="192024"/>
            </a:xfrm>
            <a:prstGeom prst="rect">
              <a:avLst/>
            </a:prstGeom>
          </p:spPr>
        </p:pic>
      </p:grpSp>
      <p:sp>
        <p:nvSpPr>
          <p:cNvPr id="160" name="TextBox 159">
            <a:extLst>
              <a:ext uri="{FF2B5EF4-FFF2-40B4-BE49-F238E27FC236}">
                <a16:creationId xmlns:a16="http://schemas.microsoft.com/office/drawing/2014/main" id="{F82C1706-3508-4049-B657-05ACC74FB9DC}"/>
              </a:ext>
            </a:extLst>
          </p:cNvPr>
          <p:cNvSpPr txBox="1"/>
          <p:nvPr/>
        </p:nvSpPr>
        <p:spPr>
          <a:xfrm>
            <a:off x="372568" y="13271177"/>
            <a:ext cx="870751"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Settings</a:t>
            </a:r>
          </a:p>
        </p:txBody>
      </p:sp>
      <p:pic>
        <p:nvPicPr>
          <p:cNvPr id="161" name="Picture 160">
            <a:extLst>
              <a:ext uri="{FF2B5EF4-FFF2-40B4-BE49-F238E27FC236}">
                <a16:creationId xmlns:a16="http://schemas.microsoft.com/office/drawing/2014/main" id="{4E256591-8B50-40BA-B456-000F90E4F284}"/>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72568" y="13337989"/>
            <a:ext cx="192024" cy="192024"/>
          </a:xfrm>
          <a:prstGeom prst="rect">
            <a:avLst/>
          </a:prstGeom>
        </p:spPr>
      </p:pic>
      <p:cxnSp>
        <p:nvCxnSpPr>
          <p:cNvPr id="162" name="Straight Connector 161">
            <a:extLst>
              <a:ext uri="{FF2B5EF4-FFF2-40B4-BE49-F238E27FC236}">
                <a16:creationId xmlns:a16="http://schemas.microsoft.com/office/drawing/2014/main" id="{13E2557D-D550-4975-BBE0-F1522BCD2BBC}"/>
              </a:ext>
            </a:extLst>
          </p:cNvPr>
          <p:cNvCxnSpPr>
            <a:cxnSpLocks/>
          </p:cNvCxnSpPr>
          <p:nvPr/>
        </p:nvCxnSpPr>
        <p:spPr>
          <a:xfrm>
            <a:off x="-937" y="13165074"/>
            <a:ext cx="3802916" cy="0"/>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24701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close up of a logo&#10;&#10;Description automatically generated">
            <a:extLst>
              <a:ext uri="{FF2B5EF4-FFF2-40B4-BE49-F238E27FC236}">
                <a16:creationId xmlns:a16="http://schemas.microsoft.com/office/drawing/2014/main" id="{2AD8EBBF-9C00-4314-9725-644D4E0014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0708" y="1940280"/>
            <a:ext cx="20553291" cy="3619500"/>
          </a:xfrm>
          <a:prstGeom prst="rect">
            <a:avLst/>
          </a:prstGeom>
        </p:spPr>
      </p:pic>
      <p:pic>
        <p:nvPicPr>
          <p:cNvPr id="7" name="Picture 6" descr="A picture containing vector graphics&#10;&#10;Description automatically generated">
            <a:extLst>
              <a:ext uri="{FF2B5EF4-FFF2-40B4-BE49-F238E27FC236}">
                <a16:creationId xmlns:a16="http://schemas.microsoft.com/office/drawing/2014/main" id="{A48FC368-7273-4537-A4B0-063285F8C7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2948" y="2449867"/>
            <a:ext cx="4038600" cy="2600325"/>
          </a:xfrm>
          <a:prstGeom prst="rect">
            <a:avLst/>
          </a:prstGeom>
        </p:spPr>
      </p:pic>
      <p:sp>
        <p:nvSpPr>
          <p:cNvPr id="10" name="TextBox 9">
            <a:extLst>
              <a:ext uri="{FF2B5EF4-FFF2-40B4-BE49-F238E27FC236}">
                <a16:creationId xmlns:a16="http://schemas.microsoft.com/office/drawing/2014/main" id="{3942C103-D1B2-4914-BD73-5A24D351C34B}"/>
              </a:ext>
            </a:extLst>
          </p:cNvPr>
          <p:cNvSpPr txBox="1"/>
          <p:nvPr/>
        </p:nvSpPr>
        <p:spPr>
          <a:xfrm>
            <a:off x="3957457" y="1373098"/>
            <a:ext cx="2762936"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Azure hybrid services</a:t>
            </a:r>
          </a:p>
        </p:txBody>
      </p:sp>
      <p:grpSp>
        <p:nvGrpSpPr>
          <p:cNvPr id="2" name="Group 1">
            <a:extLst>
              <a:ext uri="{FF2B5EF4-FFF2-40B4-BE49-F238E27FC236}">
                <a16:creationId xmlns:a16="http://schemas.microsoft.com/office/drawing/2014/main" id="{AA6D7490-5BB0-4BF5-9574-45C7E916FA0F}"/>
              </a:ext>
            </a:extLst>
          </p:cNvPr>
          <p:cNvGrpSpPr/>
          <p:nvPr/>
        </p:nvGrpSpPr>
        <p:grpSpPr>
          <a:xfrm>
            <a:off x="9481" y="2892785"/>
            <a:ext cx="3821227" cy="406130"/>
            <a:chOff x="9481" y="2892785"/>
            <a:chExt cx="3821227" cy="406130"/>
          </a:xfrm>
        </p:grpSpPr>
        <p:sp>
          <p:nvSpPr>
            <p:cNvPr id="11" name="Rectangle 10">
              <a:extLst>
                <a:ext uri="{FF2B5EF4-FFF2-40B4-BE49-F238E27FC236}">
                  <a16:creationId xmlns:a16="http://schemas.microsoft.com/office/drawing/2014/main" id="{5D502804-5F14-4960-BED7-7B1A7E69BA1E}"/>
                </a:ext>
              </a:extLst>
            </p:cNvPr>
            <p:cNvSpPr/>
            <p:nvPr/>
          </p:nvSpPr>
          <p:spPr>
            <a:xfrm>
              <a:off x="35948" y="2896579"/>
              <a:ext cx="3794760"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0F4769B-A143-401A-9154-6D709971AE97}"/>
                </a:ext>
              </a:extLst>
            </p:cNvPr>
            <p:cNvSpPr/>
            <p:nvPr/>
          </p:nvSpPr>
          <p:spPr>
            <a:xfrm>
              <a:off x="9481" y="2892785"/>
              <a:ext cx="54864" cy="402336"/>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C2321FC1-B73A-431D-95AE-08FD5B425E7C}"/>
              </a:ext>
            </a:extLst>
          </p:cNvPr>
          <p:cNvSpPr txBox="1"/>
          <p:nvPr/>
        </p:nvSpPr>
        <p:spPr>
          <a:xfrm>
            <a:off x="10375271" y="2535832"/>
            <a:ext cx="8113568" cy="1200329"/>
          </a:xfrm>
          <a:prstGeom prst="rect">
            <a:avLst/>
          </a:prstGeom>
          <a:noFill/>
        </p:spPr>
        <p:txBody>
          <a:bodyPr wrap="none" rtlCol="0">
            <a:spAutoFit/>
          </a:bodyPr>
          <a:lstStyle/>
          <a:p>
            <a:r>
              <a:rPr lang="en-US" sz="3600">
                <a:latin typeface="Segoe UI Bold" panose="020B0802040204020203" pitchFamily="34" charset="0"/>
                <a:cs typeface="Segoe UI Bold" panose="020B0802040204020203" pitchFamily="34" charset="0"/>
              </a:rPr>
              <a:t>On-premises servers, meet the cloud</a:t>
            </a:r>
          </a:p>
          <a:p>
            <a:endParaRPr lang="en-US" sz="3600">
              <a:latin typeface="Segoe UI Bold" panose="020B0802040204020203" pitchFamily="34" charset="0"/>
              <a:cs typeface="Segoe UI Bold" panose="020B0802040204020203" pitchFamily="34" charset="0"/>
            </a:endParaRPr>
          </a:p>
        </p:txBody>
      </p:sp>
      <p:sp>
        <p:nvSpPr>
          <p:cNvPr id="14" name="TextBox 13">
            <a:extLst>
              <a:ext uri="{FF2B5EF4-FFF2-40B4-BE49-F238E27FC236}">
                <a16:creationId xmlns:a16="http://schemas.microsoft.com/office/drawing/2014/main" id="{5B8AF1E0-0A13-4F2B-93D4-A3A02B79C800}"/>
              </a:ext>
            </a:extLst>
          </p:cNvPr>
          <p:cNvSpPr txBox="1"/>
          <p:nvPr/>
        </p:nvSpPr>
        <p:spPr>
          <a:xfrm>
            <a:off x="10447699" y="3356824"/>
            <a:ext cx="12013949" cy="958339"/>
          </a:xfrm>
          <a:prstGeom prst="rect">
            <a:avLst/>
          </a:prstGeom>
          <a:noFill/>
        </p:spPr>
        <p:txBody>
          <a:bodyPr wrap="square" rtlCol="0">
            <a:spAutoFit/>
          </a:bodyPr>
          <a:lstStyle/>
          <a:p>
            <a:pPr>
              <a:lnSpc>
                <a:spcPct val="150000"/>
              </a:lnSpc>
            </a:pPr>
            <a:r>
              <a:rPr lang="en-US" sz="2000">
                <a:latin typeface="Segoe UI" panose="020B0502040204020203" pitchFamily="34" charset="0"/>
                <a:cs typeface="Segoe UI" panose="020B0502040204020203" pitchFamily="34" charset="0"/>
              </a:rPr>
              <a:t>Enhance your existing servers and workloads with new ways to protect, monitor, update, backup, connect, and sync with Azure hybrid services.</a:t>
            </a:r>
          </a:p>
        </p:txBody>
      </p:sp>
      <p:sp>
        <p:nvSpPr>
          <p:cNvPr id="15" name="Rectangle 14">
            <a:extLst>
              <a:ext uri="{FF2B5EF4-FFF2-40B4-BE49-F238E27FC236}">
                <a16:creationId xmlns:a16="http://schemas.microsoft.com/office/drawing/2014/main" id="{F8C816FF-9697-45B8-B015-660304C1FE27}"/>
              </a:ext>
            </a:extLst>
          </p:cNvPr>
          <p:cNvSpPr/>
          <p:nvPr/>
        </p:nvSpPr>
        <p:spPr>
          <a:xfrm>
            <a:off x="4181532" y="5868199"/>
            <a:ext cx="2875760"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Discover Azure  services</a:t>
            </a:r>
          </a:p>
        </p:txBody>
      </p:sp>
    </p:spTree>
    <p:extLst>
      <p:ext uri="{BB962C8B-B14F-4D97-AF65-F5344CB8AC3E}">
        <p14:creationId xmlns:p14="http://schemas.microsoft.com/office/powerpoint/2010/main" val="2194797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close up of a logo&#10;&#10;Description automatically generated">
            <a:extLst>
              <a:ext uri="{FF2B5EF4-FFF2-40B4-BE49-F238E27FC236}">
                <a16:creationId xmlns:a16="http://schemas.microsoft.com/office/drawing/2014/main" id="{2AD8EBBF-9C00-4314-9725-644D4E0014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0708" y="1940280"/>
            <a:ext cx="20553291" cy="3619500"/>
          </a:xfrm>
          <a:prstGeom prst="rect">
            <a:avLst/>
          </a:prstGeom>
        </p:spPr>
      </p:pic>
      <p:pic>
        <p:nvPicPr>
          <p:cNvPr id="7" name="Picture 6" descr="A picture containing vector graphics&#10;&#10;Description automatically generated">
            <a:extLst>
              <a:ext uri="{FF2B5EF4-FFF2-40B4-BE49-F238E27FC236}">
                <a16:creationId xmlns:a16="http://schemas.microsoft.com/office/drawing/2014/main" id="{A48FC368-7273-4537-A4B0-063285F8C7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42948" y="2449867"/>
            <a:ext cx="4038600" cy="2600325"/>
          </a:xfrm>
          <a:prstGeom prst="rect">
            <a:avLst/>
          </a:prstGeom>
        </p:spPr>
      </p:pic>
      <p:sp>
        <p:nvSpPr>
          <p:cNvPr id="10" name="TextBox 9">
            <a:extLst>
              <a:ext uri="{FF2B5EF4-FFF2-40B4-BE49-F238E27FC236}">
                <a16:creationId xmlns:a16="http://schemas.microsoft.com/office/drawing/2014/main" id="{3942C103-D1B2-4914-BD73-5A24D351C34B}"/>
              </a:ext>
            </a:extLst>
          </p:cNvPr>
          <p:cNvSpPr txBox="1"/>
          <p:nvPr/>
        </p:nvSpPr>
        <p:spPr>
          <a:xfrm>
            <a:off x="3957457" y="1373098"/>
            <a:ext cx="2762936"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Azure hybrid services</a:t>
            </a:r>
          </a:p>
        </p:txBody>
      </p:sp>
      <p:sp>
        <p:nvSpPr>
          <p:cNvPr id="11" name="Rectangle 10">
            <a:extLst>
              <a:ext uri="{FF2B5EF4-FFF2-40B4-BE49-F238E27FC236}">
                <a16:creationId xmlns:a16="http://schemas.microsoft.com/office/drawing/2014/main" id="{5D502804-5F14-4960-BED7-7B1A7E69BA1E}"/>
              </a:ext>
            </a:extLst>
          </p:cNvPr>
          <p:cNvSpPr/>
          <p:nvPr/>
        </p:nvSpPr>
        <p:spPr>
          <a:xfrm>
            <a:off x="35948" y="2896579"/>
            <a:ext cx="3794760"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0F4769B-A143-401A-9154-6D709971AE97}"/>
              </a:ext>
            </a:extLst>
          </p:cNvPr>
          <p:cNvSpPr/>
          <p:nvPr/>
        </p:nvSpPr>
        <p:spPr>
          <a:xfrm>
            <a:off x="9481" y="2892785"/>
            <a:ext cx="54864" cy="402336"/>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C2321FC1-B73A-431D-95AE-08FD5B425E7C}"/>
              </a:ext>
            </a:extLst>
          </p:cNvPr>
          <p:cNvSpPr txBox="1"/>
          <p:nvPr/>
        </p:nvSpPr>
        <p:spPr>
          <a:xfrm>
            <a:off x="10375271" y="2535832"/>
            <a:ext cx="8113568" cy="1200329"/>
          </a:xfrm>
          <a:prstGeom prst="rect">
            <a:avLst/>
          </a:prstGeom>
          <a:noFill/>
        </p:spPr>
        <p:txBody>
          <a:bodyPr wrap="none" rtlCol="0">
            <a:spAutoFit/>
          </a:bodyPr>
          <a:lstStyle/>
          <a:p>
            <a:r>
              <a:rPr lang="en-US" sz="3600">
                <a:latin typeface="Segoe UI Bold" panose="020B0802040204020203" pitchFamily="34" charset="0"/>
                <a:cs typeface="Segoe UI Bold" panose="020B0802040204020203" pitchFamily="34" charset="0"/>
              </a:rPr>
              <a:t>On-premises servers, meet the cloud</a:t>
            </a:r>
          </a:p>
          <a:p>
            <a:endParaRPr lang="en-US" sz="3600">
              <a:latin typeface="Segoe UI Bold" panose="020B0802040204020203" pitchFamily="34" charset="0"/>
              <a:cs typeface="Segoe UI Bold" panose="020B0802040204020203" pitchFamily="34" charset="0"/>
            </a:endParaRPr>
          </a:p>
        </p:txBody>
      </p:sp>
      <p:sp>
        <p:nvSpPr>
          <p:cNvPr id="14" name="TextBox 13">
            <a:extLst>
              <a:ext uri="{FF2B5EF4-FFF2-40B4-BE49-F238E27FC236}">
                <a16:creationId xmlns:a16="http://schemas.microsoft.com/office/drawing/2014/main" id="{5B8AF1E0-0A13-4F2B-93D4-A3A02B79C800}"/>
              </a:ext>
            </a:extLst>
          </p:cNvPr>
          <p:cNvSpPr txBox="1"/>
          <p:nvPr/>
        </p:nvSpPr>
        <p:spPr>
          <a:xfrm>
            <a:off x="10447699" y="3356824"/>
            <a:ext cx="12013949" cy="958339"/>
          </a:xfrm>
          <a:prstGeom prst="rect">
            <a:avLst/>
          </a:prstGeom>
          <a:noFill/>
        </p:spPr>
        <p:txBody>
          <a:bodyPr wrap="square" rtlCol="0">
            <a:spAutoFit/>
          </a:bodyPr>
          <a:lstStyle/>
          <a:p>
            <a:pPr>
              <a:lnSpc>
                <a:spcPct val="150000"/>
              </a:lnSpc>
            </a:pPr>
            <a:r>
              <a:rPr lang="en-US" sz="2000">
                <a:latin typeface="Segoe UI" panose="020B0502040204020203" pitchFamily="34" charset="0"/>
                <a:cs typeface="Segoe UI" panose="020B0502040204020203" pitchFamily="34" charset="0"/>
              </a:rPr>
              <a:t>Enhance your existing servers and workloads with new ways to protect, monitor, update, backup, connect, and sync with Azure hybrid services.</a:t>
            </a:r>
          </a:p>
        </p:txBody>
      </p:sp>
      <p:sp>
        <p:nvSpPr>
          <p:cNvPr id="15" name="Rectangle 14">
            <a:extLst>
              <a:ext uri="{FF2B5EF4-FFF2-40B4-BE49-F238E27FC236}">
                <a16:creationId xmlns:a16="http://schemas.microsoft.com/office/drawing/2014/main" id="{F8C816FF-9697-45B8-B015-660304C1FE27}"/>
              </a:ext>
            </a:extLst>
          </p:cNvPr>
          <p:cNvSpPr/>
          <p:nvPr/>
        </p:nvSpPr>
        <p:spPr>
          <a:xfrm>
            <a:off x="4181532" y="5868199"/>
            <a:ext cx="2875760"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Discover Azure  services</a:t>
            </a:r>
          </a:p>
        </p:txBody>
      </p:sp>
      <p:sp>
        <p:nvSpPr>
          <p:cNvPr id="29" name="Rectangle 28">
            <a:extLst>
              <a:ext uri="{FF2B5EF4-FFF2-40B4-BE49-F238E27FC236}">
                <a16:creationId xmlns:a16="http://schemas.microsoft.com/office/drawing/2014/main" id="{5FE11AD4-9AA5-4C95-AC96-ACB3559C03B8}"/>
              </a:ext>
            </a:extLst>
          </p:cNvPr>
          <p:cNvSpPr/>
          <p:nvPr/>
        </p:nvSpPr>
        <p:spPr>
          <a:xfrm>
            <a:off x="-12529" y="612648"/>
            <a:ext cx="5733390" cy="13103352"/>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a:extLst>
              <a:ext uri="{FF2B5EF4-FFF2-40B4-BE49-F238E27FC236}">
                <a16:creationId xmlns:a16="http://schemas.microsoft.com/office/drawing/2014/main" id="{41D4873A-C5EF-490F-8762-8706FAA62F05}"/>
              </a:ext>
            </a:extLst>
          </p:cNvPr>
          <p:cNvGrpSpPr/>
          <p:nvPr/>
        </p:nvGrpSpPr>
        <p:grpSpPr>
          <a:xfrm>
            <a:off x="5720861" y="603308"/>
            <a:ext cx="18663139" cy="13122031"/>
            <a:chOff x="5720861" y="603308"/>
            <a:chExt cx="18663139" cy="13122031"/>
          </a:xfrm>
        </p:grpSpPr>
        <p:sp>
          <p:nvSpPr>
            <p:cNvPr id="31" name="Rectangle 30">
              <a:extLst>
                <a:ext uri="{FF2B5EF4-FFF2-40B4-BE49-F238E27FC236}">
                  <a16:creationId xmlns:a16="http://schemas.microsoft.com/office/drawing/2014/main" id="{16AB1DAB-D273-41FD-B47A-B912C561680C}"/>
                </a:ext>
              </a:extLst>
            </p:cNvPr>
            <p:cNvSpPr/>
            <p:nvPr/>
          </p:nvSpPr>
          <p:spPr>
            <a:xfrm>
              <a:off x="5720861" y="603308"/>
              <a:ext cx="18663139" cy="131220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8E607F23-DC53-4606-BA67-D101FF68AAE9}"/>
                </a:ext>
              </a:extLst>
            </p:cNvPr>
            <p:cNvSpPr txBox="1"/>
            <p:nvPr/>
          </p:nvSpPr>
          <p:spPr>
            <a:xfrm>
              <a:off x="6052384" y="856003"/>
              <a:ext cx="3081613"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Discover Azure services </a:t>
              </a:r>
            </a:p>
          </p:txBody>
        </p:sp>
        <p:pic>
          <p:nvPicPr>
            <p:cNvPr id="33" name="Picture 32">
              <a:extLst>
                <a:ext uri="{FF2B5EF4-FFF2-40B4-BE49-F238E27FC236}">
                  <a16:creationId xmlns:a16="http://schemas.microsoft.com/office/drawing/2014/main" id="{B8D97985-0288-4A4A-91EC-14EB097800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942747" y="6964554"/>
              <a:ext cx="619288" cy="399540"/>
            </a:xfrm>
            <a:prstGeom prst="rect">
              <a:avLst/>
            </a:prstGeom>
          </p:spPr>
        </p:pic>
        <p:pic>
          <p:nvPicPr>
            <p:cNvPr id="34" name="Picture 33">
              <a:extLst>
                <a:ext uri="{FF2B5EF4-FFF2-40B4-BE49-F238E27FC236}">
                  <a16:creationId xmlns:a16="http://schemas.microsoft.com/office/drawing/2014/main" id="{ABB9992E-91B0-4C76-8CBE-FB3A9AC2FB82}"/>
                </a:ext>
              </a:extLst>
            </p:cNvPr>
            <p:cNvPicPr>
              <a:picLocks noChangeAspect="1"/>
            </p:cNvPicPr>
            <p:nvPr/>
          </p:nvPicPr>
          <p:blipFill>
            <a:blip r:embed="rId6"/>
            <a:stretch>
              <a:fillRect/>
            </a:stretch>
          </p:blipFill>
          <p:spPr>
            <a:xfrm>
              <a:off x="11858622" y="1960830"/>
              <a:ext cx="666755" cy="628655"/>
            </a:xfrm>
            <a:prstGeom prst="rect">
              <a:avLst/>
            </a:prstGeom>
          </p:spPr>
        </p:pic>
        <p:pic>
          <p:nvPicPr>
            <p:cNvPr id="35" name="Picture 34">
              <a:extLst>
                <a:ext uri="{FF2B5EF4-FFF2-40B4-BE49-F238E27FC236}">
                  <a16:creationId xmlns:a16="http://schemas.microsoft.com/office/drawing/2014/main" id="{71C8175B-E6BC-4BE8-829B-AB2003B2D17D}"/>
                </a:ext>
              </a:extLst>
            </p:cNvPr>
            <p:cNvPicPr>
              <a:picLocks noChangeAspect="1"/>
            </p:cNvPicPr>
            <p:nvPr/>
          </p:nvPicPr>
          <p:blipFill>
            <a:blip r:embed="rId7"/>
            <a:stretch>
              <a:fillRect/>
            </a:stretch>
          </p:blipFill>
          <p:spPr>
            <a:xfrm>
              <a:off x="17999633" y="2087045"/>
              <a:ext cx="552454" cy="419103"/>
            </a:xfrm>
            <a:prstGeom prst="rect">
              <a:avLst/>
            </a:prstGeom>
          </p:spPr>
        </p:pic>
        <p:pic>
          <p:nvPicPr>
            <p:cNvPr id="36" name="Picture 35">
              <a:extLst>
                <a:ext uri="{FF2B5EF4-FFF2-40B4-BE49-F238E27FC236}">
                  <a16:creationId xmlns:a16="http://schemas.microsoft.com/office/drawing/2014/main" id="{C1F03E45-563F-470E-AAD1-86448FE74B14}"/>
                </a:ext>
              </a:extLst>
            </p:cNvPr>
            <p:cNvPicPr>
              <a:picLocks noChangeAspect="1"/>
            </p:cNvPicPr>
            <p:nvPr/>
          </p:nvPicPr>
          <p:blipFill>
            <a:blip r:embed="rId8"/>
            <a:stretch>
              <a:fillRect/>
            </a:stretch>
          </p:blipFill>
          <p:spPr>
            <a:xfrm>
              <a:off x="6190913" y="6850857"/>
              <a:ext cx="666755" cy="609604"/>
            </a:xfrm>
            <a:prstGeom prst="rect">
              <a:avLst/>
            </a:prstGeom>
          </p:spPr>
        </p:pic>
        <p:grpSp>
          <p:nvGrpSpPr>
            <p:cNvPr id="37" name="Group 36">
              <a:extLst>
                <a:ext uri="{FF2B5EF4-FFF2-40B4-BE49-F238E27FC236}">
                  <a16:creationId xmlns:a16="http://schemas.microsoft.com/office/drawing/2014/main" id="{2910F7F8-0108-45CE-ABF6-BB5625DB526F}"/>
                </a:ext>
              </a:extLst>
            </p:cNvPr>
            <p:cNvGrpSpPr/>
            <p:nvPr/>
          </p:nvGrpSpPr>
          <p:grpSpPr>
            <a:xfrm>
              <a:off x="6190913" y="2045770"/>
              <a:ext cx="4212338" cy="3288359"/>
              <a:chOff x="6190913" y="2045770"/>
              <a:chExt cx="4212338" cy="3288359"/>
            </a:xfrm>
          </p:grpSpPr>
          <p:pic>
            <p:nvPicPr>
              <p:cNvPr id="63" name="Picture 62" descr="A close up of a logo&#10;&#10;Description automatically generated">
                <a:extLst>
                  <a:ext uri="{FF2B5EF4-FFF2-40B4-BE49-F238E27FC236}">
                    <a16:creationId xmlns:a16="http://schemas.microsoft.com/office/drawing/2014/main" id="{84D914CE-2D53-4942-8AE9-9ACAE6C2AB6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91539" y="2045770"/>
                <a:ext cx="552454" cy="460378"/>
              </a:xfrm>
              <a:prstGeom prst="rect">
                <a:avLst/>
              </a:prstGeom>
            </p:spPr>
          </p:pic>
          <p:sp>
            <p:nvSpPr>
              <p:cNvPr id="64" name="TextBox 63">
                <a:extLst>
                  <a:ext uri="{FF2B5EF4-FFF2-40B4-BE49-F238E27FC236}">
                    <a16:creationId xmlns:a16="http://schemas.microsoft.com/office/drawing/2014/main" id="{B6271F3D-845C-4521-AB59-A905F7612C6C}"/>
                  </a:ext>
                </a:extLst>
              </p:cNvPr>
              <p:cNvSpPr txBox="1"/>
              <p:nvPr/>
            </p:nvSpPr>
            <p:spPr>
              <a:xfrm>
                <a:off x="6190913" y="2701538"/>
                <a:ext cx="4212338" cy="784830"/>
              </a:xfrm>
              <a:prstGeom prst="rect">
                <a:avLst/>
              </a:prstGeom>
              <a:noFill/>
            </p:spPr>
            <p:txBody>
              <a:bodyPr wrap="square" rtlCol="0">
                <a:spAutoFit/>
              </a:bodyPr>
              <a:lstStyle/>
              <a:p>
                <a:r>
                  <a:rPr lang="en-US" sz="1500">
                    <a:latin typeface="Segoe UI Bold" panose="020B0802040204020203" pitchFamily="34" charset="0"/>
                    <a:cs typeface="Segoe UI Bold" panose="020B0802040204020203" pitchFamily="34" charset="0"/>
                  </a:rPr>
                  <a:t>Simplify data protection and protect against ransomware with Azure Backup</a:t>
                </a:r>
              </a:p>
              <a:p>
                <a:endParaRPr lang="en-US" sz="1500">
                  <a:latin typeface="Segoe UI Bold" panose="020B0802040204020203" pitchFamily="34" charset="0"/>
                  <a:cs typeface="Segoe UI Bold" panose="020B0802040204020203" pitchFamily="34" charset="0"/>
                </a:endParaRPr>
              </a:p>
            </p:txBody>
          </p:sp>
          <p:sp>
            <p:nvSpPr>
              <p:cNvPr id="65" name="TextBox 64">
                <a:extLst>
                  <a:ext uri="{FF2B5EF4-FFF2-40B4-BE49-F238E27FC236}">
                    <a16:creationId xmlns:a16="http://schemas.microsoft.com/office/drawing/2014/main" id="{D5E89015-C850-459D-8713-DF4A2871BBAB}"/>
                  </a:ext>
                </a:extLst>
              </p:cNvPr>
              <p:cNvSpPr txBox="1"/>
              <p:nvPr/>
            </p:nvSpPr>
            <p:spPr>
              <a:xfrm>
                <a:off x="6200039" y="3353471"/>
                <a:ext cx="4147530" cy="1015663"/>
              </a:xfrm>
              <a:prstGeom prst="rect">
                <a:avLst/>
              </a:prstGeom>
              <a:noFill/>
            </p:spPr>
            <p:txBody>
              <a:bodyPr wrap="square" rtlCol="0">
                <a:spAutoFit/>
              </a:bodyPr>
              <a:lstStyle/>
              <a:p>
                <a:r>
                  <a:rPr lang="en-US" sz="1500">
                    <a:latin typeface="Segoe UI" panose="020B0502040204020203" pitchFamily="34" charset="0"/>
                    <a:cs typeface="Segoe UI" panose="020B0502040204020203" pitchFamily="34" charset="0"/>
                  </a:rPr>
                  <a:t>Get cost-effective short- and long-term retention. Restore individual VMs, files, and folders to Azure or on-premises at no additional cost.</a:t>
                </a:r>
              </a:p>
            </p:txBody>
          </p:sp>
          <p:grpSp>
            <p:nvGrpSpPr>
              <p:cNvPr id="66" name="Group 65">
                <a:extLst>
                  <a:ext uri="{FF2B5EF4-FFF2-40B4-BE49-F238E27FC236}">
                    <a16:creationId xmlns:a16="http://schemas.microsoft.com/office/drawing/2014/main" id="{3A5D1DF4-A189-42D1-9E77-3126C3DECC92}"/>
                  </a:ext>
                </a:extLst>
              </p:cNvPr>
              <p:cNvGrpSpPr/>
              <p:nvPr/>
            </p:nvGrpSpPr>
            <p:grpSpPr>
              <a:xfrm>
                <a:off x="6190913" y="4369134"/>
                <a:ext cx="3371277" cy="338554"/>
                <a:chOff x="454623" y="2923818"/>
                <a:chExt cx="3371277" cy="338554"/>
              </a:xfrm>
            </p:grpSpPr>
            <p:sp>
              <p:nvSpPr>
                <p:cNvPr id="68" name="TextBox 67">
                  <a:extLst>
                    <a:ext uri="{FF2B5EF4-FFF2-40B4-BE49-F238E27FC236}">
                      <a16:creationId xmlns:a16="http://schemas.microsoft.com/office/drawing/2014/main" id="{B77CB702-6B19-4402-96CF-C45B6442B92A}"/>
                    </a:ext>
                  </a:extLst>
                </p:cNvPr>
                <p:cNvSpPr txBox="1"/>
                <p:nvPr/>
              </p:nvSpPr>
              <p:spPr>
                <a:xfrm>
                  <a:off x="454623" y="2923818"/>
                  <a:ext cx="3163623" cy="338554"/>
                </a:xfrm>
                <a:prstGeom prst="rect">
                  <a:avLst/>
                </a:prstGeom>
                <a:noFill/>
              </p:spPr>
              <p:txBody>
                <a:bodyPr wrap="none" rtlCol="0">
                  <a:spAutoFit/>
                </a:bodyPr>
                <a:lstStyle/>
                <a:p>
                  <a:r>
                    <a:rPr lang="en-US" sz="1600" u="sng">
                      <a:solidFill>
                        <a:srgbClr val="0067B8"/>
                      </a:solidFill>
                      <a:latin typeface="Segoe UI" panose="020B0502040204020203" pitchFamily="34" charset="0"/>
                      <a:cs typeface="Segoe UI" panose="020B0502040204020203" pitchFamily="34" charset="0"/>
                    </a:rPr>
                    <a:t>Get an overview of Azure Backup</a:t>
                  </a:r>
                </a:p>
              </p:txBody>
            </p:sp>
            <p:pic>
              <p:nvPicPr>
                <p:cNvPr id="69" name="Picture 68">
                  <a:extLst>
                    <a:ext uri="{FF2B5EF4-FFF2-40B4-BE49-F238E27FC236}">
                      <a16:creationId xmlns:a16="http://schemas.microsoft.com/office/drawing/2014/main" id="{35238878-83B6-4502-A03D-6F11ACE9EAB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633876" y="3012713"/>
                  <a:ext cx="192024" cy="192024"/>
                </a:xfrm>
                <a:prstGeom prst="rect">
                  <a:avLst/>
                </a:prstGeom>
              </p:spPr>
            </p:pic>
          </p:grpSp>
          <p:sp>
            <p:nvSpPr>
              <p:cNvPr id="67" name="Rectangle 66">
                <a:extLst>
                  <a:ext uri="{FF2B5EF4-FFF2-40B4-BE49-F238E27FC236}">
                    <a16:creationId xmlns:a16="http://schemas.microsoft.com/office/drawing/2014/main" id="{63ED693F-B199-4B7E-AD0A-A7AFC9A6202F}"/>
                  </a:ext>
                </a:extLst>
              </p:cNvPr>
              <p:cNvSpPr/>
              <p:nvPr/>
            </p:nvSpPr>
            <p:spPr>
              <a:xfrm>
                <a:off x="6291539" y="4931793"/>
                <a:ext cx="1680153"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Set up</a:t>
                </a:r>
              </a:p>
            </p:txBody>
          </p:sp>
        </p:grpSp>
        <p:sp>
          <p:nvSpPr>
            <p:cNvPr id="38" name="TextBox 37">
              <a:extLst>
                <a:ext uri="{FF2B5EF4-FFF2-40B4-BE49-F238E27FC236}">
                  <a16:creationId xmlns:a16="http://schemas.microsoft.com/office/drawing/2014/main" id="{D1DD7045-5316-4B07-B8A4-96F485506103}"/>
                </a:ext>
              </a:extLst>
            </p:cNvPr>
            <p:cNvSpPr txBox="1"/>
            <p:nvPr/>
          </p:nvSpPr>
          <p:spPr>
            <a:xfrm>
              <a:off x="11831952" y="2701538"/>
              <a:ext cx="4212338" cy="553998"/>
            </a:xfrm>
            <a:prstGeom prst="rect">
              <a:avLst/>
            </a:prstGeom>
            <a:noFill/>
          </p:spPr>
          <p:txBody>
            <a:bodyPr wrap="square" rtlCol="0">
              <a:spAutoFit/>
            </a:bodyPr>
            <a:lstStyle/>
            <a:p>
              <a:r>
                <a:rPr lang="en-US" sz="1500">
                  <a:latin typeface="Segoe UI Bold" panose="020B0802040204020203" pitchFamily="34" charset="0"/>
                  <a:cs typeface="Segoe UI Bold" panose="020B0802040204020203" pitchFamily="34" charset="0"/>
                </a:rPr>
                <a:t>Sync your file server with the cloud by using Azure File Sync</a:t>
              </a:r>
            </a:p>
          </p:txBody>
        </p:sp>
        <p:sp>
          <p:nvSpPr>
            <p:cNvPr id="39" name="TextBox 38">
              <a:extLst>
                <a:ext uri="{FF2B5EF4-FFF2-40B4-BE49-F238E27FC236}">
                  <a16:creationId xmlns:a16="http://schemas.microsoft.com/office/drawing/2014/main" id="{FE651A05-0E2B-4842-AA8C-7A5CBB0F6E7C}"/>
                </a:ext>
              </a:extLst>
            </p:cNvPr>
            <p:cNvSpPr txBox="1"/>
            <p:nvPr/>
          </p:nvSpPr>
          <p:spPr>
            <a:xfrm>
              <a:off x="11841078" y="3353471"/>
              <a:ext cx="4147530" cy="784830"/>
            </a:xfrm>
            <a:prstGeom prst="rect">
              <a:avLst/>
            </a:prstGeom>
            <a:noFill/>
          </p:spPr>
          <p:txBody>
            <a:bodyPr wrap="square" rtlCol="0">
              <a:spAutoFit/>
            </a:bodyPr>
            <a:lstStyle/>
            <a:p>
              <a:r>
                <a:rPr lang="en-US" sz="1500">
                  <a:latin typeface="Segoe UI" panose="020B0502040204020203" pitchFamily="34" charset="0"/>
                  <a:cs typeface="Segoe UI" panose="020B0502040204020203" pitchFamily="34" charset="0"/>
                </a:rPr>
                <a:t>Centralize file shares in Azure while caching frequently accessed files on your local file servers.</a:t>
              </a:r>
            </a:p>
          </p:txBody>
        </p:sp>
        <p:grpSp>
          <p:nvGrpSpPr>
            <p:cNvPr id="40" name="Group 39">
              <a:extLst>
                <a:ext uri="{FF2B5EF4-FFF2-40B4-BE49-F238E27FC236}">
                  <a16:creationId xmlns:a16="http://schemas.microsoft.com/office/drawing/2014/main" id="{6B23118E-4630-4CAA-BBF1-A1CA2DB353AB}"/>
                </a:ext>
              </a:extLst>
            </p:cNvPr>
            <p:cNvGrpSpPr/>
            <p:nvPr/>
          </p:nvGrpSpPr>
          <p:grpSpPr>
            <a:xfrm>
              <a:off x="11831952" y="4369134"/>
              <a:ext cx="3457242" cy="338554"/>
              <a:chOff x="454623" y="2923818"/>
              <a:chExt cx="3457242" cy="338554"/>
            </a:xfrm>
          </p:grpSpPr>
          <p:sp>
            <p:nvSpPr>
              <p:cNvPr id="61" name="TextBox 60">
                <a:extLst>
                  <a:ext uri="{FF2B5EF4-FFF2-40B4-BE49-F238E27FC236}">
                    <a16:creationId xmlns:a16="http://schemas.microsoft.com/office/drawing/2014/main" id="{82EA6BA2-5A92-44BA-8239-630FBB9C4FBD}"/>
                  </a:ext>
                </a:extLst>
              </p:cNvPr>
              <p:cNvSpPr txBox="1"/>
              <p:nvPr/>
            </p:nvSpPr>
            <p:spPr>
              <a:xfrm>
                <a:off x="454623" y="2923818"/>
                <a:ext cx="3287182" cy="338554"/>
              </a:xfrm>
              <a:prstGeom prst="rect">
                <a:avLst/>
              </a:prstGeom>
              <a:noFill/>
            </p:spPr>
            <p:txBody>
              <a:bodyPr wrap="none" rtlCol="0">
                <a:spAutoFit/>
              </a:bodyPr>
              <a:lstStyle/>
              <a:p>
                <a:r>
                  <a:rPr lang="en-US" sz="1600" u="sng">
                    <a:solidFill>
                      <a:srgbClr val="0067B8"/>
                    </a:solidFill>
                    <a:latin typeface="Segoe UI" panose="020B0502040204020203" pitchFamily="34" charset="0"/>
                    <a:cs typeface="Segoe UI" panose="020B0502040204020203" pitchFamily="34" charset="0"/>
                  </a:rPr>
                  <a:t>Get an overview of Azure File Sync</a:t>
                </a:r>
              </a:p>
            </p:txBody>
          </p:sp>
          <p:pic>
            <p:nvPicPr>
              <p:cNvPr id="62" name="Picture 61">
                <a:extLst>
                  <a:ext uri="{FF2B5EF4-FFF2-40B4-BE49-F238E27FC236}">
                    <a16:creationId xmlns:a16="http://schemas.microsoft.com/office/drawing/2014/main" id="{D2D5B70A-D704-4A20-8C70-E1ACB0C1CF1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719841" y="3012713"/>
                <a:ext cx="192024" cy="192024"/>
              </a:xfrm>
              <a:prstGeom prst="rect">
                <a:avLst/>
              </a:prstGeom>
            </p:spPr>
          </p:pic>
        </p:grpSp>
        <p:sp>
          <p:nvSpPr>
            <p:cNvPr id="41" name="Rectangle 40">
              <a:extLst>
                <a:ext uri="{FF2B5EF4-FFF2-40B4-BE49-F238E27FC236}">
                  <a16:creationId xmlns:a16="http://schemas.microsoft.com/office/drawing/2014/main" id="{FFC64605-D562-4073-90A6-97EA4FCD29F3}"/>
                </a:ext>
              </a:extLst>
            </p:cNvPr>
            <p:cNvSpPr/>
            <p:nvPr/>
          </p:nvSpPr>
          <p:spPr>
            <a:xfrm>
              <a:off x="11932578" y="4931793"/>
              <a:ext cx="1680153"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Set up</a:t>
              </a:r>
            </a:p>
          </p:txBody>
        </p:sp>
        <p:sp>
          <p:nvSpPr>
            <p:cNvPr id="42" name="TextBox 41">
              <a:extLst>
                <a:ext uri="{FF2B5EF4-FFF2-40B4-BE49-F238E27FC236}">
                  <a16:creationId xmlns:a16="http://schemas.microsoft.com/office/drawing/2014/main" id="{84329144-FA12-49C9-85D0-6F0EB7F6884C}"/>
                </a:ext>
              </a:extLst>
            </p:cNvPr>
            <p:cNvSpPr txBox="1"/>
            <p:nvPr/>
          </p:nvSpPr>
          <p:spPr>
            <a:xfrm>
              <a:off x="17899007" y="2701538"/>
              <a:ext cx="4212338" cy="553998"/>
            </a:xfrm>
            <a:prstGeom prst="rect">
              <a:avLst/>
            </a:prstGeom>
            <a:noFill/>
          </p:spPr>
          <p:txBody>
            <a:bodyPr wrap="square" rtlCol="0">
              <a:spAutoFit/>
            </a:bodyPr>
            <a:lstStyle/>
            <a:p>
              <a:r>
                <a:rPr lang="en-US" sz="1500">
                  <a:latin typeface="Segoe UI Bold" panose="020B0802040204020203" pitchFamily="34" charset="0"/>
                  <a:cs typeface="Segoe UI Bold" panose="020B0802040204020203" pitchFamily="34" charset="0"/>
                </a:rPr>
                <a:t>Connect your on-premises server to an Azure </a:t>
              </a:r>
              <a:r>
                <a:rPr lang="en-US" sz="1500" err="1">
                  <a:latin typeface="Segoe UI Bold" panose="020B0802040204020203" pitchFamily="34" charset="0"/>
                  <a:cs typeface="Segoe UI Bold" panose="020B0802040204020203" pitchFamily="34" charset="0"/>
                </a:rPr>
                <a:t>vNet</a:t>
              </a:r>
              <a:r>
                <a:rPr lang="en-US" sz="1500">
                  <a:latin typeface="Segoe UI Bold" panose="020B0802040204020203" pitchFamily="34" charset="0"/>
                  <a:cs typeface="Segoe UI Bold" panose="020B0802040204020203" pitchFamily="34" charset="0"/>
                </a:rPr>
                <a:t> with Azure Network Adapter</a:t>
              </a:r>
            </a:p>
          </p:txBody>
        </p:sp>
        <p:sp>
          <p:nvSpPr>
            <p:cNvPr id="43" name="TextBox 42">
              <a:extLst>
                <a:ext uri="{FF2B5EF4-FFF2-40B4-BE49-F238E27FC236}">
                  <a16:creationId xmlns:a16="http://schemas.microsoft.com/office/drawing/2014/main" id="{97E3D88D-47AC-4B3F-97BC-B18A7D9FFF9A}"/>
                </a:ext>
              </a:extLst>
            </p:cNvPr>
            <p:cNvSpPr txBox="1"/>
            <p:nvPr/>
          </p:nvSpPr>
          <p:spPr>
            <a:xfrm>
              <a:off x="17908133" y="3353471"/>
              <a:ext cx="4147530" cy="784830"/>
            </a:xfrm>
            <a:prstGeom prst="rect">
              <a:avLst/>
            </a:prstGeom>
            <a:noFill/>
          </p:spPr>
          <p:txBody>
            <a:bodyPr wrap="square" rtlCol="0">
              <a:spAutoFit/>
            </a:bodyPr>
            <a:lstStyle/>
            <a:p>
              <a:r>
                <a:rPr lang="en-US" sz="1500">
                  <a:latin typeface="Segoe UI" panose="020B0502040204020203" pitchFamily="34" charset="0"/>
                  <a:cs typeface="Segoe UI" panose="020B0502040204020203" pitchFamily="34" charset="0"/>
                </a:rPr>
                <a:t>Use a streamlined wizard to set up a point-to-site VPN that connects your on-premises server with an Azure </a:t>
              </a:r>
              <a:r>
                <a:rPr lang="en-US" sz="1500" err="1">
                  <a:latin typeface="Segoe UI" panose="020B0502040204020203" pitchFamily="34" charset="0"/>
                  <a:cs typeface="Segoe UI" panose="020B0502040204020203" pitchFamily="34" charset="0"/>
                </a:rPr>
                <a:t>vNet</a:t>
              </a:r>
              <a:r>
                <a:rPr lang="en-US" sz="1500">
                  <a:latin typeface="Segoe UI" panose="020B0502040204020203" pitchFamily="34" charset="0"/>
                  <a:cs typeface="Segoe UI" panose="020B0502040204020203" pitchFamily="34" charset="0"/>
                </a:rPr>
                <a:t>.</a:t>
              </a:r>
            </a:p>
          </p:txBody>
        </p:sp>
        <p:grpSp>
          <p:nvGrpSpPr>
            <p:cNvPr id="44" name="Group 43">
              <a:extLst>
                <a:ext uri="{FF2B5EF4-FFF2-40B4-BE49-F238E27FC236}">
                  <a16:creationId xmlns:a16="http://schemas.microsoft.com/office/drawing/2014/main" id="{98CF7FC6-5A2C-4780-83AF-769AE43E08E4}"/>
                </a:ext>
              </a:extLst>
            </p:cNvPr>
            <p:cNvGrpSpPr/>
            <p:nvPr/>
          </p:nvGrpSpPr>
          <p:grpSpPr>
            <a:xfrm>
              <a:off x="17899007" y="4369134"/>
              <a:ext cx="4230962" cy="338554"/>
              <a:chOff x="454623" y="2923818"/>
              <a:chExt cx="4230962" cy="338554"/>
            </a:xfrm>
          </p:grpSpPr>
          <p:sp>
            <p:nvSpPr>
              <p:cNvPr id="59" name="TextBox 58">
                <a:extLst>
                  <a:ext uri="{FF2B5EF4-FFF2-40B4-BE49-F238E27FC236}">
                    <a16:creationId xmlns:a16="http://schemas.microsoft.com/office/drawing/2014/main" id="{8D3F3D43-F81D-42FD-A407-12A9AC4A3125}"/>
                  </a:ext>
                </a:extLst>
              </p:cNvPr>
              <p:cNvSpPr txBox="1"/>
              <p:nvPr/>
            </p:nvSpPr>
            <p:spPr>
              <a:xfrm>
                <a:off x="454623" y="2923818"/>
                <a:ext cx="4063933" cy="338554"/>
              </a:xfrm>
              <a:prstGeom prst="rect">
                <a:avLst/>
              </a:prstGeom>
              <a:noFill/>
            </p:spPr>
            <p:txBody>
              <a:bodyPr wrap="none" rtlCol="0">
                <a:spAutoFit/>
              </a:bodyPr>
              <a:lstStyle/>
              <a:p>
                <a:r>
                  <a:rPr lang="en-US" sz="1600" u="sng">
                    <a:solidFill>
                      <a:srgbClr val="0067B8"/>
                    </a:solidFill>
                    <a:latin typeface="Segoe UI" panose="020B0502040204020203" pitchFamily="34" charset="0"/>
                    <a:cs typeface="Segoe UI" panose="020B0502040204020203" pitchFamily="34" charset="0"/>
                  </a:rPr>
                  <a:t>Get an overview of Azure Network Adapter</a:t>
                </a:r>
              </a:p>
            </p:txBody>
          </p:sp>
          <p:pic>
            <p:nvPicPr>
              <p:cNvPr id="60" name="Picture 59">
                <a:extLst>
                  <a:ext uri="{FF2B5EF4-FFF2-40B4-BE49-F238E27FC236}">
                    <a16:creationId xmlns:a16="http://schemas.microsoft.com/office/drawing/2014/main" id="{42C62919-4283-4373-89D7-0A521419075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93561" y="3012713"/>
                <a:ext cx="192024" cy="192024"/>
              </a:xfrm>
              <a:prstGeom prst="rect">
                <a:avLst/>
              </a:prstGeom>
            </p:spPr>
          </p:pic>
        </p:grpSp>
        <p:sp>
          <p:nvSpPr>
            <p:cNvPr id="45" name="Rectangle 44">
              <a:extLst>
                <a:ext uri="{FF2B5EF4-FFF2-40B4-BE49-F238E27FC236}">
                  <a16:creationId xmlns:a16="http://schemas.microsoft.com/office/drawing/2014/main" id="{A3C3C8FC-5AFA-417A-B6FB-6551FD5DDA41}"/>
                </a:ext>
              </a:extLst>
            </p:cNvPr>
            <p:cNvSpPr/>
            <p:nvPr/>
          </p:nvSpPr>
          <p:spPr>
            <a:xfrm>
              <a:off x="17999633" y="4931793"/>
              <a:ext cx="1680153"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Set up</a:t>
              </a:r>
            </a:p>
          </p:txBody>
        </p:sp>
        <p:sp>
          <p:nvSpPr>
            <p:cNvPr id="46" name="TextBox 45">
              <a:extLst>
                <a:ext uri="{FF2B5EF4-FFF2-40B4-BE49-F238E27FC236}">
                  <a16:creationId xmlns:a16="http://schemas.microsoft.com/office/drawing/2014/main" id="{EB993595-E38B-45AC-A282-632030FB6D1C}"/>
                </a:ext>
              </a:extLst>
            </p:cNvPr>
            <p:cNvSpPr txBox="1"/>
            <p:nvPr/>
          </p:nvSpPr>
          <p:spPr>
            <a:xfrm>
              <a:off x="6190913" y="7597042"/>
              <a:ext cx="4212338" cy="553998"/>
            </a:xfrm>
            <a:prstGeom prst="rect">
              <a:avLst/>
            </a:prstGeom>
            <a:noFill/>
          </p:spPr>
          <p:txBody>
            <a:bodyPr wrap="square" rtlCol="0">
              <a:spAutoFit/>
            </a:bodyPr>
            <a:lstStyle/>
            <a:p>
              <a:r>
                <a:rPr lang="en-US" sz="1500">
                  <a:latin typeface="Segoe UI Bold" panose="020B0802040204020203" pitchFamily="34" charset="0"/>
                  <a:cs typeface="Segoe UI Bold" panose="020B0802040204020203" pitchFamily="34" charset="0"/>
                </a:rPr>
                <a:t>Monitor and receive notifications about server health with Azure Monitor</a:t>
              </a:r>
            </a:p>
          </p:txBody>
        </p:sp>
        <p:sp>
          <p:nvSpPr>
            <p:cNvPr id="47" name="TextBox 46">
              <a:extLst>
                <a:ext uri="{FF2B5EF4-FFF2-40B4-BE49-F238E27FC236}">
                  <a16:creationId xmlns:a16="http://schemas.microsoft.com/office/drawing/2014/main" id="{B405B832-ABDE-47DC-A4E9-2EB3911FC86E}"/>
                </a:ext>
              </a:extLst>
            </p:cNvPr>
            <p:cNvSpPr txBox="1"/>
            <p:nvPr/>
          </p:nvSpPr>
          <p:spPr>
            <a:xfrm>
              <a:off x="6200039" y="8248975"/>
              <a:ext cx="4147530" cy="646331"/>
            </a:xfrm>
            <a:prstGeom prst="rect">
              <a:avLst/>
            </a:prstGeom>
            <a:noFill/>
          </p:spPr>
          <p:txBody>
            <a:bodyPr wrap="square" rtlCol="0">
              <a:spAutoFit/>
            </a:bodyPr>
            <a:lstStyle/>
            <a:p>
              <a:r>
                <a:rPr lang="en-US"/>
                <a:t>Get full observability into your applications infrastructure, and network.</a:t>
              </a:r>
              <a:endParaRPr lang="en-US" sz="1500">
                <a:latin typeface="Segoe UI" panose="020B0502040204020203" pitchFamily="34" charset="0"/>
                <a:cs typeface="Segoe UI" panose="020B0502040204020203" pitchFamily="34" charset="0"/>
              </a:endParaRPr>
            </a:p>
          </p:txBody>
        </p:sp>
        <p:grpSp>
          <p:nvGrpSpPr>
            <p:cNvPr id="48" name="Group 47">
              <a:extLst>
                <a:ext uri="{FF2B5EF4-FFF2-40B4-BE49-F238E27FC236}">
                  <a16:creationId xmlns:a16="http://schemas.microsoft.com/office/drawing/2014/main" id="{CE52F5BD-4A2D-4FD8-AFF0-571F0389DBD3}"/>
                </a:ext>
              </a:extLst>
            </p:cNvPr>
            <p:cNvGrpSpPr/>
            <p:nvPr/>
          </p:nvGrpSpPr>
          <p:grpSpPr>
            <a:xfrm>
              <a:off x="6190913" y="9264638"/>
              <a:ext cx="3371277" cy="338554"/>
              <a:chOff x="454623" y="2923818"/>
              <a:chExt cx="3371277" cy="338554"/>
            </a:xfrm>
          </p:grpSpPr>
          <p:sp>
            <p:nvSpPr>
              <p:cNvPr id="57" name="TextBox 56">
                <a:extLst>
                  <a:ext uri="{FF2B5EF4-FFF2-40B4-BE49-F238E27FC236}">
                    <a16:creationId xmlns:a16="http://schemas.microsoft.com/office/drawing/2014/main" id="{1D582315-427D-41E3-A908-B5E9507FFEEF}"/>
                  </a:ext>
                </a:extLst>
              </p:cNvPr>
              <p:cNvSpPr txBox="1"/>
              <p:nvPr/>
            </p:nvSpPr>
            <p:spPr>
              <a:xfrm>
                <a:off x="454623" y="2923818"/>
                <a:ext cx="3238964" cy="338554"/>
              </a:xfrm>
              <a:prstGeom prst="rect">
                <a:avLst/>
              </a:prstGeom>
              <a:noFill/>
            </p:spPr>
            <p:txBody>
              <a:bodyPr wrap="none" rtlCol="0">
                <a:spAutoFit/>
              </a:bodyPr>
              <a:lstStyle/>
              <a:p>
                <a:r>
                  <a:rPr lang="en-US" sz="1600" u="sng">
                    <a:solidFill>
                      <a:srgbClr val="0067B8"/>
                    </a:solidFill>
                    <a:latin typeface="Segoe UI" panose="020B0502040204020203" pitchFamily="34" charset="0"/>
                    <a:cs typeface="Segoe UI" panose="020B0502040204020203" pitchFamily="34" charset="0"/>
                  </a:rPr>
                  <a:t>Get an overview of Azure Monitor</a:t>
                </a:r>
              </a:p>
            </p:txBody>
          </p:sp>
          <p:pic>
            <p:nvPicPr>
              <p:cNvPr id="58" name="Picture 57">
                <a:extLst>
                  <a:ext uri="{FF2B5EF4-FFF2-40B4-BE49-F238E27FC236}">
                    <a16:creationId xmlns:a16="http://schemas.microsoft.com/office/drawing/2014/main" id="{0A9F54C8-9B75-47C1-90CC-450B22889B9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633876" y="3012713"/>
                <a:ext cx="192024" cy="192024"/>
              </a:xfrm>
              <a:prstGeom prst="rect">
                <a:avLst/>
              </a:prstGeom>
            </p:spPr>
          </p:pic>
        </p:grpSp>
        <p:sp>
          <p:nvSpPr>
            <p:cNvPr id="49" name="Rectangle 48">
              <a:extLst>
                <a:ext uri="{FF2B5EF4-FFF2-40B4-BE49-F238E27FC236}">
                  <a16:creationId xmlns:a16="http://schemas.microsoft.com/office/drawing/2014/main" id="{B7EAB7AA-5BCF-4DBA-80F4-372FE68BACE5}"/>
                </a:ext>
              </a:extLst>
            </p:cNvPr>
            <p:cNvSpPr/>
            <p:nvPr/>
          </p:nvSpPr>
          <p:spPr>
            <a:xfrm>
              <a:off x="6291539" y="9827297"/>
              <a:ext cx="1680153"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Set up</a:t>
              </a:r>
            </a:p>
          </p:txBody>
        </p:sp>
        <p:sp>
          <p:nvSpPr>
            <p:cNvPr id="50" name="TextBox 49">
              <a:extLst>
                <a:ext uri="{FF2B5EF4-FFF2-40B4-BE49-F238E27FC236}">
                  <a16:creationId xmlns:a16="http://schemas.microsoft.com/office/drawing/2014/main" id="{2FFF5F52-79A4-43EA-A091-3469AEFAB1B2}"/>
                </a:ext>
              </a:extLst>
            </p:cNvPr>
            <p:cNvSpPr txBox="1"/>
            <p:nvPr/>
          </p:nvSpPr>
          <p:spPr>
            <a:xfrm>
              <a:off x="11841078" y="7513768"/>
              <a:ext cx="4212338" cy="553998"/>
            </a:xfrm>
            <a:prstGeom prst="rect">
              <a:avLst/>
            </a:prstGeom>
            <a:noFill/>
          </p:spPr>
          <p:txBody>
            <a:bodyPr wrap="square" rtlCol="0">
              <a:spAutoFit/>
            </a:bodyPr>
            <a:lstStyle/>
            <a:p>
              <a:r>
                <a:rPr lang="en-US" sz="1500">
                  <a:latin typeface="Segoe UI Bold" panose="020B0802040204020203" pitchFamily="34" charset="0"/>
                  <a:cs typeface="Segoe UI Bold" panose="020B0802040204020203" pitchFamily="34" charset="0"/>
                </a:rPr>
                <a:t>Get full observability into your applications infrastructure, and network.</a:t>
              </a:r>
            </a:p>
          </p:txBody>
        </p:sp>
        <p:sp>
          <p:nvSpPr>
            <p:cNvPr id="51" name="TextBox 50">
              <a:extLst>
                <a:ext uri="{FF2B5EF4-FFF2-40B4-BE49-F238E27FC236}">
                  <a16:creationId xmlns:a16="http://schemas.microsoft.com/office/drawing/2014/main" id="{20EB4274-CBA2-4056-AC7A-E9E9B090A2FC}"/>
                </a:ext>
              </a:extLst>
            </p:cNvPr>
            <p:cNvSpPr txBox="1"/>
            <p:nvPr/>
          </p:nvSpPr>
          <p:spPr>
            <a:xfrm>
              <a:off x="11850203" y="8165701"/>
              <a:ext cx="4749673" cy="923330"/>
            </a:xfrm>
            <a:prstGeom prst="rect">
              <a:avLst/>
            </a:prstGeom>
            <a:noFill/>
          </p:spPr>
          <p:txBody>
            <a:bodyPr wrap="square" rtlCol="0">
              <a:spAutoFit/>
            </a:bodyPr>
            <a:lstStyle/>
            <a:p>
              <a:r>
                <a:rPr lang="en-US"/>
                <a:t>Manage operating system updates for your Windows and Linux computers that are deployed on-premises, in Azure, or in other clouds.</a:t>
              </a:r>
              <a:endParaRPr lang="en-US" sz="1500">
                <a:latin typeface="Segoe UI" panose="020B0502040204020203" pitchFamily="34" charset="0"/>
                <a:cs typeface="Segoe UI" panose="020B0502040204020203" pitchFamily="34" charset="0"/>
              </a:endParaRPr>
            </a:p>
          </p:txBody>
        </p:sp>
        <p:grpSp>
          <p:nvGrpSpPr>
            <p:cNvPr id="52" name="Group 51">
              <a:extLst>
                <a:ext uri="{FF2B5EF4-FFF2-40B4-BE49-F238E27FC236}">
                  <a16:creationId xmlns:a16="http://schemas.microsoft.com/office/drawing/2014/main" id="{B353ED89-2F85-4494-AC4E-2F682016F727}"/>
                </a:ext>
              </a:extLst>
            </p:cNvPr>
            <p:cNvGrpSpPr/>
            <p:nvPr/>
          </p:nvGrpSpPr>
          <p:grpSpPr>
            <a:xfrm>
              <a:off x="11841078" y="9181364"/>
              <a:ext cx="4567026" cy="338554"/>
              <a:chOff x="454623" y="2923818"/>
              <a:chExt cx="4567026" cy="338554"/>
            </a:xfrm>
          </p:grpSpPr>
          <p:sp>
            <p:nvSpPr>
              <p:cNvPr id="55" name="TextBox 54">
                <a:extLst>
                  <a:ext uri="{FF2B5EF4-FFF2-40B4-BE49-F238E27FC236}">
                    <a16:creationId xmlns:a16="http://schemas.microsoft.com/office/drawing/2014/main" id="{63C81E10-0185-497A-A12F-FC73573D574A}"/>
                  </a:ext>
                </a:extLst>
              </p:cNvPr>
              <p:cNvSpPr txBox="1"/>
              <p:nvPr/>
            </p:nvSpPr>
            <p:spPr>
              <a:xfrm>
                <a:off x="454623" y="2923818"/>
                <a:ext cx="4429995" cy="338554"/>
              </a:xfrm>
              <a:prstGeom prst="rect">
                <a:avLst/>
              </a:prstGeom>
              <a:noFill/>
            </p:spPr>
            <p:txBody>
              <a:bodyPr wrap="none" rtlCol="0">
                <a:spAutoFit/>
              </a:bodyPr>
              <a:lstStyle/>
              <a:p>
                <a:r>
                  <a:rPr lang="en-US" sz="1600" u="sng">
                    <a:solidFill>
                      <a:srgbClr val="0067B8"/>
                    </a:solidFill>
                    <a:latin typeface="Segoe UI" panose="020B0502040204020203" pitchFamily="34" charset="0"/>
                    <a:cs typeface="Segoe UI" panose="020B0502040204020203" pitchFamily="34" charset="0"/>
                  </a:rPr>
                  <a:t>Get an overview of Azure Update Management</a:t>
                </a:r>
              </a:p>
            </p:txBody>
          </p:sp>
          <p:pic>
            <p:nvPicPr>
              <p:cNvPr id="56" name="Picture 55">
                <a:extLst>
                  <a:ext uri="{FF2B5EF4-FFF2-40B4-BE49-F238E27FC236}">
                    <a16:creationId xmlns:a16="http://schemas.microsoft.com/office/drawing/2014/main" id="{81179800-FB25-426B-ADA7-D9B187977B1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829625" y="3012713"/>
                <a:ext cx="192024" cy="192024"/>
              </a:xfrm>
              <a:prstGeom prst="rect">
                <a:avLst/>
              </a:prstGeom>
            </p:spPr>
          </p:pic>
        </p:grpSp>
        <p:sp>
          <p:nvSpPr>
            <p:cNvPr id="53" name="Rectangle 52">
              <a:extLst>
                <a:ext uri="{FF2B5EF4-FFF2-40B4-BE49-F238E27FC236}">
                  <a16:creationId xmlns:a16="http://schemas.microsoft.com/office/drawing/2014/main" id="{0B0DF86A-265D-42E7-94EF-010696EDF77C}"/>
                </a:ext>
              </a:extLst>
            </p:cNvPr>
            <p:cNvSpPr/>
            <p:nvPr/>
          </p:nvSpPr>
          <p:spPr>
            <a:xfrm>
              <a:off x="11941704" y="9744023"/>
              <a:ext cx="1680153"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Set up</a:t>
              </a:r>
            </a:p>
          </p:txBody>
        </p:sp>
        <p:sp>
          <p:nvSpPr>
            <p:cNvPr id="54" name="Rectangle 53">
              <a:extLst>
                <a:ext uri="{FF2B5EF4-FFF2-40B4-BE49-F238E27FC236}">
                  <a16:creationId xmlns:a16="http://schemas.microsoft.com/office/drawing/2014/main" id="{E35805A0-C06C-4454-BA7E-B2D84A4CD2AD}"/>
                </a:ext>
              </a:extLst>
            </p:cNvPr>
            <p:cNvSpPr/>
            <p:nvPr/>
          </p:nvSpPr>
          <p:spPr>
            <a:xfrm>
              <a:off x="22436445" y="12950429"/>
              <a:ext cx="1527048" cy="402336"/>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333333"/>
                  </a:solidFill>
                  <a:latin typeface="Segoe UI" panose="020B0502040204020203" pitchFamily="34" charset="0"/>
                  <a:cs typeface="Segoe UI" panose="020B0502040204020203" pitchFamily="34" charset="0"/>
                </a:rPr>
                <a:t>Close</a:t>
              </a:r>
            </a:p>
          </p:txBody>
        </p:sp>
      </p:grpSp>
    </p:spTree>
    <p:extLst>
      <p:ext uri="{BB962C8B-B14F-4D97-AF65-F5344CB8AC3E}">
        <p14:creationId xmlns:p14="http://schemas.microsoft.com/office/powerpoint/2010/main" val="36138051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66009-4FA5-432E-9550-30C45F665C80}"/>
              </a:ext>
            </a:extLst>
          </p:cNvPr>
          <p:cNvSpPr>
            <a:spLocks noGrp="1"/>
          </p:cNvSpPr>
          <p:nvPr>
            <p:ph type="body" sz="quarter" idx="11"/>
          </p:nvPr>
        </p:nvSpPr>
        <p:spPr/>
        <p:txBody>
          <a:bodyPr/>
          <a:lstStyle/>
          <a:p>
            <a:r>
              <a:rPr lang="en-US"/>
              <a:t>Azure onboarding</a:t>
            </a:r>
          </a:p>
        </p:txBody>
      </p:sp>
      <p:sp>
        <p:nvSpPr>
          <p:cNvPr id="3" name="Text Placeholder 2">
            <a:extLst>
              <a:ext uri="{FF2B5EF4-FFF2-40B4-BE49-F238E27FC236}">
                <a16:creationId xmlns:a16="http://schemas.microsoft.com/office/drawing/2014/main" id="{B33EA207-56C6-4944-B925-5E624924D2F2}"/>
              </a:ext>
            </a:extLst>
          </p:cNvPr>
          <p:cNvSpPr>
            <a:spLocks noGrp="1"/>
          </p:cNvSpPr>
          <p:nvPr>
            <p:ph type="body" sz="quarter" idx="13"/>
          </p:nvPr>
        </p:nvSpPr>
        <p:spPr/>
        <p:txBody>
          <a:bodyPr/>
          <a:lstStyle/>
          <a:p>
            <a:r>
              <a:rPr lang="en-US"/>
              <a:t>PAGE EXAMPLES</a:t>
            </a:r>
          </a:p>
        </p:txBody>
      </p:sp>
      <p:sp>
        <p:nvSpPr>
          <p:cNvPr id="4" name="TextBox 3">
            <a:extLst>
              <a:ext uri="{FF2B5EF4-FFF2-40B4-BE49-F238E27FC236}">
                <a16:creationId xmlns:a16="http://schemas.microsoft.com/office/drawing/2014/main" id="{10C4B2C6-620A-4163-BC5D-A69DB67BEAEB}"/>
              </a:ext>
            </a:extLst>
          </p:cNvPr>
          <p:cNvSpPr txBox="1"/>
          <p:nvPr/>
        </p:nvSpPr>
        <p:spPr>
          <a:xfrm>
            <a:off x="433469" y="1498392"/>
            <a:ext cx="10713574" cy="871713"/>
          </a:xfrm>
          <a:prstGeom prst="rect">
            <a:avLst/>
          </a:prstGeom>
          <a:noFill/>
        </p:spPr>
        <p:txBody>
          <a:bodyPr wrap="none" rtlCol="0">
            <a:spAutoFit/>
          </a:bodyPr>
          <a:lstStyle/>
          <a:p>
            <a:pPr>
              <a:lnSpc>
                <a:spcPct val="150000"/>
              </a:lnSpc>
            </a:pPr>
            <a:r>
              <a:rPr lang="en-US">
                <a:latin typeface="Segoe UI" panose="020B0502040204020203" pitchFamily="34" charset="0"/>
                <a:cs typeface="Segoe UI" panose="020B0502040204020203" pitchFamily="34" charset="0"/>
              </a:rPr>
              <a:t>Please use the Azure monitor onboarding as a sample template for all onboarding experiences to Azure.</a:t>
            </a:r>
          </a:p>
          <a:p>
            <a:pPr>
              <a:lnSpc>
                <a:spcPct val="150000"/>
              </a:lnSpc>
            </a:pPr>
            <a:r>
              <a:rPr lang="en-US">
                <a:latin typeface="Segoe UI" panose="020B0502040204020203" pitchFamily="34" charset="0"/>
                <a:cs typeface="Segoe UI" panose="020B0502040204020203" pitchFamily="34" charset="0"/>
              </a:rPr>
              <a:t>You’d also make an entry in Azure hybrid services to help users discover the extension.</a:t>
            </a:r>
          </a:p>
        </p:txBody>
      </p:sp>
    </p:spTree>
    <p:extLst>
      <p:ext uri="{BB962C8B-B14F-4D97-AF65-F5344CB8AC3E}">
        <p14:creationId xmlns:p14="http://schemas.microsoft.com/office/powerpoint/2010/main" val="36440498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CC542B7-341C-4E55-AE4B-36C4EFB36EC4}"/>
              </a:ext>
            </a:extLst>
          </p:cNvPr>
          <p:cNvSpPr/>
          <p:nvPr/>
        </p:nvSpPr>
        <p:spPr>
          <a:xfrm>
            <a:off x="4092270" y="1973027"/>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6C007B7-F0E0-4B5A-B005-F1A5622067A0}"/>
              </a:ext>
            </a:extLst>
          </p:cNvPr>
          <p:cNvSpPr/>
          <p:nvPr/>
        </p:nvSpPr>
        <p:spPr>
          <a:xfrm>
            <a:off x="4092270" y="2777853"/>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2DDF82C4-36D0-4C08-B6E8-CFD39EF71F4D}"/>
              </a:ext>
            </a:extLst>
          </p:cNvPr>
          <p:cNvSpPr txBox="1"/>
          <p:nvPr/>
        </p:nvSpPr>
        <p:spPr>
          <a:xfrm>
            <a:off x="4111464" y="1338723"/>
            <a:ext cx="1165704"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Settings</a:t>
            </a:r>
          </a:p>
        </p:txBody>
      </p:sp>
      <p:sp>
        <p:nvSpPr>
          <p:cNvPr id="5" name="Rectangle 4">
            <a:extLst>
              <a:ext uri="{FF2B5EF4-FFF2-40B4-BE49-F238E27FC236}">
                <a16:creationId xmlns:a16="http://schemas.microsoft.com/office/drawing/2014/main" id="{89AB29A3-1CF2-44A0-810C-A62BB05E8BC8}"/>
              </a:ext>
            </a:extLst>
          </p:cNvPr>
          <p:cNvSpPr/>
          <p:nvPr/>
        </p:nvSpPr>
        <p:spPr>
          <a:xfrm>
            <a:off x="4092270" y="237643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552C4DD-F4BB-457C-8149-648F085A83BA}"/>
              </a:ext>
            </a:extLst>
          </p:cNvPr>
          <p:cNvSpPr txBox="1"/>
          <p:nvPr/>
        </p:nvSpPr>
        <p:spPr>
          <a:xfrm>
            <a:off x="4318433" y="2473364"/>
            <a:ext cx="166013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Remote desktop</a:t>
            </a:r>
          </a:p>
        </p:txBody>
      </p:sp>
      <p:sp>
        <p:nvSpPr>
          <p:cNvPr id="7" name="TextBox 6">
            <a:extLst>
              <a:ext uri="{FF2B5EF4-FFF2-40B4-BE49-F238E27FC236}">
                <a16:creationId xmlns:a16="http://schemas.microsoft.com/office/drawing/2014/main" id="{EB8D60EC-99D9-4C59-B2A1-80ECE9D83457}"/>
              </a:ext>
            </a:extLst>
          </p:cNvPr>
          <p:cNvSpPr txBox="1"/>
          <p:nvPr/>
        </p:nvSpPr>
        <p:spPr>
          <a:xfrm>
            <a:off x="4318433" y="2012613"/>
            <a:ext cx="2169184"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Environment variables</a:t>
            </a:r>
          </a:p>
        </p:txBody>
      </p:sp>
      <p:sp>
        <p:nvSpPr>
          <p:cNvPr id="8" name="TextBox 7">
            <a:extLst>
              <a:ext uri="{FF2B5EF4-FFF2-40B4-BE49-F238E27FC236}">
                <a16:creationId xmlns:a16="http://schemas.microsoft.com/office/drawing/2014/main" id="{19AD0D05-0697-44B7-A66F-720BD71EEF57}"/>
              </a:ext>
            </a:extLst>
          </p:cNvPr>
          <p:cNvSpPr txBox="1"/>
          <p:nvPr/>
        </p:nvSpPr>
        <p:spPr>
          <a:xfrm>
            <a:off x="4318433" y="2940861"/>
            <a:ext cx="252178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Role-based access control</a:t>
            </a:r>
          </a:p>
        </p:txBody>
      </p:sp>
      <p:sp>
        <p:nvSpPr>
          <p:cNvPr id="9" name="TextBox 8">
            <a:extLst>
              <a:ext uri="{FF2B5EF4-FFF2-40B4-BE49-F238E27FC236}">
                <a16:creationId xmlns:a16="http://schemas.microsoft.com/office/drawing/2014/main" id="{55B928BE-5216-482C-8378-618CE68AAD62}"/>
              </a:ext>
            </a:extLst>
          </p:cNvPr>
          <p:cNvSpPr txBox="1"/>
          <p:nvPr/>
        </p:nvSpPr>
        <p:spPr>
          <a:xfrm>
            <a:off x="4318433" y="3467206"/>
            <a:ext cx="2146229" cy="338554"/>
          </a:xfrm>
          <a:prstGeom prst="rect">
            <a:avLst/>
          </a:prstGeom>
          <a:noFill/>
        </p:spPr>
        <p:txBody>
          <a:bodyPr wrap="none" rtlCol="0">
            <a:spAutoFit/>
          </a:bodyPr>
          <a:lstStyle/>
          <a:p>
            <a:r>
              <a:rPr lang="en-US" sz="1600">
                <a:solidFill>
                  <a:srgbClr val="0078D7"/>
                </a:solidFill>
                <a:latin typeface="Segoe UI" panose="020B0502040204020203" pitchFamily="34" charset="0"/>
                <a:cs typeface="Segoe UI" panose="020B0502040204020203" pitchFamily="34" charset="0"/>
              </a:rPr>
              <a:t>Monitoring and alerts</a:t>
            </a:r>
          </a:p>
        </p:txBody>
      </p:sp>
      <p:sp>
        <p:nvSpPr>
          <p:cNvPr id="10" name="Rectangle 9">
            <a:extLst>
              <a:ext uri="{FF2B5EF4-FFF2-40B4-BE49-F238E27FC236}">
                <a16:creationId xmlns:a16="http://schemas.microsoft.com/office/drawing/2014/main" id="{63984052-783A-480F-B746-B16735A3DC73}"/>
              </a:ext>
            </a:extLst>
          </p:cNvPr>
          <p:cNvSpPr/>
          <p:nvPr/>
        </p:nvSpPr>
        <p:spPr>
          <a:xfrm>
            <a:off x="4092270" y="3427620"/>
            <a:ext cx="54864" cy="402336"/>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5C2D944-B0DE-4068-856C-13701687950F}"/>
              </a:ext>
            </a:extLst>
          </p:cNvPr>
          <p:cNvSpPr/>
          <p:nvPr/>
        </p:nvSpPr>
        <p:spPr>
          <a:xfrm>
            <a:off x="13811252" y="6937029"/>
            <a:ext cx="1310410" cy="345258"/>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Segoe UI" panose="020B0502040204020203" pitchFamily="34" charset="0"/>
                <a:cs typeface="Segoe UI" panose="020B0502040204020203" pitchFamily="34" charset="0"/>
              </a:rPr>
              <a:t>Set up</a:t>
            </a:r>
          </a:p>
        </p:txBody>
      </p:sp>
      <p:sp>
        <p:nvSpPr>
          <p:cNvPr id="13" name="TextBox 12">
            <a:extLst>
              <a:ext uri="{FF2B5EF4-FFF2-40B4-BE49-F238E27FC236}">
                <a16:creationId xmlns:a16="http://schemas.microsoft.com/office/drawing/2014/main" id="{F040F53D-3731-4B4A-B53A-837DDD23ADAE}"/>
              </a:ext>
            </a:extLst>
          </p:cNvPr>
          <p:cNvSpPr txBox="1"/>
          <p:nvPr/>
        </p:nvSpPr>
        <p:spPr>
          <a:xfrm>
            <a:off x="10508979" y="5490609"/>
            <a:ext cx="7823516" cy="553998"/>
          </a:xfrm>
          <a:prstGeom prst="rect">
            <a:avLst/>
          </a:prstGeom>
          <a:noFill/>
        </p:spPr>
        <p:txBody>
          <a:bodyPr wrap="square" rtlCol="0" anchor="t">
            <a:spAutoFit/>
          </a:bodyPr>
          <a:lstStyle/>
          <a:p>
            <a:pPr algn="ctr"/>
            <a:r>
              <a:rPr lang="en-US" sz="1500">
                <a:latin typeface="Segoe UI" panose="020B0502040204020203" pitchFamily="34" charset="0"/>
                <a:cs typeface="Segoe UI" panose="020B0502040204020203" pitchFamily="34" charset="0"/>
              </a:rPr>
              <a:t>Collect events and performance counters for analysis and reporting, act when a particular condition is detected, and receive notifications via email or text messages.</a:t>
            </a:r>
          </a:p>
        </p:txBody>
      </p:sp>
      <p:sp>
        <p:nvSpPr>
          <p:cNvPr id="14" name="TextBox 13">
            <a:hlinkClick r:id="rId2"/>
            <a:extLst>
              <a:ext uri="{FF2B5EF4-FFF2-40B4-BE49-F238E27FC236}">
                <a16:creationId xmlns:a16="http://schemas.microsoft.com/office/drawing/2014/main" id="{D8D01874-79C1-44C5-92E7-E6872DB0F5D9}"/>
              </a:ext>
            </a:extLst>
          </p:cNvPr>
          <p:cNvSpPr txBox="1"/>
          <p:nvPr/>
        </p:nvSpPr>
        <p:spPr>
          <a:xfrm>
            <a:off x="12960054" y="6237505"/>
            <a:ext cx="3613445" cy="323165"/>
          </a:xfrm>
          <a:prstGeom prst="rect">
            <a:avLst/>
          </a:prstGeom>
          <a:noFill/>
        </p:spPr>
        <p:txBody>
          <a:bodyPr wrap="square" rtlCol="0">
            <a:spAutoFit/>
          </a:bodyPr>
          <a:lstStyle/>
          <a:p>
            <a:r>
              <a:rPr lang="en-US" sz="1500" u="sng">
                <a:solidFill>
                  <a:srgbClr val="0067B8"/>
                </a:solidFill>
                <a:latin typeface="Segoe UI" panose="020B0502040204020203" pitchFamily="34" charset="0"/>
                <a:cs typeface="Segoe UI" panose="020B0502040204020203" pitchFamily="34" charset="0"/>
              </a:rPr>
              <a:t>Get an overview of Azure Monitor</a:t>
            </a:r>
          </a:p>
        </p:txBody>
      </p:sp>
      <p:pic>
        <p:nvPicPr>
          <p:cNvPr id="15" name="Picture 14">
            <a:extLst>
              <a:ext uri="{FF2B5EF4-FFF2-40B4-BE49-F238E27FC236}">
                <a16:creationId xmlns:a16="http://schemas.microsoft.com/office/drawing/2014/main" id="{079A2DF9-8396-4225-908A-2AD0272F2A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21085" y="6312165"/>
            <a:ext cx="164782" cy="164782"/>
          </a:xfrm>
          <a:prstGeom prst="rect">
            <a:avLst/>
          </a:prstGeom>
        </p:spPr>
      </p:pic>
      <p:pic>
        <p:nvPicPr>
          <p:cNvPr id="16" name="Picture 15">
            <a:extLst>
              <a:ext uri="{FF2B5EF4-FFF2-40B4-BE49-F238E27FC236}">
                <a16:creationId xmlns:a16="http://schemas.microsoft.com/office/drawing/2014/main" id="{B00662FE-4424-48C6-88F7-0150D2A3DA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32219" y="2296745"/>
            <a:ext cx="3377036" cy="1766888"/>
          </a:xfrm>
          <a:prstGeom prst="rect">
            <a:avLst/>
          </a:prstGeom>
        </p:spPr>
      </p:pic>
      <p:grpSp>
        <p:nvGrpSpPr>
          <p:cNvPr id="19" name="Group 18">
            <a:extLst>
              <a:ext uri="{FF2B5EF4-FFF2-40B4-BE49-F238E27FC236}">
                <a16:creationId xmlns:a16="http://schemas.microsoft.com/office/drawing/2014/main" id="{2A137E3F-E830-40AB-9D33-12E03D4B4EF7}"/>
              </a:ext>
            </a:extLst>
          </p:cNvPr>
          <p:cNvGrpSpPr/>
          <p:nvPr/>
        </p:nvGrpSpPr>
        <p:grpSpPr>
          <a:xfrm>
            <a:off x="0" y="13166424"/>
            <a:ext cx="3821227" cy="549576"/>
            <a:chOff x="9481" y="2892785"/>
            <a:chExt cx="3821227" cy="406130"/>
          </a:xfrm>
        </p:grpSpPr>
        <p:sp>
          <p:nvSpPr>
            <p:cNvPr id="20" name="Rectangle 19">
              <a:extLst>
                <a:ext uri="{FF2B5EF4-FFF2-40B4-BE49-F238E27FC236}">
                  <a16:creationId xmlns:a16="http://schemas.microsoft.com/office/drawing/2014/main" id="{62A26F1A-6AD4-4938-9756-675B05D0BC6D}"/>
                </a:ext>
              </a:extLst>
            </p:cNvPr>
            <p:cNvSpPr/>
            <p:nvPr/>
          </p:nvSpPr>
          <p:spPr>
            <a:xfrm>
              <a:off x="35948" y="2896579"/>
              <a:ext cx="3794760"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BC134E3-7846-4F3D-AB14-54D3013D6BFE}"/>
                </a:ext>
              </a:extLst>
            </p:cNvPr>
            <p:cNvSpPr/>
            <p:nvPr/>
          </p:nvSpPr>
          <p:spPr>
            <a:xfrm>
              <a:off x="9481" y="2892785"/>
              <a:ext cx="54864" cy="402336"/>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a16="http://schemas.microsoft.com/office/drawing/2014/main" id="{379584F9-AC08-4572-8F83-7B95473F94F1}"/>
              </a:ext>
            </a:extLst>
          </p:cNvPr>
          <p:cNvSpPr txBox="1"/>
          <p:nvPr/>
        </p:nvSpPr>
        <p:spPr>
          <a:xfrm>
            <a:off x="9579588" y="4772028"/>
            <a:ext cx="8672897" cy="461665"/>
          </a:xfrm>
          <a:prstGeom prst="rect">
            <a:avLst/>
          </a:prstGeom>
          <a:noFill/>
        </p:spPr>
        <p:txBody>
          <a:bodyPr wrap="square" rtlCol="0" anchor="t">
            <a:spAutoFit/>
          </a:bodyPr>
          <a:lstStyle/>
          <a:p>
            <a:pPr algn="ctr"/>
            <a:r>
              <a:rPr lang="en-US" sz="2400" b="1">
                <a:latin typeface="Segoe UI" panose="020B0502040204020203" pitchFamily="34" charset="0"/>
                <a:cs typeface="Segoe UI" panose="020B0502040204020203" pitchFamily="34" charset="0"/>
              </a:rPr>
              <a:t>Monitoring and alerts with Azure Monitor</a:t>
            </a:r>
            <a:endParaRPr lang="en-US" sz="1100">
              <a:cs typeface="Calibri"/>
            </a:endParaRPr>
          </a:p>
        </p:txBody>
      </p:sp>
      <p:pic>
        <p:nvPicPr>
          <p:cNvPr id="23" name="Picture 22">
            <a:extLst>
              <a:ext uri="{FF2B5EF4-FFF2-40B4-BE49-F238E27FC236}">
                <a16:creationId xmlns:a16="http://schemas.microsoft.com/office/drawing/2014/main" id="{B5F0EF5F-99DD-4385-BC89-7A5F193254F7}"/>
              </a:ext>
            </a:extLst>
          </p:cNvPr>
          <p:cNvPicPr>
            <a:picLocks noChangeAspect="1"/>
          </p:cNvPicPr>
          <p:nvPr/>
        </p:nvPicPr>
        <p:blipFill>
          <a:blip r:embed="rId5"/>
          <a:stretch>
            <a:fillRect/>
          </a:stretch>
        </p:blipFill>
        <p:spPr>
          <a:xfrm>
            <a:off x="16997076" y="4777377"/>
            <a:ext cx="1255409" cy="394960"/>
          </a:xfrm>
          <a:prstGeom prst="rect">
            <a:avLst/>
          </a:prstGeom>
        </p:spPr>
      </p:pic>
    </p:spTree>
    <p:extLst>
      <p:ext uri="{BB962C8B-B14F-4D97-AF65-F5344CB8AC3E}">
        <p14:creationId xmlns:p14="http://schemas.microsoft.com/office/powerpoint/2010/main" val="3979898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D71FD36-0BBD-4BF5-96FD-8D9B9607DE3C}"/>
              </a:ext>
            </a:extLst>
          </p:cNvPr>
          <p:cNvSpPr txBox="1"/>
          <p:nvPr/>
        </p:nvSpPr>
        <p:spPr>
          <a:xfrm>
            <a:off x="914400" y="689501"/>
            <a:ext cx="13353630" cy="830997"/>
          </a:xfrm>
          <a:prstGeom prst="rect">
            <a:avLst/>
          </a:prstGeom>
          <a:noFill/>
        </p:spPr>
        <p:txBody>
          <a:bodyPr wrap="square" rtlCol="0">
            <a:spAutoFit/>
          </a:bodyPr>
          <a:lstStyle/>
          <a:p>
            <a:r>
              <a:rPr lang="en-US" sz="4800">
                <a:solidFill>
                  <a:schemeClr val="bg1"/>
                </a:solidFill>
                <a:latin typeface="Segoe UI Bold" panose="020B0802040204020203" pitchFamily="34" charset="0"/>
                <a:cs typeface="Segoe UI Bold" panose="020B0802040204020203" pitchFamily="34" charset="0"/>
              </a:rPr>
              <a:t>How to use this toolkit</a:t>
            </a:r>
          </a:p>
        </p:txBody>
      </p:sp>
      <p:sp>
        <p:nvSpPr>
          <p:cNvPr id="3" name="TextBox 2">
            <a:extLst>
              <a:ext uri="{FF2B5EF4-FFF2-40B4-BE49-F238E27FC236}">
                <a16:creationId xmlns:a16="http://schemas.microsoft.com/office/drawing/2014/main" id="{EAFC460B-645C-44E2-A4D0-FD40B5671730}"/>
              </a:ext>
            </a:extLst>
          </p:cNvPr>
          <p:cNvSpPr txBox="1"/>
          <p:nvPr/>
        </p:nvSpPr>
        <p:spPr>
          <a:xfrm>
            <a:off x="914400" y="2085878"/>
            <a:ext cx="14097663" cy="2343334"/>
          </a:xfrm>
          <a:prstGeom prst="rect">
            <a:avLst/>
          </a:prstGeom>
          <a:noFill/>
        </p:spPr>
        <p:txBody>
          <a:bodyPr wrap="square" rtlCol="0">
            <a:spAutoFit/>
          </a:bodyPr>
          <a:lstStyle/>
          <a:p>
            <a:pPr marL="457200" indent="-457200">
              <a:lnSpc>
                <a:spcPct val="150000"/>
              </a:lnSpc>
              <a:buFont typeface="+mj-lt"/>
              <a:buAutoNum type="arabicPeriod"/>
            </a:pPr>
            <a:r>
              <a:rPr lang="en-US" sz="2000">
                <a:solidFill>
                  <a:schemeClr val="bg1">
                    <a:lumMod val="85000"/>
                  </a:schemeClr>
                </a:solidFill>
                <a:latin typeface="Segoe UI" panose="020B0502040204020203" pitchFamily="34" charset="0"/>
                <a:cs typeface="Segoe UI" panose="020B0502040204020203" pitchFamily="34" charset="0"/>
              </a:rPr>
              <a:t>Open the </a:t>
            </a:r>
            <a:r>
              <a:rPr lang="en-US" sz="2000" err="1">
                <a:solidFill>
                  <a:schemeClr val="bg1">
                    <a:lumMod val="85000"/>
                  </a:schemeClr>
                </a:solidFill>
                <a:latin typeface="Segoe UI" panose="020B0502040204020203" pitchFamily="34" charset="0"/>
                <a:cs typeface="Segoe UI" panose="020B0502040204020203" pitchFamily="34" charset="0"/>
              </a:rPr>
              <a:t>WindowsAdminCenterToolkit_StarterTemplate</a:t>
            </a:r>
            <a:r>
              <a:rPr lang="en-US" sz="2000">
                <a:solidFill>
                  <a:schemeClr val="bg1">
                    <a:lumMod val="85000"/>
                  </a:schemeClr>
                </a:solidFill>
                <a:latin typeface="Segoe UI" panose="020B0502040204020203" pitchFamily="34" charset="0"/>
                <a:cs typeface="Segoe UI" panose="020B0502040204020203" pitchFamily="34" charset="0"/>
              </a:rPr>
              <a:t> </a:t>
            </a:r>
            <a:r>
              <a:rPr lang="en-US" sz="2000" b="1">
                <a:solidFill>
                  <a:schemeClr val="bg1">
                    <a:lumMod val="85000"/>
                  </a:schemeClr>
                </a:solidFill>
                <a:latin typeface="Segoe UI" panose="020B0502040204020203" pitchFamily="34" charset="0"/>
                <a:cs typeface="Segoe UI" panose="020B0502040204020203" pitchFamily="34" charset="0"/>
              </a:rPr>
              <a:t>companion resource </a:t>
            </a:r>
            <a:r>
              <a:rPr lang="en-US" sz="2000">
                <a:solidFill>
                  <a:schemeClr val="bg1">
                    <a:lumMod val="85000"/>
                  </a:schemeClr>
                </a:solidFill>
                <a:latin typeface="Segoe UI" panose="020B0502040204020203" pitchFamily="34" charset="0"/>
                <a:cs typeface="Segoe UI" panose="020B0502040204020203" pitchFamily="34" charset="0"/>
              </a:rPr>
              <a:t>for a clean starting template that contains Windows Admin Center page layouts. </a:t>
            </a:r>
          </a:p>
          <a:p>
            <a:pPr lvl="1">
              <a:lnSpc>
                <a:spcPct val="150000"/>
              </a:lnSpc>
            </a:pPr>
            <a:r>
              <a:rPr lang="en-US" sz="2000" i="1">
                <a:solidFill>
                  <a:schemeClr val="bg1">
                    <a:lumMod val="85000"/>
                  </a:schemeClr>
                </a:solidFill>
                <a:latin typeface="Segoe UI" panose="020B0502040204020203" pitchFamily="34" charset="0"/>
                <a:cs typeface="Segoe UI" panose="020B0502040204020203" pitchFamily="34" charset="0"/>
              </a:rPr>
              <a:t>Alternatively, </a:t>
            </a:r>
            <a:r>
              <a:rPr lang="en-US" sz="2000">
                <a:solidFill>
                  <a:schemeClr val="bg1">
                    <a:lumMod val="85000"/>
                  </a:schemeClr>
                </a:solidFill>
                <a:latin typeface="Segoe UI" panose="020B0502040204020203" pitchFamily="34" charset="0"/>
                <a:cs typeface="Segoe UI" panose="020B0502040204020203" pitchFamily="34" charset="0"/>
              </a:rPr>
              <a:t>you can create a new slide from this toolkit. </a:t>
            </a:r>
          </a:p>
          <a:p>
            <a:pPr lvl="1">
              <a:lnSpc>
                <a:spcPct val="150000"/>
              </a:lnSpc>
            </a:pPr>
            <a:r>
              <a:rPr lang="en-US" sz="2000">
                <a:solidFill>
                  <a:schemeClr val="bg1">
                    <a:lumMod val="85000"/>
                  </a:schemeClr>
                </a:solidFill>
                <a:latin typeface="Segoe UI" panose="020B0502040204020203" pitchFamily="34" charset="0"/>
                <a:cs typeface="Segoe UI" panose="020B0502040204020203" pitchFamily="34" charset="0"/>
              </a:rPr>
              <a:t>To create a new slide with one of the Windows Admin Center chrome layouts, select the New Slide dropdown and choose a Master Slide layout.</a:t>
            </a:r>
          </a:p>
        </p:txBody>
      </p:sp>
      <p:sp>
        <p:nvSpPr>
          <p:cNvPr id="6" name="TextBox 5">
            <a:extLst>
              <a:ext uri="{FF2B5EF4-FFF2-40B4-BE49-F238E27FC236}">
                <a16:creationId xmlns:a16="http://schemas.microsoft.com/office/drawing/2014/main" id="{D26E2C4E-A566-433D-94B1-C1EFF33EE8F4}"/>
              </a:ext>
            </a:extLst>
          </p:cNvPr>
          <p:cNvSpPr txBox="1"/>
          <p:nvPr/>
        </p:nvSpPr>
        <p:spPr>
          <a:xfrm>
            <a:off x="914400" y="8836601"/>
            <a:ext cx="13898880" cy="1420004"/>
          </a:xfrm>
          <a:prstGeom prst="rect">
            <a:avLst/>
          </a:prstGeom>
          <a:noFill/>
        </p:spPr>
        <p:txBody>
          <a:bodyPr wrap="square" rtlCol="0">
            <a:spAutoFit/>
          </a:bodyPr>
          <a:lstStyle/>
          <a:p>
            <a:pPr>
              <a:lnSpc>
                <a:spcPct val="150000"/>
              </a:lnSpc>
            </a:pPr>
            <a:r>
              <a:rPr lang="en-US" sz="2000">
                <a:solidFill>
                  <a:schemeClr val="bg1"/>
                </a:solidFill>
                <a:latin typeface="Segoe UI" panose="020B0502040204020203" pitchFamily="34" charset="0"/>
                <a:cs typeface="Segoe UI" panose="020B0502040204020203" pitchFamily="34" charset="0"/>
              </a:rPr>
              <a:t>2. 	Add components</a:t>
            </a:r>
          </a:p>
          <a:p>
            <a:pPr lvl="1">
              <a:lnSpc>
                <a:spcPct val="150000"/>
              </a:lnSpc>
            </a:pPr>
            <a:r>
              <a:rPr lang="en-US" sz="2000">
                <a:solidFill>
                  <a:schemeClr val="bg1"/>
                </a:solidFill>
                <a:latin typeface="Segoe UI" panose="020B0502040204020203" pitchFamily="34" charset="0"/>
                <a:cs typeface="Segoe UI" panose="020B0502040204020203" pitchFamily="34" charset="0"/>
              </a:rPr>
              <a:t>Copy the desired components from the components library and paste them on your new slide. You can then edit the text of each component. You can even modify the data behind the data visualizations!</a:t>
            </a:r>
          </a:p>
        </p:txBody>
      </p:sp>
      <p:pic>
        <p:nvPicPr>
          <p:cNvPr id="8" name="Picture 7">
            <a:extLst>
              <a:ext uri="{FF2B5EF4-FFF2-40B4-BE49-F238E27FC236}">
                <a16:creationId xmlns:a16="http://schemas.microsoft.com/office/drawing/2014/main" id="{5BD62861-2D81-423D-95DF-C759C30A0E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1368" y="4967878"/>
            <a:ext cx="3123809" cy="3476190"/>
          </a:xfrm>
          <a:prstGeom prst="rect">
            <a:avLst/>
          </a:prstGeom>
        </p:spPr>
      </p:pic>
    </p:spTree>
    <p:extLst>
      <p:ext uri="{BB962C8B-B14F-4D97-AF65-F5344CB8AC3E}">
        <p14:creationId xmlns:p14="http://schemas.microsoft.com/office/powerpoint/2010/main" val="7684346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CC542B7-341C-4E55-AE4B-36C4EFB36EC4}"/>
              </a:ext>
            </a:extLst>
          </p:cNvPr>
          <p:cNvSpPr/>
          <p:nvPr/>
        </p:nvSpPr>
        <p:spPr>
          <a:xfrm>
            <a:off x="4092270" y="1973027"/>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6C007B7-F0E0-4B5A-B005-F1A5622067A0}"/>
              </a:ext>
            </a:extLst>
          </p:cNvPr>
          <p:cNvSpPr/>
          <p:nvPr/>
        </p:nvSpPr>
        <p:spPr>
          <a:xfrm>
            <a:off x="4092270" y="2777853"/>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2DDF82C4-36D0-4C08-B6E8-CFD39EF71F4D}"/>
              </a:ext>
            </a:extLst>
          </p:cNvPr>
          <p:cNvSpPr txBox="1"/>
          <p:nvPr/>
        </p:nvSpPr>
        <p:spPr>
          <a:xfrm>
            <a:off x="4111464" y="1338723"/>
            <a:ext cx="1165704"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Settings</a:t>
            </a:r>
          </a:p>
        </p:txBody>
      </p:sp>
      <p:sp>
        <p:nvSpPr>
          <p:cNvPr id="5" name="Rectangle 4">
            <a:extLst>
              <a:ext uri="{FF2B5EF4-FFF2-40B4-BE49-F238E27FC236}">
                <a16:creationId xmlns:a16="http://schemas.microsoft.com/office/drawing/2014/main" id="{89AB29A3-1CF2-44A0-810C-A62BB05E8BC8}"/>
              </a:ext>
            </a:extLst>
          </p:cNvPr>
          <p:cNvSpPr/>
          <p:nvPr/>
        </p:nvSpPr>
        <p:spPr>
          <a:xfrm>
            <a:off x="4092270" y="237643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552C4DD-F4BB-457C-8149-648F085A83BA}"/>
              </a:ext>
            </a:extLst>
          </p:cNvPr>
          <p:cNvSpPr txBox="1"/>
          <p:nvPr/>
        </p:nvSpPr>
        <p:spPr>
          <a:xfrm>
            <a:off x="4318433" y="2473364"/>
            <a:ext cx="166013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Remote desktop</a:t>
            </a:r>
          </a:p>
        </p:txBody>
      </p:sp>
      <p:sp>
        <p:nvSpPr>
          <p:cNvPr id="7" name="TextBox 6">
            <a:extLst>
              <a:ext uri="{FF2B5EF4-FFF2-40B4-BE49-F238E27FC236}">
                <a16:creationId xmlns:a16="http://schemas.microsoft.com/office/drawing/2014/main" id="{EB8D60EC-99D9-4C59-B2A1-80ECE9D83457}"/>
              </a:ext>
            </a:extLst>
          </p:cNvPr>
          <p:cNvSpPr txBox="1"/>
          <p:nvPr/>
        </p:nvSpPr>
        <p:spPr>
          <a:xfrm>
            <a:off x="4318433" y="2012613"/>
            <a:ext cx="2169184"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Environment variables</a:t>
            </a:r>
          </a:p>
        </p:txBody>
      </p:sp>
      <p:sp>
        <p:nvSpPr>
          <p:cNvPr id="8" name="TextBox 7">
            <a:extLst>
              <a:ext uri="{FF2B5EF4-FFF2-40B4-BE49-F238E27FC236}">
                <a16:creationId xmlns:a16="http://schemas.microsoft.com/office/drawing/2014/main" id="{19AD0D05-0697-44B7-A66F-720BD71EEF57}"/>
              </a:ext>
            </a:extLst>
          </p:cNvPr>
          <p:cNvSpPr txBox="1"/>
          <p:nvPr/>
        </p:nvSpPr>
        <p:spPr>
          <a:xfrm>
            <a:off x="4318433" y="2940861"/>
            <a:ext cx="252178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Role-based access control</a:t>
            </a:r>
          </a:p>
        </p:txBody>
      </p:sp>
      <p:sp>
        <p:nvSpPr>
          <p:cNvPr id="9" name="TextBox 8">
            <a:extLst>
              <a:ext uri="{FF2B5EF4-FFF2-40B4-BE49-F238E27FC236}">
                <a16:creationId xmlns:a16="http://schemas.microsoft.com/office/drawing/2014/main" id="{55B928BE-5216-482C-8378-618CE68AAD62}"/>
              </a:ext>
            </a:extLst>
          </p:cNvPr>
          <p:cNvSpPr txBox="1"/>
          <p:nvPr/>
        </p:nvSpPr>
        <p:spPr>
          <a:xfrm>
            <a:off x="4318433" y="3467206"/>
            <a:ext cx="2146229" cy="338554"/>
          </a:xfrm>
          <a:prstGeom prst="rect">
            <a:avLst/>
          </a:prstGeom>
          <a:noFill/>
        </p:spPr>
        <p:txBody>
          <a:bodyPr wrap="none" rtlCol="0">
            <a:spAutoFit/>
          </a:bodyPr>
          <a:lstStyle/>
          <a:p>
            <a:r>
              <a:rPr lang="en-US" sz="1600">
                <a:solidFill>
                  <a:srgbClr val="0078D7"/>
                </a:solidFill>
                <a:latin typeface="Segoe UI" panose="020B0502040204020203" pitchFamily="34" charset="0"/>
                <a:cs typeface="Segoe UI" panose="020B0502040204020203" pitchFamily="34" charset="0"/>
              </a:rPr>
              <a:t>Monitoring and alerts</a:t>
            </a:r>
          </a:p>
        </p:txBody>
      </p:sp>
      <p:sp>
        <p:nvSpPr>
          <p:cNvPr id="10" name="Rectangle 9">
            <a:extLst>
              <a:ext uri="{FF2B5EF4-FFF2-40B4-BE49-F238E27FC236}">
                <a16:creationId xmlns:a16="http://schemas.microsoft.com/office/drawing/2014/main" id="{63984052-783A-480F-B746-B16735A3DC73}"/>
              </a:ext>
            </a:extLst>
          </p:cNvPr>
          <p:cNvSpPr/>
          <p:nvPr/>
        </p:nvSpPr>
        <p:spPr>
          <a:xfrm>
            <a:off x="4092270" y="3427620"/>
            <a:ext cx="54864" cy="402336"/>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5C2D944-B0DE-4068-856C-13701687950F}"/>
              </a:ext>
            </a:extLst>
          </p:cNvPr>
          <p:cNvSpPr/>
          <p:nvPr/>
        </p:nvSpPr>
        <p:spPr>
          <a:xfrm>
            <a:off x="13811252" y="6937029"/>
            <a:ext cx="1310410" cy="345258"/>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Segoe UI" panose="020B0502040204020203" pitchFamily="34" charset="0"/>
                <a:cs typeface="Segoe UI" panose="020B0502040204020203" pitchFamily="34" charset="0"/>
              </a:rPr>
              <a:t>Set up</a:t>
            </a:r>
          </a:p>
        </p:txBody>
      </p:sp>
      <p:sp>
        <p:nvSpPr>
          <p:cNvPr id="13" name="TextBox 12">
            <a:extLst>
              <a:ext uri="{FF2B5EF4-FFF2-40B4-BE49-F238E27FC236}">
                <a16:creationId xmlns:a16="http://schemas.microsoft.com/office/drawing/2014/main" id="{F040F53D-3731-4B4A-B53A-837DDD23ADAE}"/>
              </a:ext>
            </a:extLst>
          </p:cNvPr>
          <p:cNvSpPr txBox="1"/>
          <p:nvPr/>
        </p:nvSpPr>
        <p:spPr>
          <a:xfrm>
            <a:off x="10508979" y="5490609"/>
            <a:ext cx="7823516" cy="553998"/>
          </a:xfrm>
          <a:prstGeom prst="rect">
            <a:avLst/>
          </a:prstGeom>
          <a:noFill/>
        </p:spPr>
        <p:txBody>
          <a:bodyPr wrap="square" rtlCol="0" anchor="t">
            <a:spAutoFit/>
          </a:bodyPr>
          <a:lstStyle/>
          <a:p>
            <a:pPr algn="ctr"/>
            <a:r>
              <a:rPr lang="en-US" sz="1500">
                <a:latin typeface="Segoe UI" panose="020B0502040204020203" pitchFamily="34" charset="0"/>
                <a:cs typeface="Segoe UI" panose="020B0502040204020203" pitchFamily="34" charset="0"/>
              </a:rPr>
              <a:t>Collect events and performance counters for analysis and reporting, act when a particular condition is detected, and receive notifications via email or text messages.</a:t>
            </a:r>
          </a:p>
        </p:txBody>
      </p:sp>
      <p:sp>
        <p:nvSpPr>
          <p:cNvPr id="14" name="TextBox 13">
            <a:hlinkClick r:id="rId2"/>
            <a:extLst>
              <a:ext uri="{FF2B5EF4-FFF2-40B4-BE49-F238E27FC236}">
                <a16:creationId xmlns:a16="http://schemas.microsoft.com/office/drawing/2014/main" id="{D8D01874-79C1-44C5-92E7-E6872DB0F5D9}"/>
              </a:ext>
            </a:extLst>
          </p:cNvPr>
          <p:cNvSpPr txBox="1"/>
          <p:nvPr/>
        </p:nvSpPr>
        <p:spPr>
          <a:xfrm>
            <a:off x="12960054" y="6237505"/>
            <a:ext cx="3613445" cy="323165"/>
          </a:xfrm>
          <a:prstGeom prst="rect">
            <a:avLst/>
          </a:prstGeom>
          <a:noFill/>
        </p:spPr>
        <p:txBody>
          <a:bodyPr wrap="square" rtlCol="0">
            <a:spAutoFit/>
          </a:bodyPr>
          <a:lstStyle/>
          <a:p>
            <a:r>
              <a:rPr lang="en-US" sz="1500" u="sng">
                <a:solidFill>
                  <a:srgbClr val="0067B8"/>
                </a:solidFill>
                <a:latin typeface="Segoe UI" panose="020B0502040204020203" pitchFamily="34" charset="0"/>
                <a:cs typeface="Segoe UI" panose="020B0502040204020203" pitchFamily="34" charset="0"/>
              </a:rPr>
              <a:t>Get an overview of Azure Monitor</a:t>
            </a:r>
          </a:p>
        </p:txBody>
      </p:sp>
      <p:pic>
        <p:nvPicPr>
          <p:cNvPr id="15" name="Picture 14">
            <a:extLst>
              <a:ext uri="{FF2B5EF4-FFF2-40B4-BE49-F238E27FC236}">
                <a16:creationId xmlns:a16="http://schemas.microsoft.com/office/drawing/2014/main" id="{079A2DF9-8396-4225-908A-2AD0272F2A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21085" y="6312165"/>
            <a:ext cx="164782" cy="164782"/>
          </a:xfrm>
          <a:prstGeom prst="rect">
            <a:avLst/>
          </a:prstGeom>
        </p:spPr>
      </p:pic>
      <p:pic>
        <p:nvPicPr>
          <p:cNvPr id="16" name="Picture 15">
            <a:extLst>
              <a:ext uri="{FF2B5EF4-FFF2-40B4-BE49-F238E27FC236}">
                <a16:creationId xmlns:a16="http://schemas.microsoft.com/office/drawing/2014/main" id="{B00662FE-4424-48C6-88F7-0150D2A3DA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32219" y="2296745"/>
            <a:ext cx="3377036" cy="1766888"/>
          </a:xfrm>
          <a:prstGeom prst="rect">
            <a:avLst/>
          </a:prstGeom>
        </p:spPr>
      </p:pic>
      <p:grpSp>
        <p:nvGrpSpPr>
          <p:cNvPr id="19" name="Group 18">
            <a:extLst>
              <a:ext uri="{FF2B5EF4-FFF2-40B4-BE49-F238E27FC236}">
                <a16:creationId xmlns:a16="http://schemas.microsoft.com/office/drawing/2014/main" id="{2A137E3F-E830-40AB-9D33-12E03D4B4EF7}"/>
              </a:ext>
            </a:extLst>
          </p:cNvPr>
          <p:cNvGrpSpPr/>
          <p:nvPr/>
        </p:nvGrpSpPr>
        <p:grpSpPr>
          <a:xfrm>
            <a:off x="0" y="13166424"/>
            <a:ext cx="3821227" cy="549576"/>
            <a:chOff x="9481" y="2892785"/>
            <a:chExt cx="3821227" cy="406130"/>
          </a:xfrm>
        </p:grpSpPr>
        <p:sp>
          <p:nvSpPr>
            <p:cNvPr id="20" name="Rectangle 19">
              <a:extLst>
                <a:ext uri="{FF2B5EF4-FFF2-40B4-BE49-F238E27FC236}">
                  <a16:creationId xmlns:a16="http://schemas.microsoft.com/office/drawing/2014/main" id="{62A26F1A-6AD4-4938-9756-675B05D0BC6D}"/>
                </a:ext>
              </a:extLst>
            </p:cNvPr>
            <p:cNvSpPr/>
            <p:nvPr/>
          </p:nvSpPr>
          <p:spPr>
            <a:xfrm>
              <a:off x="35948" y="2896579"/>
              <a:ext cx="3794760"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BC134E3-7846-4F3D-AB14-54D3013D6BFE}"/>
                </a:ext>
              </a:extLst>
            </p:cNvPr>
            <p:cNvSpPr/>
            <p:nvPr/>
          </p:nvSpPr>
          <p:spPr>
            <a:xfrm>
              <a:off x="9481" y="2892785"/>
              <a:ext cx="54864" cy="402336"/>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a16="http://schemas.microsoft.com/office/drawing/2014/main" id="{379584F9-AC08-4572-8F83-7B95473F94F1}"/>
              </a:ext>
            </a:extLst>
          </p:cNvPr>
          <p:cNvSpPr txBox="1"/>
          <p:nvPr/>
        </p:nvSpPr>
        <p:spPr>
          <a:xfrm>
            <a:off x="9579588" y="4772028"/>
            <a:ext cx="8672897" cy="461665"/>
          </a:xfrm>
          <a:prstGeom prst="rect">
            <a:avLst/>
          </a:prstGeom>
          <a:noFill/>
        </p:spPr>
        <p:txBody>
          <a:bodyPr wrap="square" rtlCol="0" anchor="t">
            <a:spAutoFit/>
          </a:bodyPr>
          <a:lstStyle/>
          <a:p>
            <a:pPr algn="ctr"/>
            <a:r>
              <a:rPr lang="en-US" sz="2400" b="1">
                <a:latin typeface="Segoe UI" panose="020B0502040204020203" pitchFamily="34" charset="0"/>
                <a:cs typeface="Segoe UI" panose="020B0502040204020203" pitchFamily="34" charset="0"/>
              </a:rPr>
              <a:t>Monitoring and alerts with Azure Monitor</a:t>
            </a:r>
            <a:endParaRPr lang="en-US" sz="1100">
              <a:cs typeface="Calibri"/>
            </a:endParaRPr>
          </a:p>
        </p:txBody>
      </p:sp>
      <p:pic>
        <p:nvPicPr>
          <p:cNvPr id="23" name="Picture 22">
            <a:extLst>
              <a:ext uri="{FF2B5EF4-FFF2-40B4-BE49-F238E27FC236}">
                <a16:creationId xmlns:a16="http://schemas.microsoft.com/office/drawing/2014/main" id="{B5F0EF5F-99DD-4385-BC89-7A5F193254F7}"/>
              </a:ext>
            </a:extLst>
          </p:cNvPr>
          <p:cNvPicPr>
            <a:picLocks noChangeAspect="1"/>
          </p:cNvPicPr>
          <p:nvPr/>
        </p:nvPicPr>
        <p:blipFill>
          <a:blip r:embed="rId5"/>
          <a:stretch>
            <a:fillRect/>
          </a:stretch>
        </p:blipFill>
        <p:spPr>
          <a:xfrm>
            <a:off x="16997076" y="4777377"/>
            <a:ext cx="1255409" cy="394960"/>
          </a:xfrm>
          <a:prstGeom prst="rect">
            <a:avLst/>
          </a:prstGeom>
        </p:spPr>
      </p:pic>
      <p:sp>
        <p:nvSpPr>
          <p:cNvPr id="93" name="Rectangle 92">
            <a:extLst>
              <a:ext uri="{FF2B5EF4-FFF2-40B4-BE49-F238E27FC236}">
                <a16:creationId xmlns:a16="http://schemas.microsoft.com/office/drawing/2014/main" id="{4FDF359E-5A1A-4B2C-BA67-8F20C009BE82}"/>
              </a:ext>
            </a:extLst>
          </p:cNvPr>
          <p:cNvSpPr/>
          <p:nvPr/>
        </p:nvSpPr>
        <p:spPr>
          <a:xfrm>
            <a:off x="-3048" y="612648"/>
            <a:ext cx="24387048" cy="13103352"/>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4" name="Group 93">
            <a:extLst>
              <a:ext uri="{FF2B5EF4-FFF2-40B4-BE49-F238E27FC236}">
                <a16:creationId xmlns:a16="http://schemas.microsoft.com/office/drawing/2014/main" id="{5D14160F-17BB-49D7-A6B4-27A216C37120}"/>
              </a:ext>
            </a:extLst>
          </p:cNvPr>
          <p:cNvGrpSpPr/>
          <p:nvPr/>
        </p:nvGrpSpPr>
        <p:grpSpPr>
          <a:xfrm>
            <a:off x="18284952" y="612648"/>
            <a:ext cx="6099048" cy="13103352"/>
            <a:chOff x="18284952" y="612648"/>
            <a:chExt cx="6099048" cy="13103352"/>
          </a:xfrm>
        </p:grpSpPr>
        <p:sp>
          <p:nvSpPr>
            <p:cNvPr id="95" name="Rectangle 94">
              <a:extLst>
                <a:ext uri="{FF2B5EF4-FFF2-40B4-BE49-F238E27FC236}">
                  <a16:creationId xmlns:a16="http://schemas.microsoft.com/office/drawing/2014/main" id="{20271297-D074-42F3-B522-98F9ECA11874}"/>
                </a:ext>
              </a:extLst>
            </p:cNvPr>
            <p:cNvSpPr/>
            <p:nvPr/>
          </p:nvSpPr>
          <p:spPr>
            <a:xfrm>
              <a:off x="18284952" y="612648"/>
              <a:ext cx="6099048" cy="131033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TextBox 95">
              <a:extLst>
                <a:ext uri="{FF2B5EF4-FFF2-40B4-BE49-F238E27FC236}">
                  <a16:creationId xmlns:a16="http://schemas.microsoft.com/office/drawing/2014/main" id="{81B01E22-189D-4E4A-8669-F14EF2A9E70A}"/>
                </a:ext>
              </a:extLst>
            </p:cNvPr>
            <p:cNvSpPr txBox="1"/>
            <p:nvPr/>
          </p:nvSpPr>
          <p:spPr>
            <a:xfrm>
              <a:off x="18490568" y="816782"/>
              <a:ext cx="2782685"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Set up Azure Monitor</a:t>
              </a:r>
            </a:p>
          </p:txBody>
        </p:sp>
        <p:sp>
          <p:nvSpPr>
            <p:cNvPr id="97" name="TextBox 96">
              <a:extLst>
                <a:ext uri="{FF2B5EF4-FFF2-40B4-BE49-F238E27FC236}">
                  <a16:creationId xmlns:a16="http://schemas.microsoft.com/office/drawing/2014/main" id="{D83BAB30-9D3A-4452-89FC-41559098F630}"/>
                </a:ext>
              </a:extLst>
            </p:cNvPr>
            <p:cNvSpPr txBox="1"/>
            <p:nvPr/>
          </p:nvSpPr>
          <p:spPr>
            <a:xfrm>
              <a:off x="18490569" y="1843034"/>
              <a:ext cx="3648996" cy="338554"/>
            </a:xfrm>
            <a:prstGeom prst="rect">
              <a:avLst/>
            </a:prstGeom>
            <a:noFill/>
          </p:spPr>
          <p:txBody>
            <a:bodyPr wrap="square" rtlCol="0">
              <a:spAutoFit/>
            </a:bodyPr>
            <a:lstStyle/>
            <a:p>
              <a:r>
                <a:rPr lang="en-US" sz="1600">
                  <a:latin typeface="Segoe UI" panose="020B0502040204020203" pitchFamily="34" charset="0"/>
                  <a:cs typeface="Segoe UI" panose="020B0502040204020203" pitchFamily="34" charset="0"/>
                </a:rPr>
                <a:t>Azure account: </a:t>
              </a:r>
              <a:r>
                <a:rPr lang="en-US" sz="1600" u="sng">
                  <a:latin typeface="Segoe UI" panose="020B0502040204020203" pitchFamily="34" charset="0"/>
                  <a:cs typeface="Segoe UI" panose="020B0502040204020203" pitchFamily="34" charset="0"/>
                  <a:hlinkClick r:id="rId6">
                    <a:extLst>
                      <a:ext uri="{A12FA001-AC4F-418D-AE19-62706E023703}">
                        <ahyp:hlinkClr xmlns:ahyp="http://schemas.microsoft.com/office/drawing/2018/hyperlinkcolor" val="tx"/>
                      </a:ext>
                    </a:extLst>
                  </a:hlinkClick>
                </a:rPr>
                <a:t>connie@contoso.com</a:t>
              </a:r>
              <a:r>
                <a:rPr lang="en-US" sz="1600" u="sng">
                  <a:latin typeface="Segoe UI" panose="020B0502040204020203" pitchFamily="34" charset="0"/>
                  <a:cs typeface="Segoe UI" panose="020B0502040204020203" pitchFamily="34" charset="0"/>
                </a:rPr>
                <a:t> </a:t>
              </a:r>
              <a:r>
                <a:rPr lang="en-US" sz="1600">
                  <a:latin typeface="Segoe UI" panose="020B0502040204020203" pitchFamily="34" charset="0"/>
                  <a:cs typeface="Segoe UI" panose="020B0502040204020203" pitchFamily="34" charset="0"/>
                </a:rPr>
                <a:t>     </a:t>
              </a:r>
            </a:p>
          </p:txBody>
        </p:sp>
        <p:sp>
          <p:nvSpPr>
            <p:cNvPr id="98" name="Rectangle 97">
              <a:extLst>
                <a:ext uri="{FF2B5EF4-FFF2-40B4-BE49-F238E27FC236}">
                  <a16:creationId xmlns:a16="http://schemas.microsoft.com/office/drawing/2014/main" id="{9EABAFB7-90E7-41C4-AE2E-F7C645FA3B23}"/>
                </a:ext>
              </a:extLst>
            </p:cNvPr>
            <p:cNvSpPr/>
            <p:nvPr/>
          </p:nvSpPr>
          <p:spPr>
            <a:xfrm>
              <a:off x="20925081" y="13011912"/>
              <a:ext cx="1527048" cy="40233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Segoe UI" panose="020B0502040204020203" pitchFamily="34" charset="0"/>
                  <a:cs typeface="Segoe UI" panose="020B0502040204020203" pitchFamily="34" charset="0"/>
                </a:rPr>
                <a:t>Set up</a:t>
              </a:r>
            </a:p>
          </p:txBody>
        </p:sp>
        <p:sp>
          <p:nvSpPr>
            <p:cNvPr id="99" name="Rectangle 98">
              <a:extLst>
                <a:ext uri="{FF2B5EF4-FFF2-40B4-BE49-F238E27FC236}">
                  <a16:creationId xmlns:a16="http://schemas.microsoft.com/office/drawing/2014/main" id="{F77FE31F-9445-4F60-918F-AA005D9793F3}"/>
                </a:ext>
              </a:extLst>
            </p:cNvPr>
            <p:cNvSpPr/>
            <p:nvPr/>
          </p:nvSpPr>
          <p:spPr>
            <a:xfrm>
              <a:off x="22553676" y="13011912"/>
              <a:ext cx="1527048" cy="402336"/>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rgbClr val="333333"/>
                  </a:solidFill>
                  <a:latin typeface="Segoe UI" panose="020B0502040204020203" pitchFamily="34" charset="0"/>
                  <a:cs typeface="Segoe UI" panose="020B0502040204020203" pitchFamily="34" charset="0"/>
                </a:rPr>
                <a:t>Cancel</a:t>
              </a:r>
            </a:p>
          </p:txBody>
        </p:sp>
        <p:sp>
          <p:nvSpPr>
            <p:cNvPr id="100" name="Rectangle 99">
              <a:extLst>
                <a:ext uri="{FF2B5EF4-FFF2-40B4-BE49-F238E27FC236}">
                  <a16:creationId xmlns:a16="http://schemas.microsoft.com/office/drawing/2014/main" id="{A24A68C7-F539-4516-8BEE-4891D3047702}"/>
                </a:ext>
              </a:extLst>
            </p:cNvPr>
            <p:cNvSpPr/>
            <p:nvPr/>
          </p:nvSpPr>
          <p:spPr>
            <a:xfrm>
              <a:off x="18603020" y="4580945"/>
              <a:ext cx="5486400"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101" name="TextBox 100">
              <a:extLst>
                <a:ext uri="{FF2B5EF4-FFF2-40B4-BE49-F238E27FC236}">
                  <a16:creationId xmlns:a16="http://schemas.microsoft.com/office/drawing/2014/main" id="{B7B2C680-B94F-420D-86C4-6A5E1F250751}"/>
                </a:ext>
              </a:extLst>
            </p:cNvPr>
            <p:cNvSpPr txBox="1"/>
            <p:nvPr/>
          </p:nvSpPr>
          <p:spPr>
            <a:xfrm>
              <a:off x="18490568" y="3716614"/>
              <a:ext cx="2389308"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Log Analytics workspace</a:t>
              </a:r>
            </a:p>
          </p:txBody>
        </p:sp>
        <p:pic>
          <p:nvPicPr>
            <p:cNvPr id="102" name="Picture 101">
              <a:extLst>
                <a:ext uri="{FF2B5EF4-FFF2-40B4-BE49-F238E27FC236}">
                  <a16:creationId xmlns:a16="http://schemas.microsoft.com/office/drawing/2014/main" id="{AB61FD38-9598-46E3-B210-E0367EC33B1E}"/>
                </a:ext>
              </a:extLst>
            </p:cNvPr>
            <p:cNvPicPr>
              <a:picLocks noChangeAspect="1"/>
            </p:cNvPicPr>
            <p:nvPr/>
          </p:nvPicPr>
          <p:blipFill>
            <a:blip r:embed="rId5"/>
            <a:stretch>
              <a:fillRect/>
            </a:stretch>
          </p:blipFill>
          <p:spPr>
            <a:xfrm>
              <a:off x="21379902" y="845025"/>
              <a:ext cx="847725" cy="266700"/>
            </a:xfrm>
            <a:prstGeom prst="rect">
              <a:avLst/>
            </a:prstGeom>
          </p:spPr>
        </p:pic>
        <p:sp>
          <p:nvSpPr>
            <p:cNvPr id="103" name="TextBox 102">
              <a:hlinkClick r:id="rId2"/>
              <a:extLst>
                <a:ext uri="{FF2B5EF4-FFF2-40B4-BE49-F238E27FC236}">
                  <a16:creationId xmlns:a16="http://schemas.microsoft.com/office/drawing/2014/main" id="{0A2ABFFE-C8A7-4DA3-A93E-D4A0B564CD7C}"/>
                </a:ext>
              </a:extLst>
            </p:cNvPr>
            <p:cNvSpPr txBox="1"/>
            <p:nvPr/>
          </p:nvSpPr>
          <p:spPr>
            <a:xfrm>
              <a:off x="18435365" y="1410023"/>
              <a:ext cx="3020072" cy="307777"/>
            </a:xfrm>
            <a:prstGeom prst="rect">
              <a:avLst/>
            </a:prstGeom>
            <a:noFill/>
          </p:spPr>
          <p:txBody>
            <a:bodyPr wrap="square" rtlCol="0">
              <a:spAutoFit/>
            </a:bodyPr>
            <a:lstStyle/>
            <a:p>
              <a:r>
                <a:rPr lang="en-US" sz="1400" u="sng">
                  <a:solidFill>
                    <a:srgbClr val="0067B8"/>
                  </a:solidFill>
                  <a:latin typeface="Segoe UI" panose="020B0502040204020203" pitchFamily="34" charset="0"/>
                  <a:cs typeface="Segoe UI" panose="020B0502040204020203" pitchFamily="34" charset="0"/>
                </a:rPr>
                <a:t>Get an overview of Azure Monitor</a:t>
              </a:r>
            </a:p>
          </p:txBody>
        </p:sp>
        <p:pic>
          <p:nvPicPr>
            <p:cNvPr id="104" name="Picture 103">
              <a:extLst>
                <a:ext uri="{FF2B5EF4-FFF2-40B4-BE49-F238E27FC236}">
                  <a16:creationId xmlns:a16="http://schemas.microsoft.com/office/drawing/2014/main" id="{540478D4-CEFA-43CA-A347-40A24000DD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09127" y="1502766"/>
              <a:ext cx="164782" cy="164782"/>
            </a:xfrm>
            <a:prstGeom prst="rect">
              <a:avLst/>
            </a:prstGeom>
          </p:spPr>
        </p:pic>
        <p:sp>
          <p:nvSpPr>
            <p:cNvPr id="105" name="TextBox 104">
              <a:extLst>
                <a:ext uri="{FF2B5EF4-FFF2-40B4-BE49-F238E27FC236}">
                  <a16:creationId xmlns:a16="http://schemas.microsoft.com/office/drawing/2014/main" id="{506B1984-94D1-4979-8BD0-2C6C00871CBF}"/>
                </a:ext>
              </a:extLst>
            </p:cNvPr>
            <p:cNvSpPr txBox="1"/>
            <p:nvPr/>
          </p:nvSpPr>
          <p:spPr>
            <a:xfrm>
              <a:off x="22354485" y="1859408"/>
              <a:ext cx="1714942" cy="338554"/>
            </a:xfrm>
            <a:prstGeom prst="rect">
              <a:avLst/>
            </a:prstGeom>
            <a:noFill/>
          </p:spPr>
          <p:txBody>
            <a:bodyPr wrap="square" rtlCol="0">
              <a:spAutoFit/>
            </a:bodyPr>
            <a:lstStyle/>
            <a:p>
              <a:pPr algn="r"/>
              <a:r>
                <a:rPr lang="en-US" sz="1600" u="sng">
                  <a:solidFill>
                    <a:srgbClr val="0067B8"/>
                  </a:solidFill>
                  <a:latin typeface="Segoe UI" panose="020B0502040204020203" pitchFamily="34" charset="0"/>
                  <a:cs typeface="Segoe UI" panose="020B0502040204020203" pitchFamily="34" charset="0"/>
                </a:rPr>
                <a:t>Switch accounts</a:t>
              </a:r>
            </a:p>
          </p:txBody>
        </p:sp>
        <p:grpSp>
          <p:nvGrpSpPr>
            <p:cNvPr id="106" name="Group 105">
              <a:extLst>
                <a:ext uri="{FF2B5EF4-FFF2-40B4-BE49-F238E27FC236}">
                  <a16:creationId xmlns:a16="http://schemas.microsoft.com/office/drawing/2014/main" id="{0D55E2FB-082D-4148-9A3C-FEFC76949095}"/>
                </a:ext>
              </a:extLst>
            </p:cNvPr>
            <p:cNvGrpSpPr/>
            <p:nvPr/>
          </p:nvGrpSpPr>
          <p:grpSpPr>
            <a:xfrm>
              <a:off x="18490568" y="2515179"/>
              <a:ext cx="5578793" cy="821117"/>
              <a:chOff x="18490568" y="2653725"/>
              <a:chExt cx="5578793" cy="821117"/>
            </a:xfrm>
          </p:grpSpPr>
          <p:sp>
            <p:nvSpPr>
              <p:cNvPr id="138" name="Rectangle 137">
                <a:extLst>
                  <a:ext uri="{FF2B5EF4-FFF2-40B4-BE49-F238E27FC236}">
                    <a16:creationId xmlns:a16="http://schemas.microsoft.com/office/drawing/2014/main" id="{C3C96E5E-7312-4BA3-ADB7-C72D98A0EC91}"/>
                  </a:ext>
                </a:extLst>
              </p:cNvPr>
              <p:cNvSpPr/>
              <p:nvPr/>
            </p:nvSpPr>
            <p:spPr>
              <a:xfrm>
                <a:off x="18582961" y="3072506"/>
                <a:ext cx="5486400"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sp>
            <p:nvSpPr>
              <p:cNvPr id="139" name="TextBox 138">
                <a:extLst>
                  <a:ext uri="{FF2B5EF4-FFF2-40B4-BE49-F238E27FC236}">
                    <a16:creationId xmlns:a16="http://schemas.microsoft.com/office/drawing/2014/main" id="{E80DEE3F-0B17-4F79-AB23-5AD5DCB17158}"/>
                  </a:ext>
                </a:extLst>
              </p:cNvPr>
              <p:cNvSpPr txBox="1"/>
              <p:nvPr/>
            </p:nvSpPr>
            <p:spPr>
              <a:xfrm>
                <a:off x="18490568" y="2653725"/>
                <a:ext cx="1999778"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Azure subscription </a:t>
                </a:r>
                <a:r>
                  <a:rPr lang="en-US" sz="1600" b="1">
                    <a:solidFill>
                      <a:srgbClr val="FF0000"/>
                    </a:solidFill>
                    <a:latin typeface="Segoe UI" panose="020B0502040204020203" pitchFamily="34" charset="0"/>
                    <a:cs typeface="Segoe UI" panose="020B0502040204020203" pitchFamily="34" charset="0"/>
                  </a:rPr>
                  <a:t>*</a:t>
                </a:r>
              </a:p>
            </p:txBody>
          </p:sp>
          <p:pic>
            <p:nvPicPr>
              <p:cNvPr id="140" name="Picture 139">
                <a:extLst>
                  <a:ext uri="{FF2B5EF4-FFF2-40B4-BE49-F238E27FC236}">
                    <a16:creationId xmlns:a16="http://schemas.microsoft.com/office/drawing/2014/main" id="{7C2501B6-B967-402E-B450-6E6E4DDE375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739790" y="3185775"/>
                <a:ext cx="192024" cy="192024"/>
              </a:xfrm>
              <a:prstGeom prst="rect">
                <a:avLst/>
              </a:prstGeom>
            </p:spPr>
          </p:pic>
          <p:sp>
            <p:nvSpPr>
              <p:cNvPr id="141" name="TextBox 140">
                <a:extLst>
                  <a:ext uri="{FF2B5EF4-FFF2-40B4-BE49-F238E27FC236}">
                    <a16:creationId xmlns:a16="http://schemas.microsoft.com/office/drawing/2014/main" id="{46995A91-B57C-4C18-BB49-4C5E3047CE57}"/>
                  </a:ext>
                </a:extLst>
              </p:cNvPr>
              <p:cNvSpPr txBox="1"/>
              <p:nvPr/>
            </p:nvSpPr>
            <p:spPr>
              <a:xfrm>
                <a:off x="18597822" y="3075053"/>
                <a:ext cx="1858714" cy="338554"/>
              </a:xfrm>
              <a:prstGeom prst="rect">
                <a:avLst/>
              </a:prstGeom>
              <a:noFill/>
            </p:spPr>
            <p:txBody>
              <a:bodyPr wrap="none" rtlCol="0">
                <a:spAutoFit/>
              </a:bodyPr>
              <a:lstStyle/>
              <a:p>
                <a:r>
                  <a:rPr lang="en-US" sz="1600" i="1">
                    <a:solidFill>
                      <a:schemeClr val="tx1">
                        <a:alpha val="49000"/>
                      </a:schemeClr>
                    </a:solidFill>
                    <a:latin typeface="Segoe UI" panose="020B0502040204020203" pitchFamily="34" charset="0"/>
                    <a:cs typeface="Segoe UI" panose="020B0502040204020203" pitchFamily="34" charset="0"/>
                  </a:rPr>
                  <a:t>Azure subscription</a:t>
                </a:r>
              </a:p>
            </p:txBody>
          </p:sp>
        </p:grpSp>
        <p:sp>
          <p:nvSpPr>
            <p:cNvPr id="107" name="Oval 106">
              <a:extLst>
                <a:ext uri="{FF2B5EF4-FFF2-40B4-BE49-F238E27FC236}">
                  <a16:creationId xmlns:a16="http://schemas.microsoft.com/office/drawing/2014/main" id="{746EF01E-EBE6-4837-B206-C49C0267AECC}"/>
                </a:ext>
              </a:extLst>
            </p:cNvPr>
            <p:cNvSpPr/>
            <p:nvPr/>
          </p:nvSpPr>
          <p:spPr>
            <a:xfrm>
              <a:off x="20216798" y="4145146"/>
              <a:ext cx="256032" cy="256032"/>
            </a:xfrm>
            <a:prstGeom prst="ellipse">
              <a:avLst/>
            </a:prstGeom>
            <a:noFill/>
            <a:ln>
              <a:solidFill>
                <a:srgbClr val="0067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a:extLst>
                <a:ext uri="{FF2B5EF4-FFF2-40B4-BE49-F238E27FC236}">
                  <a16:creationId xmlns:a16="http://schemas.microsoft.com/office/drawing/2014/main" id="{5E698E5D-498C-47B0-9D48-3692DE8ACDA3}"/>
                </a:ext>
              </a:extLst>
            </p:cNvPr>
            <p:cNvSpPr txBox="1"/>
            <p:nvPr/>
          </p:nvSpPr>
          <p:spPr>
            <a:xfrm>
              <a:off x="20477855" y="4115470"/>
              <a:ext cx="1268296"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Use existing</a:t>
              </a:r>
            </a:p>
          </p:txBody>
        </p:sp>
        <p:sp>
          <p:nvSpPr>
            <p:cNvPr id="109" name="Oval 108">
              <a:extLst>
                <a:ext uri="{FF2B5EF4-FFF2-40B4-BE49-F238E27FC236}">
                  <a16:creationId xmlns:a16="http://schemas.microsoft.com/office/drawing/2014/main" id="{A3F7B8F8-1567-4FBB-AD89-1B65CC95D5C4}"/>
                </a:ext>
              </a:extLst>
            </p:cNvPr>
            <p:cNvSpPr/>
            <p:nvPr/>
          </p:nvSpPr>
          <p:spPr>
            <a:xfrm>
              <a:off x="18623812" y="4145146"/>
              <a:ext cx="256032" cy="256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TextBox 109">
              <a:extLst>
                <a:ext uri="{FF2B5EF4-FFF2-40B4-BE49-F238E27FC236}">
                  <a16:creationId xmlns:a16="http://schemas.microsoft.com/office/drawing/2014/main" id="{E21AED8A-3C8A-46E9-B14D-89328B7D9D15}"/>
                </a:ext>
              </a:extLst>
            </p:cNvPr>
            <p:cNvSpPr txBox="1"/>
            <p:nvPr/>
          </p:nvSpPr>
          <p:spPr>
            <a:xfrm>
              <a:off x="18884869" y="4115470"/>
              <a:ext cx="1195071"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Create new</a:t>
              </a:r>
            </a:p>
          </p:txBody>
        </p:sp>
        <p:sp>
          <p:nvSpPr>
            <p:cNvPr id="111" name="Oval 110">
              <a:extLst>
                <a:ext uri="{FF2B5EF4-FFF2-40B4-BE49-F238E27FC236}">
                  <a16:creationId xmlns:a16="http://schemas.microsoft.com/office/drawing/2014/main" id="{811BED8B-6F42-44A7-ADC5-9AF191A5F6D3}"/>
                </a:ext>
              </a:extLst>
            </p:cNvPr>
            <p:cNvSpPr/>
            <p:nvPr/>
          </p:nvSpPr>
          <p:spPr>
            <a:xfrm>
              <a:off x="20275569" y="4209154"/>
              <a:ext cx="128016" cy="128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 name="Picture 111">
              <a:extLst>
                <a:ext uri="{FF2B5EF4-FFF2-40B4-BE49-F238E27FC236}">
                  <a16:creationId xmlns:a16="http://schemas.microsoft.com/office/drawing/2014/main" id="{51EEC1A8-7E5F-471D-A509-EB9993999C2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731408" y="4723188"/>
              <a:ext cx="192024" cy="192024"/>
            </a:xfrm>
            <a:prstGeom prst="rect">
              <a:avLst/>
            </a:prstGeom>
          </p:spPr>
        </p:pic>
        <p:pic>
          <p:nvPicPr>
            <p:cNvPr id="113" name="Picture 112">
              <a:extLst>
                <a:ext uri="{FF2B5EF4-FFF2-40B4-BE49-F238E27FC236}">
                  <a16:creationId xmlns:a16="http://schemas.microsoft.com/office/drawing/2014/main" id="{B3B6F2C0-0BD2-449F-8E13-F08D1D5153C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0899996" y="3808180"/>
              <a:ext cx="192024" cy="192024"/>
            </a:xfrm>
            <a:prstGeom prst="rect">
              <a:avLst/>
            </a:prstGeom>
          </p:spPr>
        </p:pic>
        <p:grpSp>
          <p:nvGrpSpPr>
            <p:cNvPr id="114" name="Group 113">
              <a:extLst>
                <a:ext uri="{FF2B5EF4-FFF2-40B4-BE49-F238E27FC236}">
                  <a16:creationId xmlns:a16="http://schemas.microsoft.com/office/drawing/2014/main" id="{F6F05DEA-59C8-40EE-98CA-6971C7F8CC1E}"/>
                </a:ext>
              </a:extLst>
            </p:cNvPr>
            <p:cNvGrpSpPr/>
            <p:nvPr/>
          </p:nvGrpSpPr>
          <p:grpSpPr>
            <a:xfrm>
              <a:off x="18637528" y="5676774"/>
              <a:ext cx="3122339" cy="338554"/>
              <a:chOff x="18690762" y="5928234"/>
              <a:chExt cx="3122339" cy="338554"/>
            </a:xfrm>
          </p:grpSpPr>
          <p:sp>
            <p:nvSpPr>
              <p:cNvPr id="133" name="Oval 132">
                <a:extLst>
                  <a:ext uri="{FF2B5EF4-FFF2-40B4-BE49-F238E27FC236}">
                    <a16:creationId xmlns:a16="http://schemas.microsoft.com/office/drawing/2014/main" id="{5624714E-7348-4D13-96E6-13EB0040DB12}"/>
                  </a:ext>
                </a:extLst>
              </p:cNvPr>
              <p:cNvSpPr/>
              <p:nvPr/>
            </p:nvSpPr>
            <p:spPr>
              <a:xfrm>
                <a:off x="20283748" y="5957910"/>
                <a:ext cx="256032" cy="256032"/>
              </a:xfrm>
              <a:prstGeom prst="ellipse">
                <a:avLst/>
              </a:prstGeom>
              <a:noFill/>
              <a:ln>
                <a:solidFill>
                  <a:srgbClr val="0067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TextBox 133">
                <a:extLst>
                  <a:ext uri="{FF2B5EF4-FFF2-40B4-BE49-F238E27FC236}">
                    <a16:creationId xmlns:a16="http://schemas.microsoft.com/office/drawing/2014/main" id="{5F71779C-204A-44C3-83FA-098E9EC05509}"/>
                  </a:ext>
                </a:extLst>
              </p:cNvPr>
              <p:cNvSpPr txBox="1"/>
              <p:nvPr/>
            </p:nvSpPr>
            <p:spPr>
              <a:xfrm>
                <a:off x="20544805" y="5928234"/>
                <a:ext cx="1268296"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Use existing</a:t>
                </a:r>
              </a:p>
            </p:txBody>
          </p:sp>
          <p:sp>
            <p:nvSpPr>
              <p:cNvPr id="135" name="Oval 134">
                <a:extLst>
                  <a:ext uri="{FF2B5EF4-FFF2-40B4-BE49-F238E27FC236}">
                    <a16:creationId xmlns:a16="http://schemas.microsoft.com/office/drawing/2014/main" id="{B92B24D7-7FE5-4FDC-9A37-4FF0448AC871}"/>
                  </a:ext>
                </a:extLst>
              </p:cNvPr>
              <p:cNvSpPr/>
              <p:nvPr/>
            </p:nvSpPr>
            <p:spPr>
              <a:xfrm>
                <a:off x="18690762" y="5957910"/>
                <a:ext cx="256032" cy="256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TextBox 135">
                <a:extLst>
                  <a:ext uri="{FF2B5EF4-FFF2-40B4-BE49-F238E27FC236}">
                    <a16:creationId xmlns:a16="http://schemas.microsoft.com/office/drawing/2014/main" id="{217AE8DD-9C00-4D90-A66E-4AED33249A90}"/>
                  </a:ext>
                </a:extLst>
              </p:cNvPr>
              <p:cNvSpPr txBox="1"/>
              <p:nvPr/>
            </p:nvSpPr>
            <p:spPr>
              <a:xfrm>
                <a:off x="18951819" y="5928234"/>
                <a:ext cx="1195071"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Create new</a:t>
                </a:r>
              </a:p>
            </p:txBody>
          </p:sp>
          <p:sp>
            <p:nvSpPr>
              <p:cNvPr id="137" name="Oval 136">
                <a:extLst>
                  <a:ext uri="{FF2B5EF4-FFF2-40B4-BE49-F238E27FC236}">
                    <a16:creationId xmlns:a16="http://schemas.microsoft.com/office/drawing/2014/main" id="{94613FCC-57CE-4BD9-9A67-4A50153D0F5A}"/>
                  </a:ext>
                </a:extLst>
              </p:cNvPr>
              <p:cNvSpPr/>
              <p:nvPr/>
            </p:nvSpPr>
            <p:spPr>
              <a:xfrm>
                <a:off x="20342519" y="6021918"/>
                <a:ext cx="128016" cy="128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5" name="Group 114">
              <a:extLst>
                <a:ext uri="{FF2B5EF4-FFF2-40B4-BE49-F238E27FC236}">
                  <a16:creationId xmlns:a16="http://schemas.microsoft.com/office/drawing/2014/main" id="{F19DCB47-0491-41B1-8DCB-D1BF00F43F2C}"/>
                </a:ext>
              </a:extLst>
            </p:cNvPr>
            <p:cNvGrpSpPr/>
            <p:nvPr/>
          </p:nvGrpSpPr>
          <p:grpSpPr>
            <a:xfrm>
              <a:off x="18637528" y="6142249"/>
              <a:ext cx="5486400" cy="402336"/>
              <a:chOff x="18669970" y="6393709"/>
              <a:chExt cx="5486400" cy="402336"/>
            </a:xfrm>
          </p:grpSpPr>
          <p:sp>
            <p:nvSpPr>
              <p:cNvPr id="131" name="Rectangle 130">
                <a:extLst>
                  <a:ext uri="{FF2B5EF4-FFF2-40B4-BE49-F238E27FC236}">
                    <a16:creationId xmlns:a16="http://schemas.microsoft.com/office/drawing/2014/main" id="{71128E26-8755-489E-BC29-A23B5F794F98}"/>
                  </a:ext>
                </a:extLst>
              </p:cNvPr>
              <p:cNvSpPr/>
              <p:nvPr/>
            </p:nvSpPr>
            <p:spPr>
              <a:xfrm>
                <a:off x="18669970" y="6393709"/>
                <a:ext cx="5486400"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pic>
            <p:nvPicPr>
              <p:cNvPr id="132" name="Picture 131">
                <a:extLst>
                  <a:ext uri="{FF2B5EF4-FFF2-40B4-BE49-F238E27FC236}">
                    <a16:creationId xmlns:a16="http://schemas.microsoft.com/office/drawing/2014/main" id="{D980D04F-F063-4C58-BBBA-B9E16B52A5C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798358" y="6535952"/>
                <a:ext cx="192024" cy="192024"/>
              </a:xfrm>
              <a:prstGeom prst="rect">
                <a:avLst/>
              </a:prstGeom>
            </p:spPr>
          </p:pic>
        </p:grpSp>
        <p:grpSp>
          <p:nvGrpSpPr>
            <p:cNvPr id="116" name="Group 115">
              <a:extLst>
                <a:ext uri="{FF2B5EF4-FFF2-40B4-BE49-F238E27FC236}">
                  <a16:creationId xmlns:a16="http://schemas.microsoft.com/office/drawing/2014/main" id="{B09F254B-49B7-4E9E-9468-4322D24159DC}"/>
                </a:ext>
              </a:extLst>
            </p:cNvPr>
            <p:cNvGrpSpPr/>
            <p:nvPr/>
          </p:nvGrpSpPr>
          <p:grpSpPr>
            <a:xfrm>
              <a:off x="18568948" y="5289348"/>
              <a:ext cx="1866641" cy="338554"/>
              <a:chOff x="18568948" y="5540808"/>
              <a:chExt cx="1866641" cy="338554"/>
            </a:xfrm>
          </p:grpSpPr>
          <p:sp>
            <p:nvSpPr>
              <p:cNvPr id="129" name="TextBox 128">
                <a:extLst>
                  <a:ext uri="{FF2B5EF4-FFF2-40B4-BE49-F238E27FC236}">
                    <a16:creationId xmlns:a16="http://schemas.microsoft.com/office/drawing/2014/main" id="{740198A9-A059-4565-B131-805DB0543E11}"/>
                  </a:ext>
                </a:extLst>
              </p:cNvPr>
              <p:cNvSpPr txBox="1"/>
              <p:nvPr/>
            </p:nvSpPr>
            <p:spPr>
              <a:xfrm>
                <a:off x="18568948" y="5540808"/>
                <a:ext cx="160505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Resource group</a:t>
                </a:r>
              </a:p>
            </p:txBody>
          </p:sp>
          <p:pic>
            <p:nvPicPr>
              <p:cNvPr id="130" name="Picture 129">
                <a:extLst>
                  <a:ext uri="{FF2B5EF4-FFF2-40B4-BE49-F238E27FC236}">
                    <a16:creationId xmlns:a16="http://schemas.microsoft.com/office/drawing/2014/main" id="{E05C6BE5-49D8-45B4-8D1E-2EDBA564B7E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0243565" y="5646614"/>
                <a:ext cx="192024" cy="192024"/>
              </a:xfrm>
              <a:prstGeom prst="rect">
                <a:avLst/>
              </a:prstGeom>
            </p:spPr>
          </p:pic>
        </p:grpSp>
        <p:grpSp>
          <p:nvGrpSpPr>
            <p:cNvPr id="117" name="Group 116">
              <a:extLst>
                <a:ext uri="{FF2B5EF4-FFF2-40B4-BE49-F238E27FC236}">
                  <a16:creationId xmlns:a16="http://schemas.microsoft.com/office/drawing/2014/main" id="{77EB2D5C-2F7F-436C-BFE8-D8D96609A957}"/>
                </a:ext>
              </a:extLst>
            </p:cNvPr>
            <p:cNvGrpSpPr/>
            <p:nvPr/>
          </p:nvGrpSpPr>
          <p:grpSpPr>
            <a:xfrm>
              <a:off x="18636702" y="7433673"/>
              <a:ext cx="5486400" cy="402336"/>
              <a:chOff x="18669970" y="6393709"/>
              <a:chExt cx="5486400" cy="402336"/>
            </a:xfrm>
          </p:grpSpPr>
          <p:sp>
            <p:nvSpPr>
              <p:cNvPr id="127" name="Rectangle 126">
                <a:extLst>
                  <a:ext uri="{FF2B5EF4-FFF2-40B4-BE49-F238E27FC236}">
                    <a16:creationId xmlns:a16="http://schemas.microsoft.com/office/drawing/2014/main" id="{415E9588-4ED7-48FF-98FE-03F17E9269F7}"/>
                  </a:ext>
                </a:extLst>
              </p:cNvPr>
              <p:cNvSpPr/>
              <p:nvPr/>
            </p:nvSpPr>
            <p:spPr>
              <a:xfrm>
                <a:off x="18669970" y="6393709"/>
                <a:ext cx="5486400" cy="402336"/>
              </a:xfrm>
              <a:prstGeom prst="rect">
                <a:avLst/>
              </a:prstGeom>
              <a:solidFill>
                <a:schemeClr val="bg1"/>
              </a:solidFill>
              <a:ln w="12700">
                <a:solidFill>
                  <a:srgbClr val="7A7A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176</a:t>
                </a:r>
              </a:p>
            </p:txBody>
          </p:sp>
          <p:pic>
            <p:nvPicPr>
              <p:cNvPr id="128" name="Picture 127">
                <a:extLst>
                  <a:ext uri="{FF2B5EF4-FFF2-40B4-BE49-F238E27FC236}">
                    <a16:creationId xmlns:a16="http://schemas.microsoft.com/office/drawing/2014/main" id="{5053DE7D-CAC4-40FD-96B3-8D20CE53B13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798358" y="6535952"/>
                <a:ext cx="192024" cy="192024"/>
              </a:xfrm>
              <a:prstGeom prst="rect">
                <a:avLst/>
              </a:prstGeom>
            </p:spPr>
          </p:pic>
        </p:grpSp>
        <p:sp>
          <p:nvSpPr>
            <p:cNvPr id="118" name="TextBox 117">
              <a:extLst>
                <a:ext uri="{FF2B5EF4-FFF2-40B4-BE49-F238E27FC236}">
                  <a16:creationId xmlns:a16="http://schemas.microsoft.com/office/drawing/2014/main" id="{1A115FB8-1C66-47B1-8870-10C54BE0C472}"/>
                </a:ext>
              </a:extLst>
            </p:cNvPr>
            <p:cNvSpPr txBox="1"/>
            <p:nvPr/>
          </p:nvSpPr>
          <p:spPr>
            <a:xfrm>
              <a:off x="18595417" y="6997886"/>
              <a:ext cx="1457294" cy="402335"/>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Azure region</a:t>
              </a:r>
            </a:p>
          </p:txBody>
        </p:sp>
        <p:pic>
          <p:nvPicPr>
            <p:cNvPr id="119" name="Picture 118">
              <a:extLst>
                <a:ext uri="{FF2B5EF4-FFF2-40B4-BE49-F238E27FC236}">
                  <a16:creationId xmlns:a16="http://schemas.microsoft.com/office/drawing/2014/main" id="{3EAEAB10-A970-4C2A-A90F-7F001D2C04D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9989591" y="7058440"/>
              <a:ext cx="208606" cy="228200"/>
            </a:xfrm>
            <a:prstGeom prst="rect">
              <a:avLst/>
            </a:prstGeom>
          </p:spPr>
        </p:pic>
        <p:sp>
          <p:nvSpPr>
            <p:cNvPr id="120" name="TextBox 119">
              <a:extLst>
                <a:ext uri="{FF2B5EF4-FFF2-40B4-BE49-F238E27FC236}">
                  <a16:creationId xmlns:a16="http://schemas.microsoft.com/office/drawing/2014/main" id="{065399F9-2AE9-4C09-B547-92252ADB0A91}"/>
                </a:ext>
              </a:extLst>
            </p:cNvPr>
            <p:cNvSpPr txBox="1"/>
            <p:nvPr/>
          </p:nvSpPr>
          <p:spPr>
            <a:xfrm>
              <a:off x="18696378" y="7463676"/>
              <a:ext cx="2294218" cy="338554"/>
            </a:xfrm>
            <a:prstGeom prst="rect">
              <a:avLst/>
            </a:prstGeom>
            <a:noFill/>
          </p:spPr>
          <p:txBody>
            <a:bodyPr wrap="none" rtlCol="0">
              <a:spAutoFit/>
            </a:bodyPr>
            <a:lstStyle/>
            <a:p>
              <a:r>
                <a:rPr lang="en-US" sz="1600" i="1">
                  <a:solidFill>
                    <a:schemeClr val="tx1">
                      <a:alpha val="49000"/>
                    </a:schemeClr>
                  </a:solidFill>
                  <a:latin typeface="Segoe UI" panose="020B0502040204020203" pitchFamily="34" charset="0"/>
                  <a:cs typeface="Segoe UI" panose="020B0502040204020203" pitchFamily="34" charset="0"/>
                </a:rPr>
                <a:t>Choose an Azure region</a:t>
              </a:r>
            </a:p>
          </p:txBody>
        </p:sp>
        <p:sp>
          <p:nvSpPr>
            <p:cNvPr id="121" name="Rectangle 120">
              <a:extLst>
                <a:ext uri="{FF2B5EF4-FFF2-40B4-BE49-F238E27FC236}">
                  <a16:creationId xmlns:a16="http://schemas.microsoft.com/office/drawing/2014/main" id="{885D74B7-EBC4-45AE-8CB3-D80D90D01C89}"/>
                </a:ext>
              </a:extLst>
            </p:cNvPr>
            <p:cNvSpPr/>
            <p:nvPr/>
          </p:nvSpPr>
          <p:spPr>
            <a:xfrm>
              <a:off x="18716739" y="6158751"/>
              <a:ext cx="1276247" cy="369332"/>
            </a:xfrm>
            <a:prstGeom prst="rect">
              <a:avLst/>
            </a:prstGeom>
          </p:spPr>
          <p:txBody>
            <a:bodyPr wrap="none">
              <a:spAutoFit/>
            </a:bodyPr>
            <a:lstStyle/>
            <a:p>
              <a:r>
                <a:rPr lang="en-US">
                  <a:latin typeface="Segoe UI" panose="020B0502040204020203" pitchFamily="34" charset="0"/>
                  <a:cs typeface="Segoe UI" panose="020B0502040204020203" pitchFamily="34" charset="0"/>
                </a:rPr>
                <a:t>Default RG</a:t>
              </a:r>
            </a:p>
          </p:txBody>
        </p:sp>
        <p:grpSp>
          <p:nvGrpSpPr>
            <p:cNvPr id="122" name="Group 121">
              <a:extLst>
                <a:ext uri="{FF2B5EF4-FFF2-40B4-BE49-F238E27FC236}">
                  <a16:creationId xmlns:a16="http://schemas.microsoft.com/office/drawing/2014/main" id="{577A7E18-CAA7-4285-A567-BC5CEF0E63E8}"/>
                </a:ext>
              </a:extLst>
            </p:cNvPr>
            <p:cNvGrpSpPr/>
            <p:nvPr/>
          </p:nvGrpSpPr>
          <p:grpSpPr>
            <a:xfrm>
              <a:off x="18696378" y="12016307"/>
              <a:ext cx="5457202" cy="698096"/>
              <a:chOff x="7994793" y="9041857"/>
              <a:chExt cx="5457202" cy="698096"/>
            </a:xfrm>
          </p:grpSpPr>
          <p:sp>
            <p:nvSpPr>
              <p:cNvPr id="123" name="Rectangle 122">
                <a:extLst>
                  <a:ext uri="{FF2B5EF4-FFF2-40B4-BE49-F238E27FC236}">
                    <a16:creationId xmlns:a16="http://schemas.microsoft.com/office/drawing/2014/main" id="{FE941658-9FBD-4C11-A127-59B8C1FDC3A3}"/>
                  </a:ext>
                </a:extLst>
              </p:cNvPr>
              <p:cNvSpPr/>
              <p:nvPr/>
            </p:nvSpPr>
            <p:spPr>
              <a:xfrm>
                <a:off x="7994793" y="9041857"/>
                <a:ext cx="5423519" cy="69809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t>`</a:t>
                </a:r>
              </a:p>
            </p:txBody>
          </p:sp>
          <p:sp>
            <p:nvSpPr>
              <p:cNvPr id="124" name="TextBox 123">
                <a:extLst>
                  <a:ext uri="{FF2B5EF4-FFF2-40B4-BE49-F238E27FC236}">
                    <a16:creationId xmlns:a16="http://schemas.microsoft.com/office/drawing/2014/main" id="{F6013108-82B4-4680-8FB2-78014E18F732}"/>
                  </a:ext>
                </a:extLst>
              </p:cNvPr>
              <p:cNvSpPr txBox="1"/>
              <p:nvPr/>
            </p:nvSpPr>
            <p:spPr>
              <a:xfrm>
                <a:off x="8534930" y="9220287"/>
                <a:ext cx="4917065" cy="307778"/>
              </a:xfrm>
              <a:prstGeom prst="rect">
                <a:avLst/>
              </a:prstGeom>
              <a:noFill/>
            </p:spPr>
            <p:txBody>
              <a:bodyPr wrap="square" rtlCol="0">
                <a:spAutoFit/>
              </a:bodyPr>
              <a:lstStyle/>
              <a:p>
                <a:pPr lvl="0"/>
                <a:r>
                  <a:rPr lang="en-US" sz="1400" u="sng">
                    <a:solidFill>
                      <a:schemeClr val="accent1"/>
                    </a:solidFill>
                    <a:latin typeface="Segoe UI" panose="020B0502040204020203" pitchFamily="34" charset="0"/>
                    <a:cs typeface="Segoe UI" panose="020B0502040204020203" pitchFamily="34" charset="0"/>
                  </a:rPr>
                  <a:t>How much does monitoring and alerting cost</a:t>
                </a:r>
              </a:p>
            </p:txBody>
          </p:sp>
          <p:pic>
            <p:nvPicPr>
              <p:cNvPr id="125" name="Picture 124">
                <a:extLst>
                  <a:ext uri="{FF2B5EF4-FFF2-40B4-BE49-F238E27FC236}">
                    <a16:creationId xmlns:a16="http://schemas.microsoft.com/office/drawing/2014/main" id="{A1FBAC12-192E-4DE2-B198-E1520AEF0D6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388543" y="9294893"/>
                <a:ext cx="177633" cy="192024"/>
              </a:xfrm>
              <a:prstGeom prst="rect">
                <a:avLst/>
              </a:prstGeom>
            </p:spPr>
          </p:pic>
          <p:pic>
            <p:nvPicPr>
              <p:cNvPr id="126" name="Picture 125">
                <a:extLst>
                  <a:ext uri="{FF2B5EF4-FFF2-40B4-BE49-F238E27FC236}">
                    <a16:creationId xmlns:a16="http://schemas.microsoft.com/office/drawing/2014/main" id="{81DC36E7-3FB5-489E-8128-03424290B02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165633" y="9253745"/>
                <a:ext cx="274320" cy="274320"/>
              </a:xfrm>
              <a:prstGeom prst="rect">
                <a:avLst/>
              </a:prstGeom>
            </p:spPr>
          </p:pic>
        </p:grpSp>
      </p:grpSp>
    </p:spTree>
    <p:extLst>
      <p:ext uri="{BB962C8B-B14F-4D97-AF65-F5344CB8AC3E}">
        <p14:creationId xmlns:p14="http://schemas.microsoft.com/office/powerpoint/2010/main" val="31169807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FABBB7B-45A6-47C7-9159-9F72602A7049}"/>
              </a:ext>
            </a:extLst>
          </p:cNvPr>
          <p:cNvSpPr txBox="1"/>
          <p:nvPr/>
        </p:nvSpPr>
        <p:spPr>
          <a:xfrm>
            <a:off x="455676" y="1343348"/>
            <a:ext cx="627095"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Base</a:t>
            </a:r>
          </a:p>
        </p:txBody>
      </p:sp>
      <p:sp>
        <p:nvSpPr>
          <p:cNvPr id="13" name="Rectangle 12">
            <a:extLst>
              <a:ext uri="{FF2B5EF4-FFF2-40B4-BE49-F238E27FC236}">
                <a16:creationId xmlns:a16="http://schemas.microsoft.com/office/drawing/2014/main" id="{64704682-9E0F-48DB-8F58-68668AC944C3}"/>
              </a:ext>
            </a:extLst>
          </p:cNvPr>
          <p:cNvSpPr/>
          <p:nvPr/>
        </p:nvSpPr>
        <p:spPr>
          <a:xfrm>
            <a:off x="455676" y="7513010"/>
            <a:ext cx="256032" cy="256032"/>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8C13F21D-2756-4D83-B18E-220BE092E047}"/>
              </a:ext>
            </a:extLst>
          </p:cNvPr>
          <p:cNvSpPr txBox="1"/>
          <p:nvPr/>
        </p:nvSpPr>
        <p:spPr>
          <a:xfrm>
            <a:off x="793894" y="7491746"/>
            <a:ext cx="2673039"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#666666</a:t>
            </a:r>
          </a:p>
          <a:p>
            <a:r>
              <a:rPr lang="en-US" sz="1600">
                <a:solidFill>
                  <a:srgbClr val="333333"/>
                </a:solidFill>
                <a:latin typeface="Segoe UI" panose="020B0502040204020203" pitchFamily="34" charset="0"/>
                <a:cs typeface="Segoe UI" panose="020B0502040204020203" pitchFamily="34" charset="0"/>
              </a:rPr>
              <a:t>RGB: 102, 102, 102</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type&gt;-base-40</a:t>
            </a:r>
          </a:p>
        </p:txBody>
      </p:sp>
      <p:sp>
        <p:nvSpPr>
          <p:cNvPr id="27" name="Rectangle 26">
            <a:extLst>
              <a:ext uri="{FF2B5EF4-FFF2-40B4-BE49-F238E27FC236}">
                <a16:creationId xmlns:a16="http://schemas.microsoft.com/office/drawing/2014/main" id="{BB9B351E-AB7C-4AD5-9142-99265473984D}"/>
              </a:ext>
            </a:extLst>
          </p:cNvPr>
          <p:cNvSpPr/>
          <p:nvPr/>
        </p:nvSpPr>
        <p:spPr>
          <a:xfrm>
            <a:off x="4369308" y="1875686"/>
            <a:ext cx="256032" cy="2560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B5E31F47-AE1A-445B-9751-9424C1698758}"/>
              </a:ext>
            </a:extLst>
          </p:cNvPr>
          <p:cNvSpPr txBox="1"/>
          <p:nvPr/>
        </p:nvSpPr>
        <p:spPr>
          <a:xfrm>
            <a:off x="4733415" y="1848390"/>
            <a:ext cx="2177199"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#000000</a:t>
            </a:r>
          </a:p>
          <a:p>
            <a:r>
              <a:rPr lang="en-US" sz="1600">
                <a:solidFill>
                  <a:srgbClr val="333333"/>
                </a:solidFill>
                <a:latin typeface="Segoe UI" panose="020B0502040204020203" pitchFamily="34" charset="0"/>
                <a:cs typeface="Segoe UI" panose="020B0502040204020203" pitchFamily="34" charset="0"/>
              </a:rPr>
              <a:t>RGB: 0, 0, 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type&gt;-alt</a:t>
            </a:r>
          </a:p>
        </p:txBody>
      </p:sp>
      <p:sp>
        <p:nvSpPr>
          <p:cNvPr id="29" name="TextBox 28">
            <a:extLst>
              <a:ext uri="{FF2B5EF4-FFF2-40B4-BE49-F238E27FC236}">
                <a16:creationId xmlns:a16="http://schemas.microsoft.com/office/drawing/2014/main" id="{73EFC05B-BD37-48E2-82EB-489C1A2DE6A5}"/>
              </a:ext>
            </a:extLst>
          </p:cNvPr>
          <p:cNvSpPr txBox="1"/>
          <p:nvPr/>
        </p:nvSpPr>
        <p:spPr>
          <a:xfrm>
            <a:off x="4369308" y="1343348"/>
            <a:ext cx="466794"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Alt</a:t>
            </a:r>
          </a:p>
        </p:txBody>
      </p:sp>
      <p:sp>
        <p:nvSpPr>
          <p:cNvPr id="30" name="Rectangle 29">
            <a:extLst>
              <a:ext uri="{FF2B5EF4-FFF2-40B4-BE49-F238E27FC236}">
                <a16:creationId xmlns:a16="http://schemas.microsoft.com/office/drawing/2014/main" id="{C0C54DD4-CE4D-4A89-AB3C-E38D5DD75D34}"/>
              </a:ext>
            </a:extLst>
          </p:cNvPr>
          <p:cNvSpPr/>
          <p:nvPr/>
        </p:nvSpPr>
        <p:spPr>
          <a:xfrm>
            <a:off x="4369308" y="2806172"/>
            <a:ext cx="256032" cy="256032"/>
          </a:xfrm>
          <a:prstGeom prst="rect">
            <a:avLst/>
          </a:prstGeom>
          <a:solidFill>
            <a:srgbClr val="1A1A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99BEA667-A9B7-4E7F-9F8C-69E0C99FACD3}"/>
              </a:ext>
            </a:extLst>
          </p:cNvPr>
          <p:cNvSpPr txBox="1"/>
          <p:nvPr/>
        </p:nvSpPr>
        <p:spPr>
          <a:xfrm>
            <a:off x="4733415" y="2778876"/>
            <a:ext cx="2480166"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#1a1a1a</a:t>
            </a:r>
          </a:p>
          <a:p>
            <a:r>
              <a:rPr lang="en-US" sz="1600">
                <a:solidFill>
                  <a:srgbClr val="333333"/>
                </a:solidFill>
                <a:latin typeface="Segoe UI" panose="020B0502040204020203" pitchFamily="34" charset="0"/>
                <a:cs typeface="Segoe UI" panose="020B0502040204020203" pitchFamily="34" charset="0"/>
              </a:rPr>
              <a:t>RGB: 26, 26, 26</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type&gt;-alt-90</a:t>
            </a:r>
          </a:p>
        </p:txBody>
      </p:sp>
      <p:sp>
        <p:nvSpPr>
          <p:cNvPr id="32" name="Rectangle 31">
            <a:extLst>
              <a:ext uri="{FF2B5EF4-FFF2-40B4-BE49-F238E27FC236}">
                <a16:creationId xmlns:a16="http://schemas.microsoft.com/office/drawing/2014/main" id="{1581C5EC-D517-48DB-9521-22D9D81FED43}"/>
              </a:ext>
            </a:extLst>
          </p:cNvPr>
          <p:cNvSpPr/>
          <p:nvPr/>
        </p:nvSpPr>
        <p:spPr>
          <a:xfrm>
            <a:off x="4369308" y="3748746"/>
            <a:ext cx="256032" cy="256032"/>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F310BC80-EE77-4481-8CBD-80AF8B2EE0E1}"/>
              </a:ext>
            </a:extLst>
          </p:cNvPr>
          <p:cNvSpPr txBox="1"/>
          <p:nvPr/>
        </p:nvSpPr>
        <p:spPr>
          <a:xfrm>
            <a:off x="4733415" y="3721450"/>
            <a:ext cx="2480166"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#333333</a:t>
            </a:r>
          </a:p>
          <a:p>
            <a:r>
              <a:rPr lang="en-US" sz="1600">
                <a:solidFill>
                  <a:srgbClr val="333333"/>
                </a:solidFill>
                <a:latin typeface="Segoe UI" panose="020B0502040204020203" pitchFamily="34" charset="0"/>
                <a:cs typeface="Segoe UI" panose="020B0502040204020203" pitchFamily="34" charset="0"/>
              </a:rPr>
              <a:t>RGB: 51, 51, 51</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type&gt;-alt-80</a:t>
            </a:r>
          </a:p>
        </p:txBody>
      </p:sp>
      <p:sp>
        <p:nvSpPr>
          <p:cNvPr id="34" name="Rectangle 33">
            <a:extLst>
              <a:ext uri="{FF2B5EF4-FFF2-40B4-BE49-F238E27FC236}">
                <a16:creationId xmlns:a16="http://schemas.microsoft.com/office/drawing/2014/main" id="{3303CF2B-4E2E-495E-9AE5-9DB8E0B5383B}"/>
              </a:ext>
            </a:extLst>
          </p:cNvPr>
          <p:cNvSpPr/>
          <p:nvPr/>
        </p:nvSpPr>
        <p:spPr>
          <a:xfrm>
            <a:off x="4369308" y="4691320"/>
            <a:ext cx="256032" cy="256032"/>
          </a:xfrm>
          <a:prstGeom prst="rect">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A1498570-0225-4AC1-9262-AD32AF0DA190}"/>
              </a:ext>
            </a:extLst>
          </p:cNvPr>
          <p:cNvSpPr txBox="1"/>
          <p:nvPr/>
        </p:nvSpPr>
        <p:spPr>
          <a:xfrm>
            <a:off x="4733415" y="4664024"/>
            <a:ext cx="2480166"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#4d4d4d</a:t>
            </a:r>
          </a:p>
          <a:p>
            <a:r>
              <a:rPr lang="en-US" sz="1600">
                <a:solidFill>
                  <a:srgbClr val="333333"/>
                </a:solidFill>
                <a:latin typeface="Segoe UI" panose="020B0502040204020203" pitchFamily="34" charset="0"/>
                <a:cs typeface="Segoe UI" panose="020B0502040204020203" pitchFamily="34" charset="0"/>
              </a:rPr>
              <a:t>RGB: 77, 77, 77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type&gt;-alt-70</a:t>
            </a:r>
          </a:p>
        </p:txBody>
      </p:sp>
      <p:sp>
        <p:nvSpPr>
          <p:cNvPr id="36" name="Rectangle 35">
            <a:extLst>
              <a:ext uri="{FF2B5EF4-FFF2-40B4-BE49-F238E27FC236}">
                <a16:creationId xmlns:a16="http://schemas.microsoft.com/office/drawing/2014/main" id="{0A88FE6A-8641-445E-AF5B-5871CBAD77F0}"/>
              </a:ext>
            </a:extLst>
          </p:cNvPr>
          <p:cNvSpPr/>
          <p:nvPr/>
        </p:nvSpPr>
        <p:spPr>
          <a:xfrm>
            <a:off x="4369308" y="5633894"/>
            <a:ext cx="256032" cy="256032"/>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9A2EA4C0-743A-4CDB-AC38-B4582421026A}"/>
              </a:ext>
            </a:extLst>
          </p:cNvPr>
          <p:cNvSpPr txBox="1"/>
          <p:nvPr/>
        </p:nvSpPr>
        <p:spPr>
          <a:xfrm>
            <a:off x="4733415" y="5606598"/>
            <a:ext cx="2480166"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#666666</a:t>
            </a:r>
          </a:p>
          <a:p>
            <a:r>
              <a:rPr lang="en-US" sz="1600">
                <a:solidFill>
                  <a:srgbClr val="333333"/>
                </a:solidFill>
                <a:latin typeface="Segoe UI" panose="020B0502040204020203" pitchFamily="34" charset="0"/>
                <a:cs typeface="Segoe UI" panose="020B0502040204020203" pitchFamily="34" charset="0"/>
              </a:rPr>
              <a:t>RGB: 102, 102, 102</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type&gt;-alt-60</a:t>
            </a:r>
          </a:p>
        </p:txBody>
      </p:sp>
      <p:sp>
        <p:nvSpPr>
          <p:cNvPr id="38" name="Rectangle 37">
            <a:extLst>
              <a:ext uri="{FF2B5EF4-FFF2-40B4-BE49-F238E27FC236}">
                <a16:creationId xmlns:a16="http://schemas.microsoft.com/office/drawing/2014/main" id="{6BA211C0-7683-40E6-9235-69D95A91E6AF}"/>
              </a:ext>
            </a:extLst>
          </p:cNvPr>
          <p:cNvSpPr/>
          <p:nvPr/>
        </p:nvSpPr>
        <p:spPr>
          <a:xfrm>
            <a:off x="4369308" y="6576468"/>
            <a:ext cx="256032" cy="256032"/>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B8AE6031-02B4-436E-ACAB-5647F46BAB8C}"/>
              </a:ext>
            </a:extLst>
          </p:cNvPr>
          <p:cNvSpPr txBox="1"/>
          <p:nvPr/>
        </p:nvSpPr>
        <p:spPr>
          <a:xfrm>
            <a:off x="4733415" y="6549172"/>
            <a:ext cx="2480166"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#808080</a:t>
            </a:r>
          </a:p>
          <a:p>
            <a:r>
              <a:rPr lang="en-US" sz="1600">
                <a:solidFill>
                  <a:srgbClr val="333333"/>
                </a:solidFill>
                <a:latin typeface="Segoe UI" panose="020B0502040204020203" pitchFamily="34" charset="0"/>
                <a:cs typeface="Segoe UI" panose="020B0502040204020203" pitchFamily="34" charset="0"/>
              </a:rPr>
              <a:t>RGB: 128, 128, 128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type&gt;-alt-50</a:t>
            </a:r>
          </a:p>
        </p:txBody>
      </p:sp>
      <p:sp>
        <p:nvSpPr>
          <p:cNvPr id="40" name="Rectangle 39">
            <a:extLst>
              <a:ext uri="{FF2B5EF4-FFF2-40B4-BE49-F238E27FC236}">
                <a16:creationId xmlns:a16="http://schemas.microsoft.com/office/drawing/2014/main" id="{84E101FF-EFC3-42AC-A170-047CEDA34453}"/>
              </a:ext>
            </a:extLst>
          </p:cNvPr>
          <p:cNvSpPr/>
          <p:nvPr/>
        </p:nvSpPr>
        <p:spPr>
          <a:xfrm>
            <a:off x="4369308" y="7519042"/>
            <a:ext cx="256032" cy="256032"/>
          </a:xfrm>
          <a:prstGeom prst="rect">
            <a:avLst/>
          </a:prstGeom>
          <a:solidFill>
            <a:srgbClr val="99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2C35736-60F8-436B-8D2D-754E63F2FD9C}"/>
              </a:ext>
            </a:extLst>
          </p:cNvPr>
          <p:cNvSpPr txBox="1"/>
          <p:nvPr/>
        </p:nvSpPr>
        <p:spPr>
          <a:xfrm>
            <a:off x="4733415" y="7491746"/>
            <a:ext cx="2480166"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#999999</a:t>
            </a:r>
          </a:p>
          <a:p>
            <a:r>
              <a:rPr lang="en-US" sz="1600">
                <a:solidFill>
                  <a:srgbClr val="333333"/>
                </a:solidFill>
                <a:latin typeface="Segoe UI" panose="020B0502040204020203" pitchFamily="34" charset="0"/>
                <a:cs typeface="Segoe UI" panose="020B0502040204020203" pitchFamily="34" charset="0"/>
              </a:rPr>
              <a:t>RGB: 153, 153, 153</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type&gt;-alt-40</a:t>
            </a:r>
          </a:p>
        </p:txBody>
      </p:sp>
      <p:sp>
        <p:nvSpPr>
          <p:cNvPr id="42" name="Rectangle 41">
            <a:extLst>
              <a:ext uri="{FF2B5EF4-FFF2-40B4-BE49-F238E27FC236}">
                <a16:creationId xmlns:a16="http://schemas.microsoft.com/office/drawing/2014/main" id="{770C08FF-4251-45C0-A91A-27FA4A92C7A3}"/>
              </a:ext>
            </a:extLst>
          </p:cNvPr>
          <p:cNvSpPr/>
          <p:nvPr/>
        </p:nvSpPr>
        <p:spPr>
          <a:xfrm>
            <a:off x="4369308" y="8461616"/>
            <a:ext cx="256032" cy="256032"/>
          </a:xfrm>
          <a:prstGeom prst="rect">
            <a:avLst/>
          </a:prstGeom>
          <a:solidFill>
            <a:srgbClr val="B3B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76E0785E-82E0-457A-988D-E48607EBC732}"/>
              </a:ext>
            </a:extLst>
          </p:cNvPr>
          <p:cNvSpPr txBox="1"/>
          <p:nvPr/>
        </p:nvSpPr>
        <p:spPr>
          <a:xfrm>
            <a:off x="4733415" y="8434320"/>
            <a:ext cx="2480166"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#b3b3b3</a:t>
            </a:r>
          </a:p>
          <a:p>
            <a:r>
              <a:rPr lang="en-US" sz="1600">
                <a:solidFill>
                  <a:srgbClr val="333333"/>
                </a:solidFill>
                <a:latin typeface="Segoe UI" panose="020B0502040204020203" pitchFamily="34" charset="0"/>
                <a:cs typeface="Segoe UI" panose="020B0502040204020203" pitchFamily="34" charset="0"/>
              </a:rPr>
              <a:t>RGB: 179, 179, 179</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type&gt;-alt-30</a:t>
            </a:r>
          </a:p>
        </p:txBody>
      </p:sp>
      <p:sp>
        <p:nvSpPr>
          <p:cNvPr id="44" name="Rectangle 43">
            <a:extLst>
              <a:ext uri="{FF2B5EF4-FFF2-40B4-BE49-F238E27FC236}">
                <a16:creationId xmlns:a16="http://schemas.microsoft.com/office/drawing/2014/main" id="{91B62C84-9E25-4266-8D95-40161E9CA58E}"/>
              </a:ext>
            </a:extLst>
          </p:cNvPr>
          <p:cNvSpPr/>
          <p:nvPr/>
        </p:nvSpPr>
        <p:spPr>
          <a:xfrm>
            <a:off x="4369308" y="9404190"/>
            <a:ext cx="256032" cy="256032"/>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95FF5857-68DA-42EB-9C05-A933F89817A8}"/>
              </a:ext>
            </a:extLst>
          </p:cNvPr>
          <p:cNvSpPr txBox="1"/>
          <p:nvPr/>
        </p:nvSpPr>
        <p:spPr>
          <a:xfrm>
            <a:off x="4733415" y="9376894"/>
            <a:ext cx="2480166"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cccccc</a:t>
            </a:r>
            <a:endParaRPr lang="en-US" sz="1600">
              <a:solidFill>
                <a:srgbClr val="333333"/>
              </a:solidFill>
              <a:latin typeface="Segoe UI" panose="020B0502040204020203" pitchFamily="34" charset="0"/>
              <a:cs typeface="Segoe UI" panose="020B0502040204020203" pitchFamily="34" charset="0"/>
            </a:endParaRPr>
          </a:p>
          <a:p>
            <a:r>
              <a:rPr lang="en-US" sz="1600">
                <a:solidFill>
                  <a:srgbClr val="333333"/>
                </a:solidFill>
                <a:latin typeface="Segoe UI" panose="020B0502040204020203" pitchFamily="34" charset="0"/>
                <a:cs typeface="Segoe UI" panose="020B0502040204020203" pitchFamily="34" charset="0"/>
              </a:rPr>
              <a:t>RGB: 204, 204, 204</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type&gt;-alt-20</a:t>
            </a:r>
          </a:p>
        </p:txBody>
      </p:sp>
      <p:sp>
        <p:nvSpPr>
          <p:cNvPr id="46" name="Rectangle 45">
            <a:extLst>
              <a:ext uri="{FF2B5EF4-FFF2-40B4-BE49-F238E27FC236}">
                <a16:creationId xmlns:a16="http://schemas.microsoft.com/office/drawing/2014/main" id="{4C74B4C2-DE45-4705-9F1E-B91760E23906}"/>
              </a:ext>
            </a:extLst>
          </p:cNvPr>
          <p:cNvSpPr/>
          <p:nvPr/>
        </p:nvSpPr>
        <p:spPr>
          <a:xfrm>
            <a:off x="4369308" y="10346764"/>
            <a:ext cx="256032" cy="256032"/>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447FCA9C-1AF8-49F7-8181-1B7D2F903B73}"/>
              </a:ext>
            </a:extLst>
          </p:cNvPr>
          <p:cNvSpPr txBox="1"/>
          <p:nvPr/>
        </p:nvSpPr>
        <p:spPr>
          <a:xfrm>
            <a:off x="4733415" y="10319468"/>
            <a:ext cx="2480166"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#d9d9d9</a:t>
            </a:r>
          </a:p>
          <a:p>
            <a:r>
              <a:rPr lang="en-US" sz="1600">
                <a:solidFill>
                  <a:srgbClr val="333333"/>
                </a:solidFill>
                <a:latin typeface="Segoe UI" panose="020B0502040204020203" pitchFamily="34" charset="0"/>
                <a:cs typeface="Segoe UI" panose="020B0502040204020203" pitchFamily="34" charset="0"/>
              </a:rPr>
              <a:t>RGB: 217, 217, 217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type&gt;-alt-15</a:t>
            </a:r>
          </a:p>
        </p:txBody>
      </p:sp>
      <p:sp>
        <p:nvSpPr>
          <p:cNvPr id="48" name="Rectangle 47">
            <a:extLst>
              <a:ext uri="{FF2B5EF4-FFF2-40B4-BE49-F238E27FC236}">
                <a16:creationId xmlns:a16="http://schemas.microsoft.com/office/drawing/2014/main" id="{4AD62068-4DFB-40F9-BB79-D967675852D5}"/>
              </a:ext>
            </a:extLst>
          </p:cNvPr>
          <p:cNvSpPr/>
          <p:nvPr/>
        </p:nvSpPr>
        <p:spPr>
          <a:xfrm>
            <a:off x="4369308" y="11289338"/>
            <a:ext cx="256032" cy="25603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33218003-2362-4968-8374-90DD1393D415}"/>
              </a:ext>
            </a:extLst>
          </p:cNvPr>
          <p:cNvSpPr txBox="1"/>
          <p:nvPr/>
        </p:nvSpPr>
        <p:spPr>
          <a:xfrm>
            <a:off x="4733415" y="11262042"/>
            <a:ext cx="2480166"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#e6e6e6</a:t>
            </a:r>
          </a:p>
          <a:p>
            <a:r>
              <a:rPr lang="en-US" sz="1600">
                <a:solidFill>
                  <a:srgbClr val="333333"/>
                </a:solidFill>
                <a:latin typeface="Segoe UI" panose="020B0502040204020203" pitchFamily="34" charset="0"/>
                <a:cs typeface="Segoe UI" panose="020B0502040204020203" pitchFamily="34" charset="0"/>
              </a:rPr>
              <a:t>RGB: 230, 230, 230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type&gt;-alt-10</a:t>
            </a:r>
          </a:p>
        </p:txBody>
      </p:sp>
      <p:sp>
        <p:nvSpPr>
          <p:cNvPr id="50" name="Rectangle 49">
            <a:extLst>
              <a:ext uri="{FF2B5EF4-FFF2-40B4-BE49-F238E27FC236}">
                <a16:creationId xmlns:a16="http://schemas.microsoft.com/office/drawing/2014/main" id="{673091E6-A62A-45D1-A683-75C78B3DEEAC}"/>
              </a:ext>
            </a:extLst>
          </p:cNvPr>
          <p:cNvSpPr/>
          <p:nvPr/>
        </p:nvSpPr>
        <p:spPr>
          <a:xfrm>
            <a:off x="4369308" y="12242716"/>
            <a:ext cx="256032" cy="256032"/>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E167B16B-F65A-4BA4-9480-5A6CE3F2D3B0}"/>
              </a:ext>
            </a:extLst>
          </p:cNvPr>
          <p:cNvSpPr txBox="1"/>
          <p:nvPr/>
        </p:nvSpPr>
        <p:spPr>
          <a:xfrm>
            <a:off x="4733415" y="12204616"/>
            <a:ext cx="2369559"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#f2f2f2</a:t>
            </a:r>
          </a:p>
          <a:p>
            <a:r>
              <a:rPr lang="en-US" sz="1600">
                <a:solidFill>
                  <a:srgbClr val="333333"/>
                </a:solidFill>
                <a:latin typeface="Segoe UI" panose="020B0502040204020203" pitchFamily="34" charset="0"/>
                <a:cs typeface="Segoe UI" panose="020B0502040204020203" pitchFamily="34" charset="0"/>
              </a:rPr>
              <a:t>RGB: 242, 242, 242</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type&gt;-alt-5</a:t>
            </a:r>
          </a:p>
        </p:txBody>
      </p:sp>
      <p:sp>
        <p:nvSpPr>
          <p:cNvPr id="53" name="TextBox 52">
            <a:extLst>
              <a:ext uri="{FF2B5EF4-FFF2-40B4-BE49-F238E27FC236}">
                <a16:creationId xmlns:a16="http://schemas.microsoft.com/office/drawing/2014/main" id="{C53B2FA6-F082-4265-B24B-31FE87039148}"/>
              </a:ext>
            </a:extLst>
          </p:cNvPr>
          <p:cNvSpPr txBox="1"/>
          <p:nvPr/>
        </p:nvSpPr>
        <p:spPr>
          <a:xfrm>
            <a:off x="8282940" y="1343348"/>
            <a:ext cx="838691"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Accent</a:t>
            </a:r>
          </a:p>
        </p:txBody>
      </p:sp>
      <p:sp>
        <p:nvSpPr>
          <p:cNvPr id="52" name="Rectangle 51">
            <a:extLst>
              <a:ext uri="{FF2B5EF4-FFF2-40B4-BE49-F238E27FC236}">
                <a16:creationId xmlns:a16="http://schemas.microsoft.com/office/drawing/2014/main" id="{DB641DB8-D98B-4BAA-82A0-19CD732DFB84}"/>
              </a:ext>
            </a:extLst>
          </p:cNvPr>
          <p:cNvSpPr/>
          <p:nvPr/>
        </p:nvSpPr>
        <p:spPr>
          <a:xfrm>
            <a:off x="8282940" y="1873790"/>
            <a:ext cx="256032" cy="256032"/>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D5C6C6B-3488-4B8C-B80E-39E71A0DD790}"/>
              </a:ext>
            </a:extLst>
          </p:cNvPr>
          <p:cNvSpPr txBox="1"/>
          <p:nvPr/>
        </p:nvSpPr>
        <p:spPr>
          <a:xfrm>
            <a:off x="8647047" y="1848390"/>
            <a:ext cx="2539478"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#0067b8</a:t>
            </a:r>
          </a:p>
          <a:p>
            <a:r>
              <a:rPr lang="en-US" sz="1600">
                <a:solidFill>
                  <a:srgbClr val="333333"/>
                </a:solidFill>
                <a:latin typeface="Segoe UI" panose="020B0502040204020203" pitchFamily="34" charset="0"/>
                <a:cs typeface="Segoe UI" panose="020B0502040204020203" pitchFamily="34" charset="0"/>
              </a:rPr>
              <a:t>RGB: 0, 103, 184</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type&gt;-accent</a:t>
            </a:r>
          </a:p>
        </p:txBody>
      </p:sp>
      <p:sp>
        <p:nvSpPr>
          <p:cNvPr id="55" name="Rectangle 54">
            <a:extLst>
              <a:ext uri="{FF2B5EF4-FFF2-40B4-BE49-F238E27FC236}">
                <a16:creationId xmlns:a16="http://schemas.microsoft.com/office/drawing/2014/main" id="{F942460F-5ED3-4E97-9BA6-D7BAE27D5208}"/>
              </a:ext>
            </a:extLst>
          </p:cNvPr>
          <p:cNvSpPr/>
          <p:nvPr/>
        </p:nvSpPr>
        <p:spPr>
          <a:xfrm>
            <a:off x="8282940" y="2804276"/>
            <a:ext cx="256032" cy="256032"/>
          </a:xfrm>
          <a:prstGeom prst="rect">
            <a:avLst/>
          </a:prstGeom>
          <a:solidFill>
            <a:srgbClr val="1A76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C23E87F3-9AB7-4192-B32A-5907CC49958C}"/>
              </a:ext>
            </a:extLst>
          </p:cNvPr>
          <p:cNvSpPr txBox="1"/>
          <p:nvPr/>
        </p:nvSpPr>
        <p:spPr>
          <a:xfrm>
            <a:off x="8647047" y="2778876"/>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#1a76bf</a:t>
            </a:r>
          </a:p>
          <a:p>
            <a:r>
              <a:rPr lang="en-US" sz="1600">
                <a:solidFill>
                  <a:srgbClr val="333333"/>
                </a:solidFill>
                <a:latin typeface="Segoe UI" panose="020B0502040204020203" pitchFamily="34" charset="0"/>
                <a:cs typeface="Segoe UI" panose="020B0502040204020203" pitchFamily="34" charset="0"/>
              </a:rPr>
              <a:t>RGB: 26, 118, 191</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type&gt;-accent-90</a:t>
            </a:r>
          </a:p>
        </p:txBody>
      </p:sp>
      <p:sp>
        <p:nvSpPr>
          <p:cNvPr id="57" name="Rectangle 56">
            <a:extLst>
              <a:ext uri="{FF2B5EF4-FFF2-40B4-BE49-F238E27FC236}">
                <a16:creationId xmlns:a16="http://schemas.microsoft.com/office/drawing/2014/main" id="{0677F64F-728D-4A22-9AB2-9604BF89C44A}"/>
              </a:ext>
            </a:extLst>
          </p:cNvPr>
          <p:cNvSpPr/>
          <p:nvPr/>
        </p:nvSpPr>
        <p:spPr>
          <a:xfrm>
            <a:off x="8282940" y="3746850"/>
            <a:ext cx="256032" cy="256032"/>
          </a:xfrm>
          <a:prstGeom prst="rect">
            <a:avLst/>
          </a:prstGeom>
          <a:solidFill>
            <a:srgbClr val="338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C9A7749B-5BE2-43FC-8845-128F188C0D7C}"/>
              </a:ext>
            </a:extLst>
          </p:cNvPr>
          <p:cNvSpPr txBox="1"/>
          <p:nvPr/>
        </p:nvSpPr>
        <p:spPr>
          <a:xfrm>
            <a:off x="8647047" y="3721450"/>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#3385c6</a:t>
            </a:r>
          </a:p>
          <a:p>
            <a:r>
              <a:rPr lang="en-US" sz="1600">
                <a:solidFill>
                  <a:srgbClr val="333333"/>
                </a:solidFill>
                <a:latin typeface="Segoe UI" panose="020B0502040204020203" pitchFamily="34" charset="0"/>
                <a:cs typeface="Segoe UI" panose="020B0502040204020203" pitchFamily="34" charset="0"/>
              </a:rPr>
              <a:t>RGB: 51, 133, 198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type&gt;-accent-80</a:t>
            </a:r>
          </a:p>
        </p:txBody>
      </p:sp>
      <p:sp>
        <p:nvSpPr>
          <p:cNvPr id="59" name="Rectangle 58">
            <a:extLst>
              <a:ext uri="{FF2B5EF4-FFF2-40B4-BE49-F238E27FC236}">
                <a16:creationId xmlns:a16="http://schemas.microsoft.com/office/drawing/2014/main" id="{BCF05D3A-4225-441F-974F-678D9ADDC69A}"/>
              </a:ext>
            </a:extLst>
          </p:cNvPr>
          <p:cNvSpPr/>
          <p:nvPr/>
        </p:nvSpPr>
        <p:spPr>
          <a:xfrm>
            <a:off x="8282940" y="4689424"/>
            <a:ext cx="256032" cy="256032"/>
          </a:xfrm>
          <a:prstGeom prst="rect">
            <a:avLst/>
          </a:prstGeom>
          <a:solidFill>
            <a:srgbClr val="4D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52B3FD81-09B4-4EF2-9BC3-F6D3B1536ADE}"/>
              </a:ext>
            </a:extLst>
          </p:cNvPr>
          <p:cNvSpPr txBox="1"/>
          <p:nvPr/>
        </p:nvSpPr>
        <p:spPr>
          <a:xfrm>
            <a:off x="8647047" y="4664024"/>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#4d95cd</a:t>
            </a:r>
          </a:p>
          <a:p>
            <a:r>
              <a:rPr lang="en-US" sz="1600">
                <a:solidFill>
                  <a:srgbClr val="333333"/>
                </a:solidFill>
                <a:latin typeface="Segoe UI" panose="020B0502040204020203" pitchFamily="34" charset="0"/>
                <a:cs typeface="Segoe UI" panose="020B0502040204020203" pitchFamily="34" charset="0"/>
              </a:rPr>
              <a:t>RGB: 77, 149, 205</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type&gt;-accent-70</a:t>
            </a:r>
          </a:p>
        </p:txBody>
      </p:sp>
      <p:sp>
        <p:nvSpPr>
          <p:cNvPr id="61" name="Rectangle 60">
            <a:extLst>
              <a:ext uri="{FF2B5EF4-FFF2-40B4-BE49-F238E27FC236}">
                <a16:creationId xmlns:a16="http://schemas.microsoft.com/office/drawing/2014/main" id="{B891A2BE-D0AD-4F64-AD66-E51C3142764A}"/>
              </a:ext>
            </a:extLst>
          </p:cNvPr>
          <p:cNvSpPr/>
          <p:nvPr/>
        </p:nvSpPr>
        <p:spPr>
          <a:xfrm>
            <a:off x="8282940" y="5631998"/>
            <a:ext cx="256032" cy="256032"/>
          </a:xfrm>
          <a:prstGeom prst="rect">
            <a:avLst/>
          </a:prstGeom>
          <a:solidFill>
            <a:srgbClr val="66A4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a:extLst>
              <a:ext uri="{FF2B5EF4-FFF2-40B4-BE49-F238E27FC236}">
                <a16:creationId xmlns:a16="http://schemas.microsoft.com/office/drawing/2014/main" id="{CA31C232-E73E-4EB8-9BAC-B377D9FCB0B4}"/>
              </a:ext>
            </a:extLst>
          </p:cNvPr>
          <p:cNvSpPr txBox="1"/>
          <p:nvPr/>
        </p:nvSpPr>
        <p:spPr>
          <a:xfrm>
            <a:off x="8647047" y="5606598"/>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#66a4d4</a:t>
            </a:r>
          </a:p>
          <a:p>
            <a:r>
              <a:rPr lang="en-US" sz="1600">
                <a:solidFill>
                  <a:srgbClr val="333333"/>
                </a:solidFill>
                <a:latin typeface="Segoe UI" panose="020B0502040204020203" pitchFamily="34" charset="0"/>
                <a:cs typeface="Segoe UI" panose="020B0502040204020203" pitchFamily="34" charset="0"/>
              </a:rPr>
              <a:t>RGB: 102, 164, 212</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type&gt;-accent-60</a:t>
            </a:r>
          </a:p>
        </p:txBody>
      </p:sp>
      <p:sp>
        <p:nvSpPr>
          <p:cNvPr id="63" name="Rectangle 62">
            <a:extLst>
              <a:ext uri="{FF2B5EF4-FFF2-40B4-BE49-F238E27FC236}">
                <a16:creationId xmlns:a16="http://schemas.microsoft.com/office/drawing/2014/main" id="{F2F936E8-2C61-4C7F-B361-1F1EC51E4C67}"/>
              </a:ext>
            </a:extLst>
          </p:cNvPr>
          <p:cNvSpPr/>
          <p:nvPr/>
        </p:nvSpPr>
        <p:spPr>
          <a:xfrm>
            <a:off x="8282940" y="6574572"/>
            <a:ext cx="256032" cy="256032"/>
          </a:xfrm>
          <a:prstGeom prst="rect">
            <a:avLst/>
          </a:prstGeom>
          <a:solidFill>
            <a:srgbClr val="80B3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06A7B6F7-7BAA-4A96-9323-0EF4BCF73548}"/>
              </a:ext>
            </a:extLst>
          </p:cNvPr>
          <p:cNvSpPr txBox="1"/>
          <p:nvPr/>
        </p:nvSpPr>
        <p:spPr>
          <a:xfrm>
            <a:off x="8647047" y="6549172"/>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#80b3dc</a:t>
            </a:r>
          </a:p>
          <a:p>
            <a:r>
              <a:rPr lang="en-US" sz="1600">
                <a:solidFill>
                  <a:srgbClr val="333333"/>
                </a:solidFill>
                <a:latin typeface="Segoe UI" panose="020B0502040204020203" pitchFamily="34" charset="0"/>
                <a:cs typeface="Segoe UI" panose="020B0502040204020203" pitchFamily="34" charset="0"/>
              </a:rPr>
              <a:t>RGB: 128, 179, 220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type&gt;-accent-50</a:t>
            </a:r>
          </a:p>
        </p:txBody>
      </p:sp>
      <p:sp>
        <p:nvSpPr>
          <p:cNvPr id="65" name="Rectangle 64">
            <a:extLst>
              <a:ext uri="{FF2B5EF4-FFF2-40B4-BE49-F238E27FC236}">
                <a16:creationId xmlns:a16="http://schemas.microsoft.com/office/drawing/2014/main" id="{0C8546F7-56ED-4E60-A8FD-58FEC84FC6CB}"/>
              </a:ext>
            </a:extLst>
          </p:cNvPr>
          <p:cNvSpPr/>
          <p:nvPr/>
        </p:nvSpPr>
        <p:spPr>
          <a:xfrm>
            <a:off x="8282940" y="8459720"/>
            <a:ext cx="256032" cy="256032"/>
          </a:xfrm>
          <a:prstGeom prst="rect">
            <a:avLst/>
          </a:prstGeom>
          <a:solidFill>
            <a:srgbClr val="B3D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734D91AF-0874-40F7-B407-DA4D9447F96E}"/>
              </a:ext>
            </a:extLst>
          </p:cNvPr>
          <p:cNvSpPr txBox="1"/>
          <p:nvPr/>
        </p:nvSpPr>
        <p:spPr>
          <a:xfrm>
            <a:off x="8647047" y="8434320"/>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#b3d1ea</a:t>
            </a:r>
          </a:p>
          <a:p>
            <a:r>
              <a:rPr lang="en-US" sz="1600">
                <a:solidFill>
                  <a:srgbClr val="333333"/>
                </a:solidFill>
                <a:latin typeface="Segoe UI" panose="020B0502040204020203" pitchFamily="34" charset="0"/>
                <a:cs typeface="Segoe UI" panose="020B0502040204020203" pitchFamily="34" charset="0"/>
              </a:rPr>
              <a:t>RGB: 179, 209, 234</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type&gt;-accent-30</a:t>
            </a:r>
          </a:p>
        </p:txBody>
      </p:sp>
      <p:sp>
        <p:nvSpPr>
          <p:cNvPr id="67" name="Rectangle 66">
            <a:extLst>
              <a:ext uri="{FF2B5EF4-FFF2-40B4-BE49-F238E27FC236}">
                <a16:creationId xmlns:a16="http://schemas.microsoft.com/office/drawing/2014/main" id="{D1206584-48EC-4A25-B074-6366D29A6378}"/>
              </a:ext>
            </a:extLst>
          </p:cNvPr>
          <p:cNvSpPr/>
          <p:nvPr/>
        </p:nvSpPr>
        <p:spPr>
          <a:xfrm>
            <a:off x="8282940" y="9402294"/>
            <a:ext cx="256032" cy="256032"/>
          </a:xfrm>
          <a:prstGeom prst="rect">
            <a:avLst/>
          </a:prstGeom>
          <a:solidFill>
            <a:srgbClr val="CCE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E8C53DD4-2C7E-4323-A75F-5A57901CEB55}"/>
              </a:ext>
            </a:extLst>
          </p:cNvPr>
          <p:cNvSpPr txBox="1"/>
          <p:nvPr/>
        </p:nvSpPr>
        <p:spPr>
          <a:xfrm>
            <a:off x="8647047" y="9376894"/>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#cce1f1</a:t>
            </a:r>
          </a:p>
          <a:p>
            <a:r>
              <a:rPr lang="en-US" sz="1600">
                <a:solidFill>
                  <a:srgbClr val="333333"/>
                </a:solidFill>
                <a:latin typeface="Segoe UI" panose="020B0502040204020203" pitchFamily="34" charset="0"/>
                <a:cs typeface="Segoe UI" panose="020B0502040204020203" pitchFamily="34" charset="0"/>
              </a:rPr>
              <a:t>RGB: 204, 225, 241</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type&gt;-accent-20</a:t>
            </a:r>
          </a:p>
        </p:txBody>
      </p:sp>
      <p:sp>
        <p:nvSpPr>
          <p:cNvPr id="69" name="Rectangle 68">
            <a:extLst>
              <a:ext uri="{FF2B5EF4-FFF2-40B4-BE49-F238E27FC236}">
                <a16:creationId xmlns:a16="http://schemas.microsoft.com/office/drawing/2014/main" id="{989BCF6E-4A5D-461C-934D-0329263988AD}"/>
              </a:ext>
            </a:extLst>
          </p:cNvPr>
          <p:cNvSpPr/>
          <p:nvPr/>
        </p:nvSpPr>
        <p:spPr>
          <a:xfrm>
            <a:off x="8282940" y="10344868"/>
            <a:ext cx="256032" cy="256032"/>
          </a:xfrm>
          <a:prstGeom prst="rect">
            <a:avLst/>
          </a:prstGeom>
          <a:solidFill>
            <a:srgbClr val="D9E8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4B5D34C9-90DE-400A-94B4-8A0F5A78AEE3}"/>
              </a:ext>
            </a:extLst>
          </p:cNvPr>
          <p:cNvSpPr txBox="1"/>
          <p:nvPr/>
        </p:nvSpPr>
        <p:spPr>
          <a:xfrm>
            <a:off x="8647047" y="10319468"/>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#d9e8f4</a:t>
            </a:r>
          </a:p>
          <a:p>
            <a:r>
              <a:rPr lang="en-US" sz="1600">
                <a:solidFill>
                  <a:srgbClr val="333333"/>
                </a:solidFill>
                <a:latin typeface="Segoe UI" panose="020B0502040204020203" pitchFamily="34" charset="0"/>
                <a:cs typeface="Segoe UI" panose="020B0502040204020203" pitchFamily="34" charset="0"/>
              </a:rPr>
              <a:t>RGB: 217, 232, 244</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type&gt;-accent-15</a:t>
            </a:r>
          </a:p>
        </p:txBody>
      </p:sp>
      <p:sp>
        <p:nvSpPr>
          <p:cNvPr id="71" name="Rectangle 70">
            <a:extLst>
              <a:ext uri="{FF2B5EF4-FFF2-40B4-BE49-F238E27FC236}">
                <a16:creationId xmlns:a16="http://schemas.microsoft.com/office/drawing/2014/main" id="{FC6C5064-D830-4A87-A972-1E61CEF95E23}"/>
              </a:ext>
            </a:extLst>
          </p:cNvPr>
          <p:cNvSpPr/>
          <p:nvPr/>
        </p:nvSpPr>
        <p:spPr>
          <a:xfrm>
            <a:off x="8282940" y="11287442"/>
            <a:ext cx="256032" cy="256032"/>
          </a:xfrm>
          <a:prstGeom prst="rect">
            <a:avLst/>
          </a:prstGeom>
          <a:solidFill>
            <a:srgbClr val="E6F0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0E5F6B5F-62C7-44F0-BCC5-82C53765273A}"/>
              </a:ext>
            </a:extLst>
          </p:cNvPr>
          <p:cNvSpPr txBox="1"/>
          <p:nvPr/>
        </p:nvSpPr>
        <p:spPr>
          <a:xfrm>
            <a:off x="8647047" y="11262042"/>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#e6f0f8</a:t>
            </a:r>
          </a:p>
          <a:p>
            <a:r>
              <a:rPr lang="en-US" sz="1600">
                <a:solidFill>
                  <a:srgbClr val="333333"/>
                </a:solidFill>
                <a:latin typeface="Segoe UI" panose="020B0502040204020203" pitchFamily="34" charset="0"/>
                <a:cs typeface="Segoe UI" panose="020B0502040204020203" pitchFamily="34" charset="0"/>
              </a:rPr>
              <a:t>RGB: 230, 240, 248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type&gt;-accent-10</a:t>
            </a:r>
          </a:p>
        </p:txBody>
      </p:sp>
      <p:sp>
        <p:nvSpPr>
          <p:cNvPr id="73" name="Rectangle 72">
            <a:extLst>
              <a:ext uri="{FF2B5EF4-FFF2-40B4-BE49-F238E27FC236}">
                <a16:creationId xmlns:a16="http://schemas.microsoft.com/office/drawing/2014/main" id="{2B6A03EA-D1B7-4CD4-9F43-E1302CC74F55}"/>
              </a:ext>
            </a:extLst>
          </p:cNvPr>
          <p:cNvSpPr/>
          <p:nvPr/>
        </p:nvSpPr>
        <p:spPr>
          <a:xfrm>
            <a:off x="8282940" y="12230016"/>
            <a:ext cx="256032" cy="256032"/>
          </a:xfrm>
          <a:prstGeom prst="rect">
            <a:avLst/>
          </a:prstGeom>
          <a:solidFill>
            <a:srgbClr val="F2F7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TextBox 73">
            <a:extLst>
              <a:ext uri="{FF2B5EF4-FFF2-40B4-BE49-F238E27FC236}">
                <a16:creationId xmlns:a16="http://schemas.microsoft.com/office/drawing/2014/main" id="{A054F7C0-D079-43CF-B70A-50C991EFA0D8}"/>
              </a:ext>
            </a:extLst>
          </p:cNvPr>
          <p:cNvSpPr txBox="1"/>
          <p:nvPr/>
        </p:nvSpPr>
        <p:spPr>
          <a:xfrm>
            <a:off x="8647047" y="12204616"/>
            <a:ext cx="2731838"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#f2f7fb</a:t>
            </a:r>
          </a:p>
          <a:p>
            <a:r>
              <a:rPr lang="en-US" sz="1600">
                <a:solidFill>
                  <a:srgbClr val="333333"/>
                </a:solidFill>
                <a:latin typeface="Segoe UI" panose="020B0502040204020203" pitchFamily="34" charset="0"/>
                <a:cs typeface="Segoe UI" panose="020B0502040204020203" pitchFamily="34" charset="0"/>
              </a:rPr>
              <a:t>RGB: 242, 247, 251</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type&gt;-accent-5</a:t>
            </a:r>
          </a:p>
        </p:txBody>
      </p:sp>
      <p:sp>
        <p:nvSpPr>
          <p:cNvPr id="75" name="Rectangle 74">
            <a:extLst>
              <a:ext uri="{FF2B5EF4-FFF2-40B4-BE49-F238E27FC236}">
                <a16:creationId xmlns:a16="http://schemas.microsoft.com/office/drawing/2014/main" id="{A09D1E90-D25B-4F6C-873F-E80F9980B3E7}"/>
              </a:ext>
            </a:extLst>
          </p:cNvPr>
          <p:cNvSpPr/>
          <p:nvPr/>
        </p:nvSpPr>
        <p:spPr>
          <a:xfrm>
            <a:off x="8282940" y="7517146"/>
            <a:ext cx="256032" cy="256032"/>
          </a:xfrm>
          <a:prstGeom prst="rect">
            <a:avLst/>
          </a:prstGeom>
          <a:solidFill>
            <a:srgbClr val="80B3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a:extLst>
              <a:ext uri="{FF2B5EF4-FFF2-40B4-BE49-F238E27FC236}">
                <a16:creationId xmlns:a16="http://schemas.microsoft.com/office/drawing/2014/main" id="{50919793-528F-4C09-A365-10A5DDCC140D}"/>
              </a:ext>
            </a:extLst>
          </p:cNvPr>
          <p:cNvSpPr txBox="1"/>
          <p:nvPr/>
        </p:nvSpPr>
        <p:spPr>
          <a:xfrm>
            <a:off x="8647047" y="7491746"/>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#99c2e3</a:t>
            </a:r>
          </a:p>
          <a:p>
            <a:r>
              <a:rPr lang="en-US" sz="1600">
                <a:solidFill>
                  <a:srgbClr val="333333"/>
                </a:solidFill>
                <a:latin typeface="Segoe UI" panose="020B0502040204020203" pitchFamily="34" charset="0"/>
                <a:cs typeface="Segoe UI" panose="020B0502040204020203" pitchFamily="34" charset="0"/>
              </a:rPr>
              <a:t>RGB: 153, 194, 227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type&gt;-accent-40</a:t>
            </a:r>
          </a:p>
        </p:txBody>
      </p:sp>
      <p:sp>
        <p:nvSpPr>
          <p:cNvPr id="79" name="TextBox 78">
            <a:extLst>
              <a:ext uri="{FF2B5EF4-FFF2-40B4-BE49-F238E27FC236}">
                <a16:creationId xmlns:a16="http://schemas.microsoft.com/office/drawing/2014/main" id="{62B27575-4C6D-44C4-8424-DC85F0F3120F}"/>
              </a:ext>
            </a:extLst>
          </p:cNvPr>
          <p:cNvSpPr txBox="1"/>
          <p:nvPr/>
        </p:nvSpPr>
        <p:spPr>
          <a:xfrm>
            <a:off x="12922958" y="1281127"/>
            <a:ext cx="7091734" cy="4216539"/>
          </a:xfrm>
          <a:prstGeom prst="rect">
            <a:avLst/>
          </a:prstGeom>
          <a:noFill/>
        </p:spPr>
        <p:txBody>
          <a:bodyPr wrap="square" rtlCol="0">
            <a:spAutoFit/>
          </a:bodyPr>
          <a:lstStyle/>
          <a:p>
            <a:r>
              <a:rPr lang="en-US" sz="1600">
                <a:solidFill>
                  <a:srgbClr val="333333"/>
                </a:solidFill>
                <a:latin typeface="Segoe UI Bold" panose="020B0802040204020203" pitchFamily="34" charset="0"/>
                <a:cs typeface="Segoe UI Bold" panose="020B0802040204020203" pitchFamily="34" charset="0"/>
              </a:rPr>
              <a:t>Valid &lt;color type&gt; values are </a:t>
            </a:r>
            <a:endParaRPr lang="en-US">
              <a:latin typeface="Segoe UI Bold" panose="020B0802040204020203" pitchFamily="34" charset="0"/>
              <a:cs typeface="Segoe UI Bold" panose="020B0802040204020203" pitchFamily="34" charset="0"/>
            </a:endParaRPr>
          </a:p>
          <a:p>
            <a:pPr lvl="1"/>
            <a:endParaRPr lang="en-US"/>
          </a:p>
          <a:p>
            <a:r>
              <a:rPr lang="en-US"/>
              <a:t>“color” – text color</a:t>
            </a:r>
          </a:p>
          <a:p>
            <a:r>
              <a:rPr lang="en-US"/>
              <a:t>“background-color” – background</a:t>
            </a:r>
          </a:p>
          <a:p>
            <a:r>
              <a:rPr lang="en-US"/>
              <a:t>“border-color” – border color (all sides) </a:t>
            </a:r>
          </a:p>
          <a:p>
            <a:r>
              <a:rPr lang="en-US"/>
              <a:t>“border-top-color” – border color (top)</a:t>
            </a:r>
          </a:p>
          <a:p>
            <a:r>
              <a:rPr lang="en-US"/>
              <a:t>“border-bottom-color” – border color (bottom)</a:t>
            </a:r>
          </a:p>
          <a:p>
            <a:r>
              <a:rPr lang="en-US"/>
              <a:t>“border-left-color” – border color (left) </a:t>
            </a:r>
          </a:p>
          <a:p>
            <a:r>
              <a:rPr lang="en-US"/>
              <a:t>“border-right-color” – border color (right) </a:t>
            </a:r>
          </a:p>
          <a:p>
            <a:r>
              <a:rPr lang="en-US"/>
              <a:t>“outline-color” – outline color (all sides)</a:t>
            </a:r>
          </a:p>
          <a:p>
            <a:endParaRPr lang="en-US"/>
          </a:p>
          <a:p>
            <a:r>
              <a:rPr lang="en-US" b="1"/>
              <a:t>Guidance on using color</a:t>
            </a:r>
          </a:p>
          <a:p>
            <a:br>
              <a:rPr lang="en-US"/>
            </a:br>
            <a:r>
              <a:rPr lang="en-US"/>
              <a:t>Use Base, Alt, and Accent as your primary colors, as this will automatically support theming updates used in Windows Admin Center</a:t>
            </a:r>
            <a:endParaRPr lang="en-US" sz="1600">
              <a:solidFill>
                <a:srgbClr val="333333"/>
              </a:solidFill>
              <a:latin typeface="Segoe UI" panose="020B0502040204020203" pitchFamily="34" charset="0"/>
              <a:cs typeface="Segoe UI" panose="020B0502040204020203" pitchFamily="34" charset="0"/>
            </a:endParaRPr>
          </a:p>
        </p:txBody>
      </p:sp>
      <p:sp>
        <p:nvSpPr>
          <p:cNvPr id="104" name="Rectangle 103">
            <a:extLst>
              <a:ext uri="{FF2B5EF4-FFF2-40B4-BE49-F238E27FC236}">
                <a16:creationId xmlns:a16="http://schemas.microsoft.com/office/drawing/2014/main" id="{6AA2ECE7-3AB2-498A-9613-E090C32335E7}"/>
              </a:ext>
            </a:extLst>
          </p:cNvPr>
          <p:cNvSpPr/>
          <p:nvPr/>
        </p:nvSpPr>
        <p:spPr>
          <a:xfrm>
            <a:off x="455676" y="1863328"/>
            <a:ext cx="256032" cy="256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a:extLst>
              <a:ext uri="{FF2B5EF4-FFF2-40B4-BE49-F238E27FC236}">
                <a16:creationId xmlns:a16="http://schemas.microsoft.com/office/drawing/2014/main" id="{F8376854-6A50-4ACF-9432-32980CDBC252}"/>
              </a:ext>
            </a:extLst>
          </p:cNvPr>
          <p:cNvSpPr txBox="1"/>
          <p:nvPr/>
        </p:nvSpPr>
        <p:spPr>
          <a:xfrm>
            <a:off x="793894" y="1825228"/>
            <a:ext cx="2370072"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ffffff</a:t>
            </a:r>
            <a:endParaRPr lang="en-US" sz="1600">
              <a:solidFill>
                <a:srgbClr val="333333"/>
              </a:solidFill>
              <a:latin typeface="Segoe UI" panose="020B0502040204020203" pitchFamily="34" charset="0"/>
              <a:cs typeface="Segoe UI" panose="020B0502040204020203" pitchFamily="34" charset="0"/>
            </a:endParaRPr>
          </a:p>
          <a:p>
            <a:r>
              <a:rPr lang="en-US" sz="1600">
                <a:solidFill>
                  <a:srgbClr val="333333"/>
                </a:solidFill>
                <a:latin typeface="Segoe UI" panose="020B0502040204020203" pitchFamily="34" charset="0"/>
                <a:cs typeface="Segoe UI" panose="020B0502040204020203" pitchFamily="34" charset="0"/>
              </a:rPr>
              <a:t>RGB: 255, 255, 255</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type&gt;-base</a:t>
            </a:r>
          </a:p>
        </p:txBody>
      </p:sp>
      <p:sp>
        <p:nvSpPr>
          <p:cNvPr id="110" name="Rectangle 109">
            <a:extLst>
              <a:ext uri="{FF2B5EF4-FFF2-40B4-BE49-F238E27FC236}">
                <a16:creationId xmlns:a16="http://schemas.microsoft.com/office/drawing/2014/main" id="{78216303-DE71-4CAC-BBDA-4B4DBAF7816A}"/>
              </a:ext>
            </a:extLst>
          </p:cNvPr>
          <p:cNvSpPr/>
          <p:nvPr/>
        </p:nvSpPr>
        <p:spPr>
          <a:xfrm>
            <a:off x="455676" y="2816976"/>
            <a:ext cx="256032" cy="25603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TextBox 110">
            <a:extLst>
              <a:ext uri="{FF2B5EF4-FFF2-40B4-BE49-F238E27FC236}">
                <a16:creationId xmlns:a16="http://schemas.microsoft.com/office/drawing/2014/main" id="{2436F3FB-2AB8-47CA-9437-4698EB1236F4}"/>
              </a:ext>
            </a:extLst>
          </p:cNvPr>
          <p:cNvSpPr txBox="1"/>
          <p:nvPr/>
        </p:nvSpPr>
        <p:spPr>
          <a:xfrm>
            <a:off x="793894" y="2778876"/>
            <a:ext cx="2673039"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#e6e6e6</a:t>
            </a:r>
          </a:p>
          <a:p>
            <a:r>
              <a:rPr lang="en-US" sz="1600">
                <a:solidFill>
                  <a:srgbClr val="333333"/>
                </a:solidFill>
                <a:latin typeface="Segoe UI" panose="020B0502040204020203" pitchFamily="34" charset="0"/>
                <a:cs typeface="Segoe UI" panose="020B0502040204020203" pitchFamily="34" charset="0"/>
              </a:rPr>
              <a:t>RGB: 230, 230, 230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type&gt;-base-90</a:t>
            </a:r>
          </a:p>
        </p:txBody>
      </p:sp>
      <p:sp>
        <p:nvSpPr>
          <p:cNvPr id="112" name="Rectangle 111">
            <a:extLst>
              <a:ext uri="{FF2B5EF4-FFF2-40B4-BE49-F238E27FC236}">
                <a16:creationId xmlns:a16="http://schemas.microsoft.com/office/drawing/2014/main" id="{6C799A01-A558-4890-9EC3-B21E4C1CBE77}"/>
              </a:ext>
            </a:extLst>
          </p:cNvPr>
          <p:cNvSpPr/>
          <p:nvPr/>
        </p:nvSpPr>
        <p:spPr>
          <a:xfrm>
            <a:off x="455676" y="3731934"/>
            <a:ext cx="256032" cy="256032"/>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a:extLst>
              <a:ext uri="{FF2B5EF4-FFF2-40B4-BE49-F238E27FC236}">
                <a16:creationId xmlns:a16="http://schemas.microsoft.com/office/drawing/2014/main" id="{5236D424-FA55-4624-8DE2-F2B8BFADF0BE}"/>
              </a:ext>
            </a:extLst>
          </p:cNvPr>
          <p:cNvSpPr txBox="1"/>
          <p:nvPr/>
        </p:nvSpPr>
        <p:spPr>
          <a:xfrm>
            <a:off x="793894" y="3710670"/>
            <a:ext cx="2673039"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cccccc</a:t>
            </a:r>
            <a:endParaRPr lang="en-US" sz="1600">
              <a:solidFill>
                <a:srgbClr val="333333"/>
              </a:solidFill>
              <a:latin typeface="Segoe UI" panose="020B0502040204020203" pitchFamily="34" charset="0"/>
              <a:cs typeface="Segoe UI" panose="020B0502040204020203" pitchFamily="34" charset="0"/>
            </a:endParaRPr>
          </a:p>
          <a:p>
            <a:r>
              <a:rPr lang="en-US" sz="1600">
                <a:solidFill>
                  <a:srgbClr val="333333"/>
                </a:solidFill>
                <a:latin typeface="Segoe UI" panose="020B0502040204020203" pitchFamily="34" charset="0"/>
                <a:cs typeface="Segoe UI" panose="020B0502040204020203" pitchFamily="34" charset="0"/>
              </a:rPr>
              <a:t>RGB: 204, 204, 204</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type&gt;-base-80</a:t>
            </a:r>
          </a:p>
        </p:txBody>
      </p:sp>
      <p:sp>
        <p:nvSpPr>
          <p:cNvPr id="114" name="Rectangle 113">
            <a:extLst>
              <a:ext uri="{FF2B5EF4-FFF2-40B4-BE49-F238E27FC236}">
                <a16:creationId xmlns:a16="http://schemas.microsoft.com/office/drawing/2014/main" id="{0DAB2271-237C-4296-A3A5-E311BE0631B5}"/>
              </a:ext>
            </a:extLst>
          </p:cNvPr>
          <p:cNvSpPr/>
          <p:nvPr/>
        </p:nvSpPr>
        <p:spPr>
          <a:xfrm>
            <a:off x="455676" y="4685034"/>
            <a:ext cx="256032" cy="256032"/>
          </a:xfrm>
          <a:prstGeom prst="rect">
            <a:avLst/>
          </a:prstGeom>
          <a:solidFill>
            <a:srgbClr val="B3B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a:extLst>
              <a:ext uri="{FF2B5EF4-FFF2-40B4-BE49-F238E27FC236}">
                <a16:creationId xmlns:a16="http://schemas.microsoft.com/office/drawing/2014/main" id="{F702F7D8-AD7D-47D4-9655-9E5CEAED9C97}"/>
              </a:ext>
            </a:extLst>
          </p:cNvPr>
          <p:cNvSpPr txBox="1"/>
          <p:nvPr/>
        </p:nvSpPr>
        <p:spPr>
          <a:xfrm>
            <a:off x="793894" y="4663770"/>
            <a:ext cx="2673039"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#b3b3b3</a:t>
            </a:r>
          </a:p>
          <a:p>
            <a:r>
              <a:rPr lang="en-US" sz="1600">
                <a:solidFill>
                  <a:srgbClr val="333333"/>
                </a:solidFill>
                <a:latin typeface="Segoe UI" panose="020B0502040204020203" pitchFamily="34" charset="0"/>
                <a:cs typeface="Segoe UI" panose="020B0502040204020203" pitchFamily="34" charset="0"/>
              </a:rPr>
              <a:t>RGB: 179, 179, 179</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type&gt;-base-70</a:t>
            </a:r>
          </a:p>
        </p:txBody>
      </p:sp>
      <p:sp>
        <p:nvSpPr>
          <p:cNvPr id="116" name="Rectangle 115">
            <a:extLst>
              <a:ext uri="{FF2B5EF4-FFF2-40B4-BE49-F238E27FC236}">
                <a16:creationId xmlns:a16="http://schemas.microsoft.com/office/drawing/2014/main" id="{542BB811-2133-426F-827B-95F742EB7B3F}"/>
              </a:ext>
            </a:extLst>
          </p:cNvPr>
          <p:cNvSpPr/>
          <p:nvPr/>
        </p:nvSpPr>
        <p:spPr>
          <a:xfrm>
            <a:off x="455676" y="5631652"/>
            <a:ext cx="256032" cy="256032"/>
          </a:xfrm>
          <a:prstGeom prst="rect">
            <a:avLst/>
          </a:prstGeom>
          <a:solidFill>
            <a:srgbClr val="99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TextBox 116">
            <a:extLst>
              <a:ext uri="{FF2B5EF4-FFF2-40B4-BE49-F238E27FC236}">
                <a16:creationId xmlns:a16="http://schemas.microsoft.com/office/drawing/2014/main" id="{F5CE6DC2-596D-43BB-A306-5A39E7320E40}"/>
              </a:ext>
            </a:extLst>
          </p:cNvPr>
          <p:cNvSpPr txBox="1"/>
          <p:nvPr/>
        </p:nvSpPr>
        <p:spPr>
          <a:xfrm>
            <a:off x="793894" y="5610388"/>
            <a:ext cx="2673039"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#999999</a:t>
            </a:r>
          </a:p>
          <a:p>
            <a:r>
              <a:rPr lang="en-US" sz="1600">
                <a:solidFill>
                  <a:srgbClr val="333333"/>
                </a:solidFill>
                <a:latin typeface="Segoe UI" panose="020B0502040204020203" pitchFamily="34" charset="0"/>
                <a:cs typeface="Segoe UI" panose="020B0502040204020203" pitchFamily="34" charset="0"/>
              </a:rPr>
              <a:t>RGB: 153, 153, 153</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type&gt;-base-60</a:t>
            </a:r>
          </a:p>
        </p:txBody>
      </p:sp>
      <p:sp>
        <p:nvSpPr>
          <p:cNvPr id="120" name="Rectangle 119">
            <a:extLst>
              <a:ext uri="{FF2B5EF4-FFF2-40B4-BE49-F238E27FC236}">
                <a16:creationId xmlns:a16="http://schemas.microsoft.com/office/drawing/2014/main" id="{65CDE6DE-64E4-4F4D-B3A8-D0A7D1A0A452}"/>
              </a:ext>
            </a:extLst>
          </p:cNvPr>
          <p:cNvSpPr/>
          <p:nvPr/>
        </p:nvSpPr>
        <p:spPr>
          <a:xfrm>
            <a:off x="455676" y="6568074"/>
            <a:ext cx="256032" cy="256032"/>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TextBox 120">
            <a:extLst>
              <a:ext uri="{FF2B5EF4-FFF2-40B4-BE49-F238E27FC236}">
                <a16:creationId xmlns:a16="http://schemas.microsoft.com/office/drawing/2014/main" id="{2A352544-E091-43A5-8559-8B70ECEA5279}"/>
              </a:ext>
            </a:extLst>
          </p:cNvPr>
          <p:cNvSpPr txBox="1"/>
          <p:nvPr/>
        </p:nvSpPr>
        <p:spPr>
          <a:xfrm>
            <a:off x="793894" y="6546810"/>
            <a:ext cx="2673039"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#808080</a:t>
            </a:r>
          </a:p>
          <a:p>
            <a:r>
              <a:rPr lang="en-US" sz="1600">
                <a:solidFill>
                  <a:srgbClr val="333333"/>
                </a:solidFill>
                <a:latin typeface="Segoe UI" panose="020B0502040204020203" pitchFamily="34" charset="0"/>
                <a:cs typeface="Segoe UI" panose="020B0502040204020203" pitchFamily="34" charset="0"/>
              </a:rPr>
              <a:t>RGB: 128, 128, 128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type&gt;-base-50</a:t>
            </a:r>
          </a:p>
        </p:txBody>
      </p:sp>
      <p:sp>
        <p:nvSpPr>
          <p:cNvPr id="124" name="Rectangle 123">
            <a:extLst>
              <a:ext uri="{FF2B5EF4-FFF2-40B4-BE49-F238E27FC236}">
                <a16:creationId xmlns:a16="http://schemas.microsoft.com/office/drawing/2014/main" id="{6A17980F-C0D9-4A3B-8D73-384F21E3C7B9}"/>
              </a:ext>
            </a:extLst>
          </p:cNvPr>
          <p:cNvSpPr/>
          <p:nvPr/>
        </p:nvSpPr>
        <p:spPr>
          <a:xfrm>
            <a:off x="455676" y="8455584"/>
            <a:ext cx="256032" cy="256032"/>
          </a:xfrm>
          <a:prstGeom prst="rect">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TextBox 124">
            <a:extLst>
              <a:ext uri="{FF2B5EF4-FFF2-40B4-BE49-F238E27FC236}">
                <a16:creationId xmlns:a16="http://schemas.microsoft.com/office/drawing/2014/main" id="{7E60976D-B591-4268-819D-37496CA912CA}"/>
              </a:ext>
            </a:extLst>
          </p:cNvPr>
          <p:cNvSpPr txBox="1"/>
          <p:nvPr/>
        </p:nvSpPr>
        <p:spPr>
          <a:xfrm>
            <a:off x="793894" y="8434320"/>
            <a:ext cx="2673039"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#4d4d4d</a:t>
            </a:r>
          </a:p>
          <a:p>
            <a:r>
              <a:rPr lang="en-US" sz="1600">
                <a:solidFill>
                  <a:srgbClr val="333333"/>
                </a:solidFill>
                <a:latin typeface="Segoe UI" panose="020B0502040204020203" pitchFamily="34" charset="0"/>
                <a:cs typeface="Segoe UI" panose="020B0502040204020203" pitchFamily="34" charset="0"/>
              </a:rPr>
              <a:t>RGB: 77, 77, 77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type&gt;-base-30</a:t>
            </a:r>
          </a:p>
        </p:txBody>
      </p:sp>
      <p:sp>
        <p:nvSpPr>
          <p:cNvPr id="126" name="Rectangle 125">
            <a:extLst>
              <a:ext uri="{FF2B5EF4-FFF2-40B4-BE49-F238E27FC236}">
                <a16:creationId xmlns:a16="http://schemas.microsoft.com/office/drawing/2014/main" id="{3A500674-58DA-4EAA-9051-A647E437ABCB}"/>
              </a:ext>
            </a:extLst>
          </p:cNvPr>
          <p:cNvSpPr/>
          <p:nvPr/>
        </p:nvSpPr>
        <p:spPr>
          <a:xfrm>
            <a:off x="455676" y="9398787"/>
            <a:ext cx="256032" cy="256032"/>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TextBox 126">
            <a:extLst>
              <a:ext uri="{FF2B5EF4-FFF2-40B4-BE49-F238E27FC236}">
                <a16:creationId xmlns:a16="http://schemas.microsoft.com/office/drawing/2014/main" id="{3B6CED8D-A417-4A64-8A01-4F3650750814}"/>
              </a:ext>
            </a:extLst>
          </p:cNvPr>
          <p:cNvSpPr txBox="1"/>
          <p:nvPr/>
        </p:nvSpPr>
        <p:spPr>
          <a:xfrm>
            <a:off x="793894" y="9377523"/>
            <a:ext cx="2673039"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#333333</a:t>
            </a:r>
          </a:p>
          <a:p>
            <a:r>
              <a:rPr lang="en-US" sz="1600">
                <a:solidFill>
                  <a:srgbClr val="333333"/>
                </a:solidFill>
                <a:latin typeface="Segoe UI" panose="020B0502040204020203" pitchFamily="34" charset="0"/>
                <a:cs typeface="Segoe UI" panose="020B0502040204020203" pitchFamily="34" charset="0"/>
              </a:rPr>
              <a:t>RGB: 51, 51, 51</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type&gt;-base-20</a:t>
            </a:r>
          </a:p>
        </p:txBody>
      </p:sp>
      <p:sp>
        <p:nvSpPr>
          <p:cNvPr id="128" name="Rectangle 127">
            <a:extLst>
              <a:ext uri="{FF2B5EF4-FFF2-40B4-BE49-F238E27FC236}">
                <a16:creationId xmlns:a16="http://schemas.microsoft.com/office/drawing/2014/main" id="{8C418EFE-68BB-4D81-8100-B9129B294361}"/>
              </a:ext>
            </a:extLst>
          </p:cNvPr>
          <p:cNvSpPr/>
          <p:nvPr/>
        </p:nvSpPr>
        <p:spPr>
          <a:xfrm>
            <a:off x="455676" y="10340732"/>
            <a:ext cx="256032" cy="256032"/>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TextBox 128">
            <a:extLst>
              <a:ext uri="{FF2B5EF4-FFF2-40B4-BE49-F238E27FC236}">
                <a16:creationId xmlns:a16="http://schemas.microsoft.com/office/drawing/2014/main" id="{75532CC1-869A-4940-81DA-8EADD87BD489}"/>
              </a:ext>
            </a:extLst>
          </p:cNvPr>
          <p:cNvSpPr txBox="1"/>
          <p:nvPr/>
        </p:nvSpPr>
        <p:spPr>
          <a:xfrm>
            <a:off x="793894" y="10319468"/>
            <a:ext cx="2673039"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#262626</a:t>
            </a:r>
          </a:p>
          <a:p>
            <a:r>
              <a:rPr lang="en-US" sz="1600">
                <a:solidFill>
                  <a:srgbClr val="333333"/>
                </a:solidFill>
                <a:latin typeface="Segoe UI" panose="020B0502040204020203" pitchFamily="34" charset="0"/>
                <a:cs typeface="Segoe UI" panose="020B0502040204020203" pitchFamily="34" charset="0"/>
              </a:rPr>
              <a:t>RGB: 38, 38, 38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type&gt;-base-15</a:t>
            </a:r>
          </a:p>
        </p:txBody>
      </p:sp>
      <p:sp>
        <p:nvSpPr>
          <p:cNvPr id="130" name="Rectangle 129">
            <a:extLst>
              <a:ext uri="{FF2B5EF4-FFF2-40B4-BE49-F238E27FC236}">
                <a16:creationId xmlns:a16="http://schemas.microsoft.com/office/drawing/2014/main" id="{D3972F66-2CD2-464A-B8ED-EFEF940AAD62}"/>
              </a:ext>
            </a:extLst>
          </p:cNvPr>
          <p:cNvSpPr/>
          <p:nvPr/>
        </p:nvSpPr>
        <p:spPr>
          <a:xfrm>
            <a:off x="455676" y="11310602"/>
            <a:ext cx="256032" cy="256032"/>
          </a:xfrm>
          <a:prstGeom prst="rect">
            <a:avLst/>
          </a:prstGeom>
          <a:solidFill>
            <a:srgbClr val="1A1A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TextBox 130">
            <a:extLst>
              <a:ext uri="{FF2B5EF4-FFF2-40B4-BE49-F238E27FC236}">
                <a16:creationId xmlns:a16="http://schemas.microsoft.com/office/drawing/2014/main" id="{8684A7B9-AB0F-4BB9-B01F-A51512A18FCE}"/>
              </a:ext>
            </a:extLst>
          </p:cNvPr>
          <p:cNvSpPr txBox="1"/>
          <p:nvPr/>
        </p:nvSpPr>
        <p:spPr>
          <a:xfrm>
            <a:off x="793894" y="11289338"/>
            <a:ext cx="2673039"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#1a1a1a</a:t>
            </a:r>
          </a:p>
          <a:p>
            <a:r>
              <a:rPr lang="en-US" sz="1600">
                <a:solidFill>
                  <a:srgbClr val="333333"/>
                </a:solidFill>
                <a:latin typeface="Segoe UI" panose="020B0502040204020203" pitchFamily="34" charset="0"/>
                <a:cs typeface="Segoe UI" panose="020B0502040204020203" pitchFamily="34" charset="0"/>
              </a:rPr>
              <a:t>RGB: 26, 26, 26</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type&gt;-base-10</a:t>
            </a:r>
          </a:p>
        </p:txBody>
      </p:sp>
      <p:sp>
        <p:nvSpPr>
          <p:cNvPr id="132" name="Rectangle 131">
            <a:extLst>
              <a:ext uri="{FF2B5EF4-FFF2-40B4-BE49-F238E27FC236}">
                <a16:creationId xmlns:a16="http://schemas.microsoft.com/office/drawing/2014/main" id="{412F72F1-CDD8-4016-8CD2-35D9338D8B2C}"/>
              </a:ext>
            </a:extLst>
          </p:cNvPr>
          <p:cNvSpPr/>
          <p:nvPr/>
        </p:nvSpPr>
        <p:spPr>
          <a:xfrm>
            <a:off x="455676" y="12225880"/>
            <a:ext cx="256032" cy="256032"/>
          </a:xfrm>
          <a:prstGeom prst="rect">
            <a:avLst/>
          </a:prstGeom>
          <a:solidFill>
            <a:srgbClr val="0D0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TextBox 132">
            <a:extLst>
              <a:ext uri="{FF2B5EF4-FFF2-40B4-BE49-F238E27FC236}">
                <a16:creationId xmlns:a16="http://schemas.microsoft.com/office/drawing/2014/main" id="{18EB1567-5057-4090-907D-FCD6540B1784}"/>
              </a:ext>
            </a:extLst>
          </p:cNvPr>
          <p:cNvSpPr txBox="1"/>
          <p:nvPr/>
        </p:nvSpPr>
        <p:spPr>
          <a:xfrm>
            <a:off x="793894" y="12204616"/>
            <a:ext cx="2562433"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#0d0d0d</a:t>
            </a:r>
          </a:p>
          <a:p>
            <a:r>
              <a:rPr lang="en-US" sz="1600">
                <a:solidFill>
                  <a:srgbClr val="333333"/>
                </a:solidFill>
                <a:latin typeface="Segoe UI" panose="020B0502040204020203" pitchFamily="34" charset="0"/>
                <a:cs typeface="Segoe UI" panose="020B0502040204020203" pitchFamily="34" charset="0"/>
              </a:rPr>
              <a:t>RGB: 13, 13, 13</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type&gt;-base-5</a:t>
            </a:r>
          </a:p>
        </p:txBody>
      </p:sp>
      <p:sp>
        <p:nvSpPr>
          <p:cNvPr id="2" name="Text Placeholder 1">
            <a:extLst>
              <a:ext uri="{FF2B5EF4-FFF2-40B4-BE49-F238E27FC236}">
                <a16:creationId xmlns:a16="http://schemas.microsoft.com/office/drawing/2014/main" id="{F8127A22-13F4-40C2-8552-463CA67E981E}"/>
              </a:ext>
            </a:extLst>
          </p:cNvPr>
          <p:cNvSpPr>
            <a:spLocks noGrp="1"/>
          </p:cNvSpPr>
          <p:nvPr>
            <p:ph type="body" sz="quarter" idx="11"/>
          </p:nvPr>
        </p:nvSpPr>
        <p:spPr/>
        <p:txBody>
          <a:bodyPr/>
          <a:lstStyle/>
          <a:p>
            <a:r>
              <a:rPr lang="en-US"/>
              <a:t>Color palette</a:t>
            </a:r>
          </a:p>
          <a:p>
            <a:endParaRPr lang="en-US"/>
          </a:p>
        </p:txBody>
      </p:sp>
      <p:sp>
        <p:nvSpPr>
          <p:cNvPr id="4" name="Text Placeholder 3">
            <a:extLst>
              <a:ext uri="{FF2B5EF4-FFF2-40B4-BE49-F238E27FC236}">
                <a16:creationId xmlns:a16="http://schemas.microsoft.com/office/drawing/2014/main" id="{2030A1AB-8549-41EA-95C7-55B8BBB7D13A}"/>
              </a:ext>
            </a:extLst>
          </p:cNvPr>
          <p:cNvSpPr>
            <a:spLocks noGrp="1"/>
          </p:cNvSpPr>
          <p:nvPr>
            <p:ph type="body" sz="quarter" idx="13"/>
          </p:nvPr>
        </p:nvSpPr>
        <p:spPr/>
        <p:txBody>
          <a:bodyPr/>
          <a:lstStyle/>
          <a:p>
            <a:r>
              <a:rPr lang="en-US"/>
              <a:t>APPENDIX</a:t>
            </a:r>
          </a:p>
        </p:txBody>
      </p:sp>
    </p:spTree>
    <p:extLst>
      <p:ext uri="{BB962C8B-B14F-4D97-AF65-F5344CB8AC3E}">
        <p14:creationId xmlns:p14="http://schemas.microsoft.com/office/powerpoint/2010/main" val="20862138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FFC6A06-6ADE-42E5-9DE6-6C7F58603818}"/>
              </a:ext>
            </a:extLst>
          </p:cNvPr>
          <p:cNvSpPr txBox="1"/>
          <p:nvPr/>
        </p:nvSpPr>
        <p:spPr>
          <a:xfrm>
            <a:off x="455676" y="1314773"/>
            <a:ext cx="762516"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White</a:t>
            </a:r>
          </a:p>
        </p:txBody>
      </p:sp>
      <p:sp>
        <p:nvSpPr>
          <p:cNvPr id="38" name="Rectangle 37">
            <a:extLst>
              <a:ext uri="{FF2B5EF4-FFF2-40B4-BE49-F238E27FC236}">
                <a16:creationId xmlns:a16="http://schemas.microsoft.com/office/drawing/2014/main" id="{AB92963F-2A95-4C69-9509-2E31EA0C4AC0}"/>
              </a:ext>
            </a:extLst>
          </p:cNvPr>
          <p:cNvSpPr/>
          <p:nvPr/>
        </p:nvSpPr>
        <p:spPr>
          <a:xfrm>
            <a:off x="455676" y="1828991"/>
            <a:ext cx="256032" cy="256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92842408-49A2-4038-8BE5-87B2E059BBA7}"/>
              </a:ext>
            </a:extLst>
          </p:cNvPr>
          <p:cNvSpPr txBox="1"/>
          <p:nvPr/>
        </p:nvSpPr>
        <p:spPr>
          <a:xfrm>
            <a:off x="793894" y="1807727"/>
            <a:ext cx="2443298"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ffffff</a:t>
            </a:r>
            <a:endParaRPr lang="en-US" sz="1600">
              <a:solidFill>
                <a:srgbClr val="333333"/>
              </a:solidFill>
              <a:latin typeface="Segoe UI" panose="020B0502040204020203" pitchFamily="34" charset="0"/>
              <a:cs typeface="Segoe UI" panose="020B0502040204020203" pitchFamily="34" charset="0"/>
            </a:endParaRPr>
          </a:p>
          <a:p>
            <a:r>
              <a:rPr lang="en-US" sz="1600">
                <a:solidFill>
                  <a:srgbClr val="333333"/>
                </a:solidFill>
                <a:latin typeface="Segoe UI" panose="020B0502040204020203" pitchFamily="34" charset="0"/>
                <a:cs typeface="Segoe UI" panose="020B0502040204020203" pitchFamily="34" charset="0"/>
              </a:rPr>
              <a:t>RGB: 255, 255, 255</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type&gt;-white</a:t>
            </a:r>
          </a:p>
        </p:txBody>
      </p:sp>
      <p:sp>
        <p:nvSpPr>
          <p:cNvPr id="36" name="Rectangle 35">
            <a:extLst>
              <a:ext uri="{FF2B5EF4-FFF2-40B4-BE49-F238E27FC236}">
                <a16:creationId xmlns:a16="http://schemas.microsoft.com/office/drawing/2014/main" id="{19510FB4-37BB-4E80-91F9-122E7A7DA066}"/>
              </a:ext>
            </a:extLst>
          </p:cNvPr>
          <p:cNvSpPr/>
          <p:nvPr/>
        </p:nvSpPr>
        <p:spPr>
          <a:xfrm>
            <a:off x="455676" y="2771565"/>
            <a:ext cx="256032" cy="25603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4CBEFB88-928E-4FDC-AAE5-704DB808838F}"/>
              </a:ext>
            </a:extLst>
          </p:cNvPr>
          <p:cNvSpPr txBox="1"/>
          <p:nvPr/>
        </p:nvSpPr>
        <p:spPr>
          <a:xfrm>
            <a:off x="793894" y="2750301"/>
            <a:ext cx="274626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#e6e6e6</a:t>
            </a:r>
          </a:p>
          <a:p>
            <a:r>
              <a:rPr lang="en-US" sz="1600">
                <a:solidFill>
                  <a:srgbClr val="333333"/>
                </a:solidFill>
                <a:latin typeface="Segoe UI" panose="020B0502040204020203" pitchFamily="34" charset="0"/>
                <a:cs typeface="Segoe UI" panose="020B0502040204020203" pitchFamily="34" charset="0"/>
              </a:rPr>
              <a:t>RGB: 230, 230, 230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type&gt;-white-90</a:t>
            </a:r>
          </a:p>
        </p:txBody>
      </p:sp>
      <p:sp>
        <p:nvSpPr>
          <p:cNvPr id="34" name="Rectangle 33">
            <a:extLst>
              <a:ext uri="{FF2B5EF4-FFF2-40B4-BE49-F238E27FC236}">
                <a16:creationId xmlns:a16="http://schemas.microsoft.com/office/drawing/2014/main" id="{DC012937-BE3F-4123-A32A-CFFAEE5CEED4}"/>
              </a:ext>
            </a:extLst>
          </p:cNvPr>
          <p:cNvSpPr/>
          <p:nvPr/>
        </p:nvSpPr>
        <p:spPr>
          <a:xfrm>
            <a:off x="455676" y="3714139"/>
            <a:ext cx="256032" cy="256032"/>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35315339-EF5D-4D54-9C62-C9177D890AF0}"/>
              </a:ext>
            </a:extLst>
          </p:cNvPr>
          <p:cNvSpPr txBox="1"/>
          <p:nvPr/>
        </p:nvSpPr>
        <p:spPr>
          <a:xfrm>
            <a:off x="793894" y="3692875"/>
            <a:ext cx="274626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cccccc</a:t>
            </a:r>
            <a:endParaRPr lang="en-US" sz="1600">
              <a:solidFill>
                <a:srgbClr val="333333"/>
              </a:solidFill>
              <a:latin typeface="Segoe UI" panose="020B0502040204020203" pitchFamily="34" charset="0"/>
              <a:cs typeface="Segoe UI" panose="020B0502040204020203" pitchFamily="34" charset="0"/>
            </a:endParaRPr>
          </a:p>
          <a:p>
            <a:r>
              <a:rPr lang="en-US" sz="1600">
                <a:solidFill>
                  <a:srgbClr val="333333"/>
                </a:solidFill>
                <a:latin typeface="Segoe UI" panose="020B0502040204020203" pitchFamily="34" charset="0"/>
                <a:cs typeface="Segoe UI" panose="020B0502040204020203" pitchFamily="34" charset="0"/>
              </a:rPr>
              <a:t>RGB: 204, 204, 204</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type&gt;-white-80</a:t>
            </a:r>
          </a:p>
        </p:txBody>
      </p:sp>
      <p:sp>
        <p:nvSpPr>
          <p:cNvPr id="32" name="Rectangle 31">
            <a:extLst>
              <a:ext uri="{FF2B5EF4-FFF2-40B4-BE49-F238E27FC236}">
                <a16:creationId xmlns:a16="http://schemas.microsoft.com/office/drawing/2014/main" id="{90AB4C50-8CA6-4DCD-A323-3C44940564CA}"/>
              </a:ext>
            </a:extLst>
          </p:cNvPr>
          <p:cNvSpPr/>
          <p:nvPr/>
        </p:nvSpPr>
        <p:spPr>
          <a:xfrm>
            <a:off x="455676" y="4656713"/>
            <a:ext cx="256032" cy="256032"/>
          </a:xfrm>
          <a:prstGeom prst="rect">
            <a:avLst/>
          </a:prstGeom>
          <a:solidFill>
            <a:srgbClr val="B3B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4110FDAA-352C-41B7-9449-CCBCE5531B6A}"/>
              </a:ext>
            </a:extLst>
          </p:cNvPr>
          <p:cNvSpPr txBox="1"/>
          <p:nvPr/>
        </p:nvSpPr>
        <p:spPr>
          <a:xfrm>
            <a:off x="793894" y="4635449"/>
            <a:ext cx="274626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#b3b3b3</a:t>
            </a:r>
          </a:p>
          <a:p>
            <a:r>
              <a:rPr lang="en-US" sz="1600">
                <a:solidFill>
                  <a:srgbClr val="333333"/>
                </a:solidFill>
                <a:latin typeface="Segoe UI" panose="020B0502040204020203" pitchFamily="34" charset="0"/>
                <a:cs typeface="Segoe UI" panose="020B0502040204020203" pitchFamily="34" charset="0"/>
              </a:rPr>
              <a:t>RGB: 179, 179, 179</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type&gt;-white-70</a:t>
            </a:r>
          </a:p>
        </p:txBody>
      </p:sp>
      <p:sp>
        <p:nvSpPr>
          <p:cNvPr id="30" name="Rectangle 29">
            <a:extLst>
              <a:ext uri="{FF2B5EF4-FFF2-40B4-BE49-F238E27FC236}">
                <a16:creationId xmlns:a16="http://schemas.microsoft.com/office/drawing/2014/main" id="{6C85F091-87D4-493A-9578-BC79AA00E8A8}"/>
              </a:ext>
            </a:extLst>
          </p:cNvPr>
          <p:cNvSpPr/>
          <p:nvPr/>
        </p:nvSpPr>
        <p:spPr>
          <a:xfrm>
            <a:off x="455676" y="5599287"/>
            <a:ext cx="256032" cy="256032"/>
          </a:xfrm>
          <a:prstGeom prst="rect">
            <a:avLst/>
          </a:prstGeom>
          <a:solidFill>
            <a:srgbClr val="99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BA484FB6-FB4A-4C60-9DBE-BBDD9B5F19C9}"/>
              </a:ext>
            </a:extLst>
          </p:cNvPr>
          <p:cNvSpPr txBox="1"/>
          <p:nvPr/>
        </p:nvSpPr>
        <p:spPr>
          <a:xfrm>
            <a:off x="793894" y="5578023"/>
            <a:ext cx="274626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#999999</a:t>
            </a:r>
          </a:p>
          <a:p>
            <a:r>
              <a:rPr lang="en-US" sz="1600">
                <a:solidFill>
                  <a:srgbClr val="333333"/>
                </a:solidFill>
                <a:latin typeface="Segoe UI" panose="020B0502040204020203" pitchFamily="34" charset="0"/>
                <a:cs typeface="Segoe UI" panose="020B0502040204020203" pitchFamily="34" charset="0"/>
              </a:rPr>
              <a:t>RGB: 153, 153, 153</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type&gt;-white-60</a:t>
            </a:r>
          </a:p>
        </p:txBody>
      </p:sp>
      <p:sp>
        <p:nvSpPr>
          <p:cNvPr id="28" name="Rectangle 27">
            <a:extLst>
              <a:ext uri="{FF2B5EF4-FFF2-40B4-BE49-F238E27FC236}">
                <a16:creationId xmlns:a16="http://schemas.microsoft.com/office/drawing/2014/main" id="{B822EF7F-E0F5-4373-89F8-D9637A488D5D}"/>
              </a:ext>
            </a:extLst>
          </p:cNvPr>
          <p:cNvSpPr/>
          <p:nvPr/>
        </p:nvSpPr>
        <p:spPr>
          <a:xfrm>
            <a:off x="455676" y="6541861"/>
            <a:ext cx="256032" cy="256032"/>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EB393AC6-7A5A-45F1-BD40-68D40EB7F2D9}"/>
              </a:ext>
            </a:extLst>
          </p:cNvPr>
          <p:cNvSpPr txBox="1"/>
          <p:nvPr/>
        </p:nvSpPr>
        <p:spPr>
          <a:xfrm>
            <a:off x="793894" y="6520597"/>
            <a:ext cx="274626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#808080</a:t>
            </a:r>
          </a:p>
          <a:p>
            <a:r>
              <a:rPr lang="en-US" sz="1600">
                <a:solidFill>
                  <a:srgbClr val="333333"/>
                </a:solidFill>
                <a:latin typeface="Segoe UI" panose="020B0502040204020203" pitchFamily="34" charset="0"/>
                <a:cs typeface="Segoe UI" panose="020B0502040204020203" pitchFamily="34" charset="0"/>
              </a:rPr>
              <a:t>RGB: 128, 128, 128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type&gt;-white-50</a:t>
            </a:r>
          </a:p>
        </p:txBody>
      </p:sp>
      <p:sp>
        <p:nvSpPr>
          <p:cNvPr id="26" name="Rectangle 25">
            <a:extLst>
              <a:ext uri="{FF2B5EF4-FFF2-40B4-BE49-F238E27FC236}">
                <a16:creationId xmlns:a16="http://schemas.microsoft.com/office/drawing/2014/main" id="{1BAADC44-398E-4917-A7BB-0E0693DA24E9}"/>
              </a:ext>
            </a:extLst>
          </p:cNvPr>
          <p:cNvSpPr/>
          <p:nvPr/>
        </p:nvSpPr>
        <p:spPr>
          <a:xfrm>
            <a:off x="455676" y="7484435"/>
            <a:ext cx="256032" cy="256032"/>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F2142A01-371F-4226-8888-43810298C664}"/>
              </a:ext>
            </a:extLst>
          </p:cNvPr>
          <p:cNvSpPr txBox="1"/>
          <p:nvPr/>
        </p:nvSpPr>
        <p:spPr>
          <a:xfrm>
            <a:off x="793894" y="7463171"/>
            <a:ext cx="274626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#666666</a:t>
            </a:r>
          </a:p>
          <a:p>
            <a:r>
              <a:rPr lang="en-US" sz="1600">
                <a:solidFill>
                  <a:srgbClr val="333333"/>
                </a:solidFill>
                <a:latin typeface="Segoe UI" panose="020B0502040204020203" pitchFamily="34" charset="0"/>
                <a:cs typeface="Segoe UI" panose="020B0502040204020203" pitchFamily="34" charset="0"/>
              </a:rPr>
              <a:t>RGB: 102, 102, 102</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type&gt;-white-40</a:t>
            </a:r>
          </a:p>
        </p:txBody>
      </p:sp>
      <p:sp>
        <p:nvSpPr>
          <p:cNvPr id="24" name="Rectangle 23">
            <a:extLst>
              <a:ext uri="{FF2B5EF4-FFF2-40B4-BE49-F238E27FC236}">
                <a16:creationId xmlns:a16="http://schemas.microsoft.com/office/drawing/2014/main" id="{163A0BD7-3E32-4E3F-8927-A4CE0194FE3C}"/>
              </a:ext>
            </a:extLst>
          </p:cNvPr>
          <p:cNvSpPr/>
          <p:nvPr/>
        </p:nvSpPr>
        <p:spPr>
          <a:xfrm>
            <a:off x="455676" y="8427009"/>
            <a:ext cx="256032" cy="256032"/>
          </a:xfrm>
          <a:prstGeom prst="rect">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68521671-25D0-428C-804E-3077473802B2}"/>
              </a:ext>
            </a:extLst>
          </p:cNvPr>
          <p:cNvSpPr txBox="1"/>
          <p:nvPr/>
        </p:nvSpPr>
        <p:spPr>
          <a:xfrm>
            <a:off x="793894" y="8405745"/>
            <a:ext cx="274626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#4d4d4d</a:t>
            </a:r>
          </a:p>
          <a:p>
            <a:r>
              <a:rPr lang="en-US" sz="1600">
                <a:solidFill>
                  <a:srgbClr val="333333"/>
                </a:solidFill>
                <a:latin typeface="Segoe UI" panose="020B0502040204020203" pitchFamily="34" charset="0"/>
                <a:cs typeface="Segoe UI" panose="020B0502040204020203" pitchFamily="34" charset="0"/>
              </a:rPr>
              <a:t>RGB: 77, 77, 77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type&gt;-white-30</a:t>
            </a:r>
          </a:p>
        </p:txBody>
      </p:sp>
      <p:sp>
        <p:nvSpPr>
          <p:cNvPr id="22" name="Rectangle 21">
            <a:extLst>
              <a:ext uri="{FF2B5EF4-FFF2-40B4-BE49-F238E27FC236}">
                <a16:creationId xmlns:a16="http://schemas.microsoft.com/office/drawing/2014/main" id="{6B012B30-8F59-4827-9ABF-26227D037DA4}"/>
              </a:ext>
            </a:extLst>
          </p:cNvPr>
          <p:cNvSpPr/>
          <p:nvPr/>
        </p:nvSpPr>
        <p:spPr>
          <a:xfrm>
            <a:off x="455676" y="9369583"/>
            <a:ext cx="256032" cy="256032"/>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89547E9C-1847-45CB-AE88-FCD426517CCB}"/>
              </a:ext>
            </a:extLst>
          </p:cNvPr>
          <p:cNvSpPr txBox="1"/>
          <p:nvPr/>
        </p:nvSpPr>
        <p:spPr>
          <a:xfrm>
            <a:off x="793894" y="9348319"/>
            <a:ext cx="274626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#333333</a:t>
            </a:r>
          </a:p>
          <a:p>
            <a:r>
              <a:rPr lang="en-US" sz="1600">
                <a:solidFill>
                  <a:srgbClr val="333333"/>
                </a:solidFill>
                <a:latin typeface="Segoe UI" panose="020B0502040204020203" pitchFamily="34" charset="0"/>
                <a:cs typeface="Segoe UI" panose="020B0502040204020203" pitchFamily="34" charset="0"/>
              </a:rPr>
              <a:t>RGB: 51, 51, 51</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type&gt;-white-20</a:t>
            </a:r>
          </a:p>
        </p:txBody>
      </p:sp>
      <p:sp>
        <p:nvSpPr>
          <p:cNvPr id="20" name="Rectangle 19">
            <a:extLst>
              <a:ext uri="{FF2B5EF4-FFF2-40B4-BE49-F238E27FC236}">
                <a16:creationId xmlns:a16="http://schemas.microsoft.com/office/drawing/2014/main" id="{E9048FEF-4D76-4E7E-A6D6-4BE78C07950F}"/>
              </a:ext>
            </a:extLst>
          </p:cNvPr>
          <p:cNvSpPr/>
          <p:nvPr/>
        </p:nvSpPr>
        <p:spPr>
          <a:xfrm>
            <a:off x="455676" y="10312157"/>
            <a:ext cx="256032" cy="256032"/>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C1EE8665-F416-41BE-BFF9-26A659CB20CA}"/>
              </a:ext>
            </a:extLst>
          </p:cNvPr>
          <p:cNvSpPr txBox="1"/>
          <p:nvPr/>
        </p:nvSpPr>
        <p:spPr>
          <a:xfrm>
            <a:off x="793894" y="10290893"/>
            <a:ext cx="274626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#262626</a:t>
            </a:r>
          </a:p>
          <a:p>
            <a:r>
              <a:rPr lang="en-US" sz="1600">
                <a:solidFill>
                  <a:srgbClr val="333333"/>
                </a:solidFill>
                <a:latin typeface="Segoe UI" panose="020B0502040204020203" pitchFamily="34" charset="0"/>
                <a:cs typeface="Segoe UI" panose="020B0502040204020203" pitchFamily="34" charset="0"/>
              </a:rPr>
              <a:t>RGB: 38, 38, 38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type&gt;-white-15</a:t>
            </a:r>
          </a:p>
        </p:txBody>
      </p:sp>
      <p:sp>
        <p:nvSpPr>
          <p:cNvPr id="18" name="Rectangle 17">
            <a:extLst>
              <a:ext uri="{FF2B5EF4-FFF2-40B4-BE49-F238E27FC236}">
                <a16:creationId xmlns:a16="http://schemas.microsoft.com/office/drawing/2014/main" id="{D21B5520-653B-46D9-92CE-A5EF15D81426}"/>
              </a:ext>
            </a:extLst>
          </p:cNvPr>
          <p:cNvSpPr/>
          <p:nvPr/>
        </p:nvSpPr>
        <p:spPr>
          <a:xfrm>
            <a:off x="455676" y="11271567"/>
            <a:ext cx="256032" cy="256032"/>
          </a:xfrm>
          <a:prstGeom prst="rect">
            <a:avLst/>
          </a:prstGeom>
          <a:solidFill>
            <a:srgbClr val="1A1A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5DB373A4-920A-4C64-932E-3D6C13312D3D}"/>
              </a:ext>
            </a:extLst>
          </p:cNvPr>
          <p:cNvSpPr txBox="1"/>
          <p:nvPr/>
        </p:nvSpPr>
        <p:spPr>
          <a:xfrm>
            <a:off x="793894" y="11233467"/>
            <a:ext cx="274626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#1a1a1a</a:t>
            </a:r>
          </a:p>
          <a:p>
            <a:r>
              <a:rPr lang="en-US" sz="1600">
                <a:solidFill>
                  <a:srgbClr val="333333"/>
                </a:solidFill>
                <a:latin typeface="Segoe UI" panose="020B0502040204020203" pitchFamily="34" charset="0"/>
                <a:cs typeface="Segoe UI" panose="020B0502040204020203" pitchFamily="34" charset="0"/>
              </a:rPr>
              <a:t>RGB: 26, 26, 26</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type&gt;-white-10</a:t>
            </a:r>
          </a:p>
        </p:txBody>
      </p:sp>
      <p:sp>
        <p:nvSpPr>
          <p:cNvPr id="16" name="Rectangle 15">
            <a:extLst>
              <a:ext uri="{FF2B5EF4-FFF2-40B4-BE49-F238E27FC236}">
                <a16:creationId xmlns:a16="http://schemas.microsoft.com/office/drawing/2014/main" id="{2B7BF49C-9F7F-4E9D-AAEC-6A6B0E336559}"/>
              </a:ext>
            </a:extLst>
          </p:cNvPr>
          <p:cNvSpPr/>
          <p:nvPr/>
        </p:nvSpPr>
        <p:spPr>
          <a:xfrm>
            <a:off x="455676" y="12214141"/>
            <a:ext cx="256032" cy="256032"/>
          </a:xfrm>
          <a:prstGeom prst="rect">
            <a:avLst/>
          </a:prstGeom>
          <a:solidFill>
            <a:srgbClr val="0D0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ECBA7005-403F-4104-A8EE-47966E499F5C}"/>
              </a:ext>
            </a:extLst>
          </p:cNvPr>
          <p:cNvSpPr txBox="1"/>
          <p:nvPr/>
        </p:nvSpPr>
        <p:spPr>
          <a:xfrm>
            <a:off x="793894" y="12176041"/>
            <a:ext cx="2635658"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#0d0d0d</a:t>
            </a:r>
          </a:p>
          <a:p>
            <a:r>
              <a:rPr lang="en-US" sz="1600">
                <a:solidFill>
                  <a:srgbClr val="333333"/>
                </a:solidFill>
                <a:latin typeface="Segoe UI" panose="020B0502040204020203" pitchFamily="34" charset="0"/>
                <a:cs typeface="Segoe UI" panose="020B0502040204020203" pitchFamily="34" charset="0"/>
              </a:rPr>
              <a:t>RGB: 13, 13, 13</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type&gt;-white-5</a:t>
            </a:r>
          </a:p>
        </p:txBody>
      </p:sp>
      <p:sp>
        <p:nvSpPr>
          <p:cNvPr id="76" name="Rectangle 75">
            <a:extLst>
              <a:ext uri="{FF2B5EF4-FFF2-40B4-BE49-F238E27FC236}">
                <a16:creationId xmlns:a16="http://schemas.microsoft.com/office/drawing/2014/main" id="{05A3F6D9-1740-474B-A682-2C2D3A7B0E07}"/>
              </a:ext>
            </a:extLst>
          </p:cNvPr>
          <p:cNvSpPr/>
          <p:nvPr/>
        </p:nvSpPr>
        <p:spPr>
          <a:xfrm>
            <a:off x="4369308" y="1847111"/>
            <a:ext cx="256032" cy="2560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0ACF76D1-5C8A-4C09-9DFE-A575EFC6CFBB}"/>
              </a:ext>
            </a:extLst>
          </p:cNvPr>
          <p:cNvSpPr txBox="1"/>
          <p:nvPr/>
        </p:nvSpPr>
        <p:spPr>
          <a:xfrm>
            <a:off x="4733415" y="1819815"/>
            <a:ext cx="2507418"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#000000</a:t>
            </a:r>
          </a:p>
          <a:p>
            <a:r>
              <a:rPr lang="en-US" sz="1600">
                <a:solidFill>
                  <a:srgbClr val="333333"/>
                </a:solidFill>
                <a:latin typeface="Segoe UI" panose="020B0502040204020203" pitchFamily="34" charset="0"/>
                <a:cs typeface="Segoe UI" panose="020B0502040204020203" pitchFamily="34" charset="0"/>
              </a:rPr>
              <a:t>RGB: 0, 0, 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type&gt;-black</a:t>
            </a:r>
          </a:p>
        </p:txBody>
      </p:sp>
      <p:sp>
        <p:nvSpPr>
          <p:cNvPr id="42" name="TextBox 41">
            <a:extLst>
              <a:ext uri="{FF2B5EF4-FFF2-40B4-BE49-F238E27FC236}">
                <a16:creationId xmlns:a16="http://schemas.microsoft.com/office/drawing/2014/main" id="{D30CA254-768F-41B2-8C16-B466BCD3F1EF}"/>
              </a:ext>
            </a:extLst>
          </p:cNvPr>
          <p:cNvSpPr txBox="1"/>
          <p:nvPr/>
        </p:nvSpPr>
        <p:spPr>
          <a:xfrm>
            <a:off x="4369308" y="1314773"/>
            <a:ext cx="697627"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Black</a:t>
            </a:r>
          </a:p>
        </p:txBody>
      </p:sp>
      <p:sp>
        <p:nvSpPr>
          <p:cNvPr id="74" name="Rectangle 73">
            <a:extLst>
              <a:ext uri="{FF2B5EF4-FFF2-40B4-BE49-F238E27FC236}">
                <a16:creationId xmlns:a16="http://schemas.microsoft.com/office/drawing/2014/main" id="{85F16672-CEEF-4735-82D8-F328B75533BC}"/>
              </a:ext>
            </a:extLst>
          </p:cNvPr>
          <p:cNvSpPr/>
          <p:nvPr/>
        </p:nvSpPr>
        <p:spPr>
          <a:xfrm>
            <a:off x="4369308" y="2777597"/>
            <a:ext cx="256032" cy="256032"/>
          </a:xfrm>
          <a:prstGeom prst="rect">
            <a:avLst/>
          </a:prstGeom>
          <a:solidFill>
            <a:srgbClr val="1A1A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FE6DCAB4-B37C-4304-BE80-6F60EB5B0118}"/>
              </a:ext>
            </a:extLst>
          </p:cNvPr>
          <p:cNvSpPr txBox="1"/>
          <p:nvPr/>
        </p:nvSpPr>
        <p:spPr>
          <a:xfrm>
            <a:off x="4733415" y="2750301"/>
            <a:ext cx="2728632"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#1a1a1a</a:t>
            </a:r>
          </a:p>
          <a:p>
            <a:r>
              <a:rPr lang="en-US" sz="1600">
                <a:solidFill>
                  <a:srgbClr val="333333"/>
                </a:solidFill>
                <a:latin typeface="Segoe UI" panose="020B0502040204020203" pitchFamily="34" charset="0"/>
                <a:cs typeface="Segoe UI" panose="020B0502040204020203" pitchFamily="34" charset="0"/>
              </a:rPr>
              <a:t>RGB: 26, 26, 26</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type&gt;-black-90</a:t>
            </a:r>
          </a:p>
        </p:txBody>
      </p:sp>
      <p:sp>
        <p:nvSpPr>
          <p:cNvPr id="72" name="Rectangle 71">
            <a:extLst>
              <a:ext uri="{FF2B5EF4-FFF2-40B4-BE49-F238E27FC236}">
                <a16:creationId xmlns:a16="http://schemas.microsoft.com/office/drawing/2014/main" id="{57DFBCC8-8F38-4D04-BA5F-4821D0C43FC9}"/>
              </a:ext>
            </a:extLst>
          </p:cNvPr>
          <p:cNvSpPr/>
          <p:nvPr/>
        </p:nvSpPr>
        <p:spPr>
          <a:xfrm>
            <a:off x="4369308" y="3720171"/>
            <a:ext cx="256032" cy="256032"/>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808A7814-699E-4B7F-B5D2-031459B78B10}"/>
              </a:ext>
            </a:extLst>
          </p:cNvPr>
          <p:cNvSpPr txBox="1"/>
          <p:nvPr/>
        </p:nvSpPr>
        <p:spPr>
          <a:xfrm>
            <a:off x="4733415" y="3692875"/>
            <a:ext cx="2728632"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#333333</a:t>
            </a:r>
          </a:p>
          <a:p>
            <a:r>
              <a:rPr lang="en-US" sz="1600">
                <a:solidFill>
                  <a:srgbClr val="333333"/>
                </a:solidFill>
                <a:latin typeface="Segoe UI" panose="020B0502040204020203" pitchFamily="34" charset="0"/>
                <a:cs typeface="Segoe UI" panose="020B0502040204020203" pitchFamily="34" charset="0"/>
              </a:rPr>
              <a:t>RGB: 51, 51, 51</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type&gt;-black-80</a:t>
            </a:r>
          </a:p>
        </p:txBody>
      </p:sp>
      <p:sp>
        <p:nvSpPr>
          <p:cNvPr id="70" name="Rectangle 69">
            <a:extLst>
              <a:ext uri="{FF2B5EF4-FFF2-40B4-BE49-F238E27FC236}">
                <a16:creationId xmlns:a16="http://schemas.microsoft.com/office/drawing/2014/main" id="{DEE5225B-C631-42F8-BA7E-84B038E2B3DF}"/>
              </a:ext>
            </a:extLst>
          </p:cNvPr>
          <p:cNvSpPr/>
          <p:nvPr/>
        </p:nvSpPr>
        <p:spPr>
          <a:xfrm>
            <a:off x="4369308" y="4662745"/>
            <a:ext cx="256032" cy="256032"/>
          </a:xfrm>
          <a:prstGeom prst="rect">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id="{A50DD928-F187-4165-AE07-268C81C030E9}"/>
              </a:ext>
            </a:extLst>
          </p:cNvPr>
          <p:cNvSpPr txBox="1"/>
          <p:nvPr/>
        </p:nvSpPr>
        <p:spPr>
          <a:xfrm>
            <a:off x="4733415" y="4635449"/>
            <a:ext cx="2728632"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#4d4d4d</a:t>
            </a:r>
          </a:p>
          <a:p>
            <a:r>
              <a:rPr lang="en-US" sz="1600">
                <a:solidFill>
                  <a:srgbClr val="333333"/>
                </a:solidFill>
                <a:latin typeface="Segoe UI" panose="020B0502040204020203" pitchFamily="34" charset="0"/>
                <a:cs typeface="Segoe UI" panose="020B0502040204020203" pitchFamily="34" charset="0"/>
              </a:rPr>
              <a:t>RGB: 77, 77, 77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type&gt;-black-70</a:t>
            </a:r>
          </a:p>
        </p:txBody>
      </p:sp>
      <p:sp>
        <p:nvSpPr>
          <p:cNvPr id="68" name="Rectangle 67">
            <a:extLst>
              <a:ext uri="{FF2B5EF4-FFF2-40B4-BE49-F238E27FC236}">
                <a16:creationId xmlns:a16="http://schemas.microsoft.com/office/drawing/2014/main" id="{DB00C0F4-1ABC-4EAA-88F9-C03630EADF5D}"/>
              </a:ext>
            </a:extLst>
          </p:cNvPr>
          <p:cNvSpPr/>
          <p:nvPr/>
        </p:nvSpPr>
        <p:spPr>
          <a:xfrm>
            <a:off x="4369308" y="5605319"/>
            <a:ext cx="256032" cy="256032"/>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a:extLst>
              <a:ext uri="{FF2B5EF4-FFF2-40B4-BE49-F238E27FC236}">
                <a16:creationId xmlns:a16="http://schemas.microsoft.com/office/drawing/2014/main" id="{4DD02CE7-623C-4071-BBD5-6FE2FFF9F44A}"/>
              </a:ext>
            </a:extLst>
          </p:cNvPr>
          <p:cNvSpPr txBox="1"/>
          <p:nvPr/>
        </p:nvSpPr>
        <p:spPr>
          <a:xfrm>
            <a:off x="4733415" y="5578023"/>
            <a:ext cx="2728632"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#666666</a:t>
            </a:r>
          </a:p>
          <a:p>
            <a:r>
              <a:rPr lang="en-US" sz="1600">
                <a:solidFill>
                  <a:srgbClr val="333333"/>
                </a:solidFill>
                <a:latin typeface="Segoe UI" panose="020B0502040204020203" pitchFamily="34" charset="0"/>
                <a:cs typeface="Segoe UI" panose="020B0502040204020203" pitchFamily="34" charset="0"/>
              </a:rPr>
              <a:t>RGB: 102, 102, 102</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type&gt;-black-60</a:t>
            </a:r>
          </a:p>
        </p:txBody>
      </p:sp>
      <p:sp>
        <p:nvSpPr>
          <p:cNvPr id="66" name="Rectangle 65">
            <a:extLst>
              <a:ext uri="{FF2B5EF4-FFF2-40B4-BE49-F238E27FC236}">
                <a16:creationId xmlns:a16="http://schemas.microsoft.com/office/drawing/2014/main" id="{DB7A88F2-4677-4733-8CFB-B3C79896D5F6}"/>
              </a:ext>
            </a:extLst>
          </p:cNvPr>
          <p:cNvSpPr/>
          <p:nvPr/>
        </p:nvSpPr>
        <p:spPr>
          <a:xfrm>
            <a:off x="4369308" y="6547893"/>
            <a:ext cx="256032" cy="256032"/>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B35D3D9-7987-4C9C-9954-24D6FB10B705}"/>
              </a:ext>
            </a:extLst>
          </p:cNvPr>
          <p:cNvSpPr txBox="1"/>
          <p:nvPr/>
        </p:nvSpPr>
        <p:spPr>
          <a:xfrm>
            <a:off x="4733415" y="6520597"/>
            <a:ext cx="2728632"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#808080</a:t>
            </a:r>
          </a:p>
          <a:p>
            <a:r>
              <a:rPr lang="en-US" sz="1600">
                <a:solidFill>
                  <a:srgbClr val="333333"/>
                </a:solidFill>
                <a:latin typeface="Segoe UI" panose="020B0502040204020203" pitchFamily="34" charset="0"/>
                <a:cs typeface="Segoe UI" panose="020B0502040204020203" pitchFamily="34" charset="0"/>
              </a:rPr>
              <a:t>RGB: 128, 128, 128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type&gt;-black-50</a:t>
            </a:r>
          </a:p>
        </p:txBody>
      </p:sp>
      <p:sp>
        <p:nvSpPr>
          <p:cNvPr id="64" name="Rectangle 63">
            <a:extLst>
              <a:ext uri="{FF2B5EF4-FFF2-40B4-BE49-F238E27FC236}">
                <a16:creationId xmlns:a16="http://schemas.microsoft.com/office/drawing/2014/main" id="{2D4E8CDA-823E-400C-A4CE-528007BEA3A8}"/>
              </a:ext>
            </a:extLst>
          </p:cNvPr>
          <p:cNvSpPr/>
          <p:nvPr/>
        </p:nvSpPr>
        <p:spPr>
          <a:xfrm>
            <a:off x="4369308" y="7490467"/>
            <a:ext cx="256032" cy="256032"/>
          </a:xfrm>
          <a:prstGeom prst="rect">
            <a:avLst/>
          </a:prstGeom>
          <a:solidFill>
            <a:srgbClr val="99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61751701-B0B9-438A-8C28-D63A28552546}"/>
              </a:ext>
            </a:extLst>
          </p:cNvPr>
          <p:cNvSpPr txBox="1"/>
          <p:nvPr/>
        </p:nvSpPr>
        <p:spPr>
          <a:xfrm>
            <a:off x="4733415" y="7463171"/>
            <a:ext cx="2728632"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#999999</a:t>
            </a:r>
          </a:p>
          <a:p>
            <a:r>
              <a:rPr lang="en-US" sz="1600">
                <a:solidFill>
                  <a:srgbClr val="333333"/>
                </a:solidFill>
                <a:latin typeface="Segoe UI" panose="020B0502040204020203" pitchFamily="34" charset="0"/>
                <a:cs typeface="Segoe UI" panose="020B0502040204020203" pitchFamily="34" charset="0"/>
              </a:rPr>
              <a:t>RGB: 153, 153, 153</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type&gt;-black-40</a:t>
            </a:r>
          </a:p>
        </p:txBody>
      </p:sp>
      <p:sp>
        <p:nvSpPr>
          <p:cNvPr id="62" name="Rectangle 61">
            <a:extLst>
              <a:ext uri="{FF2B5EF4-FFF2-40B4-BE49-F238E27FC236}">
                <a16:creationId xmlns:a16="http://schemas.microsoft.com/office/drawing/2014/main" id="{5C313FE8-7362-45DD-92AA-0D88F35AC292}"/>
              </a:ext>
            </a:extLst>
          </p:cNvPr>
          <p:cNvSpPr/>
          <p:nvPr/>
        </p:nvSpPr>
        <p:spPr>
          <a:xfrm>
            <a:off x="4369308" y="8433041"/>
            <a:ext cx="256032" cy="256032"/>
          </a:xfrm>
          <a:prstGeom prst="rect">
            <a:avLst/>
          </a:prstGeom>
          <a:solidFill>
            <a:srgbClr val="B3B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D07D724E-36BF-4D91-9DDF-999B986FE25F}"/>
              </a:ext>
            </a:extLst>
          </p:cNvPr>
          <p:cNvSpPr txBox="1"/>
          <p:nvPr/>
        </p:nvSpPr>
        <p:spPr>
          <a:xfrm>
            <a:off x="4733415" y="8405745"/>
            <a:ext cx="2728632"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#b3b3b3</a:t>
            </a:r>
          </a:p>
          <a:p>
            <a:r>
              <a:rPr lang="en-US" sz="1600">
                <a:solidFill>
                  <a:srgbClr val="333333"/>
                </a:solidFill>
                <a:latin typeface="Segoe UI" panose="020B0502040204020203" pitchFamily="34" charset="0"/>
                <a:cs typeface="Segoe UI" panose="020B0502040204020203" pitchFamily="34" charset="0"/>
              </a:rPr>
              <a:t>RGB: 179, 179, 179</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type&gt;-black-30</a:t>
            </a:r>
          </a:p>
        </p:txBody>
      </p:sp>
      <p:sp>
        <p:nvSpPr>
          <p:cNvPr id="60" name="Rectangle 59">
            <a:extLst>
              <a:ext uri="{FF2B5EF4-FFF2-40B4-BE49-F238E27FC236}">
                <a16:creationId xmlns:a16="http://schemas.microsoft.com/office/drawing/2014/main" id="{CE40E2AF-B09F-4A9B-AB97-C3B703178E72}"/>
              </a:ext>
            </a:extLst>
          </p:cNvPr>
          <p:cNvSpPr/>
          <p:nvPr/>
        </p:nvSpPr>
        <p:spPr>
          <a:xfrm>
            <a:off x="4369308" y="9375615"/>
            <a:ext cx="256032" cy="256032"/>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D2BB5FC8-CFE7-40FD-8DF0-84F0C58D0E7E}"/>
              </a:ext>
            </a:extLst>
          </p:cNvPr>
          <p:cNvSpPr txBox="1"/>
          <p:nvPr/>
        </p:nvSpPr>
        <p:spPr>
          <a:xfrm>
            <a:off x="4733415" y="9348319"/>
            <a:ext cx="2728632"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cccccc</a:t>
            </a:r>
            <a:endParaRPr lang="en-US" sz="1600">
              <a:solidFill>
                <a:srgbClr val="333333"/>
              </a:solidFill>
              <a:latin typeface="Segoe UI" panose="020B0502040204020203" pitchFamily="34" charset="0"/>
              <a:cs typeface="Segoe UI" panose="020B0502040204020203" pitchFamily="34" charset="0"/>
            </a:endParaRPr>
          </a:p>
          <a:p>
            <a:r>
              <a:rPr lang="en-US" sz="1600">
                <a:solidFill>
                  <a:srgbClr val="333333"/>
                </a:solidFill>
                <a:latin typeface="Segoe UI" panose="020B0502040204020203" pitchFamily="34" charset="0"/>
                <a:cs typeface="Segoe UI" panose="020B0502040204020203" pitchFamily="34" charset="0"/>
              </a:rPr>
              <a:t>RGB: 204, 204, 204</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type&gt;-black-20</a:t>
            </a:r>
          </a:p>
        </p:txBody>
      </p:sp>
      <p:sp>
        <p:nvSpPr>
          <p:cNvPr id="58" name="Rectangle 57">
            <a:extLst>
              <a:ext uri="{FF2B5EF4-FFF2-40B4-BE49-F238E27FC236}">
                <a16:creationId xmlns:a16="http://schemas.microsoft.com/office/drawing/2014/main" id="{A73429B8-C1CE-4CED-AE5F-56175EAB6FC4}"/>
              </a:ext>
            </a:extLst>
          </p:cNvPr>
          <p:cNvSpPr/>
          <p:nvPr/>
        </p:nvSpPr>
        <p:spPr>
          <a:xfrm>
            <a:off x="4369308" y="10318189"/>
            <a:ext cx="256032" cy="256032"/>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E613895F-40B0-4E81-9ED8-665FE2F8B412}"/>
              </a:ext>
            </a:extLst>
          </p:cNvPr>
          <p:cNvSpPr txBox="1"/>
          <p:nvPr/>
        </p:nvSpPr>
        <p:spPr>
          <a:xfrm>
            <a:off x="4733415" y="10290893"/>
            <a:ext cx="2728632"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#d9d9d9</a:t>
            </a:r>
          </a:p>
          <a:p>
            <a:r>
              <a:rPr lang="en-US" sz="1600">
                <a:solidFill>
                  <a:srgbClr val="333333"/>
                </a:solidFill>
                <a:latin typeface="Segoe UI" panose="020B0502040204020203" pitchFamily="34" charset="0"/>
                <a:cs typeface="Segoe UI" panose="020B0502040204020203" pitchFamily="34" charset="0"/>
              </a:rPr>
              <a:t>RGB: 217, 217, 217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type&gt;-black-15</a:t>
            </a:r>
          </a:p>
        </p:txBody>
      </p:sp>
      <p:sp>
        <p:nvSpPr>
          <p:cNvPr id="56" name="Rectangle 55">
            <a:extLst>
              <a:ext uri="{FF2B5EF4-FFF2-40B4-BE49-F238E27FC236}">
                <a16:creationId xmlns:a16="http://schemas.microsoft.com/office/drawing/2014/main" id="{28111FDB-5B97-42BB-AD04-D688D0B63394}"/>
              </a:ext>
            </a:extLst>
          </p:cNvPr>
          <p:cNvSpPr/>
          <p:nvPr/>
        </p:nvSpPr>
        <p:spPr>
          <a:xfrm>
            <a:off x="4369308" y="11260763"/>
            <a:ext cx="256032" cy="25603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463E31B3-747D-44C2-97F1-2F97DDF94ECD}"/>
              </a:ext>
            </a:extLst>
          </p:cNvPr>
          <p:cNvSpPr txBox="1"/>
          <p:nvPr/>
        </p:nvSpPr>
        <p:spPr>
          <a:xfrm>
            <a:off x="4733415" y="11233467"/>
            <a:ext cx="2728632"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#e6e6e6</a:t>
            </a:r>
          </a:p>
          <a:p>
            <a:r>
              <a:rPr lang="en-US" sz="1600">
                <a:solidFill>
                  <a:srgbClr val="333333"/>
                </a:solidFill>
                <a:latin typeface="Segoe UI" panose="020B0502040204020203" pitchFamily="34" charset="0"/>
                <a:cs typeface="Segoe UI" panose="020B0502040204020203" pitchFamily="34" charset="0"/>
              </a:rPr>
              <a:t>RGB: 230, 230, 230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type&gt;-black-10</a:t>
            </a:r>
          </a:p>
        </p:txBody>
      </p:sp>
      <p:sp>
        <p:nvSpPr>
          <p:cNvPr id="54" name="Rectangle 53">
            <a:extLst>
              <a:ext uri="{FF2B5EF4-FFF2-40B4-BE49-F238E27FC236}">
                <a16:creationId xmlns:a16="http://schemas.microsoft.com/office/drawing/2014/main" id="{560D52FC-BE96-4AC0-9B85-1F66CB6DB8CA}"/>
              </a:ext>
            </a:extLst>
          </p:cNvPr>
          <p:cNvSpPr/>
          <p:nvPr/>
        </p:nvSpPr>
        <p:spPr>
          <a:xfrm>
            <a:off x="4369308" y="12214141"/>
            <a:ext cx="256032" cy="256032"/>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CD2B4276-3C21-42E3-9886-D586CB7FC694}"/>
              </a:ext>
            </a:extLst>
          </p:cNvPr>
          <p:cNvSpPr txBox="1"/>
          <p:nvPr/>
        </p:nvSpPr>
        <p:spPr>
          <a:xfrm>
            <a:off x="4733415" y="12176041"/>
            <a:ext cx="261802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#f2f2f2</a:t>
            </a:r>
          </a:p>
          <a:p>
            <a:r>
              <a:rPr lang="en-US" sz="1600">
                <a:solidFill>
                  <a:srgbClr val="333333"/>
                </a:solidFill>
                <a:latin typeface="Segoe UI" panose="020B0502040204020203" pitchFamily="34" charset="0"/>
                <a:cs typeface="Segoe UI" panose="020B0502040204020203" pitchFamily="34" charset="0"/>
              </a:rPr>
              <a:t>RGB: 242, 242, 242</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type&gt;-black-5</a:t>
            </a:r>
          </a:p>
        </p:txBody>
      </p:sp>
      <p:sp>
        <p:nvSpPr>
          <p:cNvPr id="79" name="TextBox 78">
            <a:extLst>
              <a:ext uri="{FF2B5EF4-FFF2-40B4-BE49-F238E27FC236}">
                <a16:creationId xmlns:a16="http://schemas.microsoft.com/office/drawing/2014/main" id="{BAEC6032-3B94-451D-9A10-95397144117E}"/>
              </a:ext>
            </a:extLst>
          </p:cNvPr>
          <p:cNvSpPr txBox="1"/>
          <p:nvPr/>
        </p:nvSpPr>
        <p:spPr>
          <a:xfrm>
            <a:off x="8282940" y="1314773"/>
            <a:ext cx="607859"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Blue</a:t>
            </a:r>
          </a:p>
        </p:txBody>
      </p:sp>
      <p:sp>
        <p:nvSpPr>
          <p:cNvPr id="114" name="Rectangle 113">
            <a:extLst>
              <a:ext uri="{FF2B5EF4-FFF2-40B4-BE49-F238E27FC236}">
                <a16:creationId xmlns:a16="http://schemas.microsoft.com/office/drawing/2014/main" id="{EF881314-ED01-41E1-9E02-3DFB311EEF7F}"/>
              </a:ext>
            </a:extLst>
          </p:cNvPr>
          <p:cNvSpPr/>
          <p:nvPr/>
        </p:nvSpPr>
        <p:spPr>
          <a:xfrm>
            <a:off x="8282940" y="1845215"/>
            <a:ext cx="256032" cy="256032"/>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a:extLst>
              <a:ext uri="{FF2B5EF4-FFF2-40B4-BE49-F238E27FC236}">
                <a16:creationId xmlns:a16="http://schemas.microsoft.com/office/drawing/2014/main" id="{0256E059-39EB-4CC8-A797-AF3AB9AEF422}"/>
              </a:ext>
            </a:extLst>
          </p:cNvPr>
          <p:cNvSpPr txBox="1"/>
          <p:nvPr/>
        </p:nvSpPr>
        <p:spPr>
          <a:xfrm>
            <a:off x="8647047" y="1819815"/>
            <a:ext cx="2428870"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#0067b8</a:t>
            </a:r>
          </a:p>
          <a:p>
            <a:r>
              <a:rPr lang="en-US" sz="1600">
                <a:solidFill>
                  <a:srgbClr val="333333"/>
                </a:solidFill>
                <a:latin typeface="Segoe UI" panose="020B0502040204020203" pitchFamily="34" charset="0"/>
                <a:cs typeface="Segoe UI" panose="020B0502040204020203" pitchFamily="34" charset="0"/>
              </a:rPr>
              <a:t>RGB: 0, 103, 184</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type&gt;-blue</a:t>
            </a:r>
          </a:p>
        </p:txBody>
      </p:sp>
      <p:sp>
        <p:nvSpPr>
          <p:cNvPr id="112" name="Rectangle 111">
            <a:extLst>
              <a:ext uri="{FF2B5EF4-FFF2-40B4-BE49-F238E27FC236}">
                <a16:creationId xmlns:a16="http://schemas.microsoft.com/office/drawing/2014/main" id="{509FCB21-1721-4D64-BA4A-C65CA3425EDD}"/>
              </a:ext>
            </a:extLst>
          </p:cNvPr>
          <p:cNvSpPr/>
          <p:nvPr/>
        </p:nvSpPr>
        <p:spPr>
          <a:xfrm>
            <a:off x="8282940" y="2775701"/>
            <a:ext cx="256032" cy="256032"/>
          </a:xfrm>
          <a:prstGeom prst="rect">
            <a:avLst/>
          </a:prstGeom>
          <a:solidFill>
            <a:srgbClr val="1A76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a:extLst>
              <a:ext uri="{FF2B5EF4-FFF2-40B4-BE49-F238E27FC236}">
                <a16:creationId xmlns:a16="http://schemas.microsoft.com/office/drawing/2014/main" id="{E60B34C8-441A-49C3-A250-5E5FB345E3E8}"/>
              </a:ext>
            </a:extLst>
          </p:cNvPr>
          <p:cNvSpPr txBox="1"/>
          <p:nvPr/>
        </p:nvSpPr>
        <p:spPr>
          <a:xfrm>
            <a:off x="8647047" y="2750301"/>
            <a:ext cx="265008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#1a76bf</a:t>
            </a:r>
          </a:p>
          <a:p>
            <a:r>
              <a:rPr lang="en-US" sz="1600">
                <a:solidFill>
                  <a:srgbClr val="333333"/>
                </a:solidFill>
                <a:latin typeface="Segoe UI" panose="020B0502040204020203" pitchFamily="34" charset="0"/>
                <a:cs typeface="Segoe UI" panose="020B0502040204020203" pitchFamily="34" charset="0"/>
              </a:rPr>
              <a:t>RGB: 26, 118, 191</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type&gt;-blue-90</a:t>
            </a:r>
          </a:p>
        </p:txBody>
      </p:sp>
      <p:sp>
        <p:nvSpPr>
          <p:cNvPr id="110" name="Rectangle 109">
            <a:extLst>
              <a:ext uri="{FF2B5EF4-FFF2-40B4-BE49-F238E27FC236}">
                <a16:creationId xmlns:a16="http://schemas.microsoft.com/office/drawing/2014/main" id="{57581449-33BF-4BE9-A624-32AA9EBED89A}"/>
              </a:ext>
            </a:extLst>
          </p:cNvPr>
          <p:cNvSpPr/>
          <p:nvPr/>
        </p:nvSpPr>
        <p:spPr>
          <a:xfrm>
            <a:off x="8282940" y="3718275"/>
            <a:ext cx="256032" cy="256032"/>
          </a:xfrm>
          <a:prstGeom prst="rect">
            <a:avLst/>
          </a:prstGeom>
          <a:solidFill>
            <a:srgbClr val="338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TextBox 110">
            <a:extLst>
              <a:ext uri="{FF2B5EF4-FFF2-40B4-BE49-F238E27FC236}">
                <a16:creationId xmlns:a16="http://schemas.microsoft.com/office/drawing/2014/main" id="{0BD7F74F-86E7-42F2-8121-8FFC61C2446E}"/>
              </a:ext>
            </a:extLst>
          </p:cNvPr>
          <p:cNvSpPr txBox="1"/>
          <p:nvPr/>
        </p:nvSpPr>
        <p:spPr>
          <a:xfrm>
            <a:off x="8647047" y="3692875"/>
            <a:ext cx="265008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#3385c6</a:t>
            </a:r>
          </a:p>
          <a:p>
            <a:r>
              <a:rPr lang="en-US" sz="1600">
                <a:solidFill>
                  <a:srgbClr val="333333"/>
                </a:solidFill>
                <a:latin typeface="Segoe UI" panose="020B0502040204020203" pitchFamily="34" charset="0"/>
                <a:cs typeface="Segoe UI" panose="020B0502040204020203" pitchFamily="34" charset="0"/>
              </a:rPr>
              <a:t>RGB: 51, 133, 198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type&gt;-blue-80</a:t>
            </a:r>
          </a:p>
        </p:txBody>
      </p:sp>
      <p:sp>
        <p:nvSpPr>
          <p:cNvPr id="108" name="Rectangle 107">
            <a:extLst>
              <a:ext uri="{FF2B5EF4-FFF2-40B4-BE49-F238E27FC236}">
                <a16:creationId xmlns:a16="http://schemas.microsoft.com/office/drawing/2014/main" id="{814BD90F-D51A-4455-BD89-30436594177F}"/>
              </a:ext>
            </a:extLst>
          </p:cNvPr>
          <p:cNvSpPr/>
          <p:nvPr/>
        </p:nvSpPr>
        <p:spPr>
          <a:xfrm>
            <a:off x="8282940" y="4660849"/>
            <a:ext cx="256032" cy="256032"/>
          </a:xfrm>
          <a:prstGeom prst="rect">
            <a:avLst/>
          </a:prstGeom>
          <a:solidFill>
            <a:srgbClr val="4D95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TextBox 108">
            <a:extLst>
              <a:ext uri="{FF2B5EF4-FFF2-40B4-BE49-F238E27FC236}">
                <a16:creationId xmlns:a16="http://schemas.microsoft.com/office/drawing/2014/main" id="{74F88AE2-B25E-4949-B6D9-DC2A37058B6F}"/>
              </a:ext>
            </a:extLst>
          </p:cNvPr>
          <p:cNvSpPr txBox="1"/>
          <p:nvPr/>
        </p:nvSpPr>
        <p:spPr>
          <a:xfrm>
            <a:off x="8647047" y="4635449"/>
            <a:ext cx="265008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#4d95cd</a:t>
            </a:r>
          </a:p>
          <a:p>
            <a:r>
              <a:rPr lang="en-US" sz="1600">
                <a:solidFill>
                  <a:srgbClr val="333333"/>
                </a:solidFill>
                <a:latin typeface="Segoe UI" panose="020B0502040204020203" pitchFamily="34" charset="0"/>
                <a:cs typeface="Segoe UI" panose="020B0502040204020203" pitchFamily="34" charset="0"/>
              </a:rPr>
              <a:t>RGB: 77, 149, 205</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type&gt;-blue-70</a:t>
            </a:r>
          </a:p>
        </p:txBody>
      </p:sp>
      <p:sp>
        <p:nvSpPr>
          <p:cNvPr id="106" name="Rectangle 105">
            <a:extLst>
              <a:ext uri="{FF2B5EF4-FFF2-40B4-BE49-F238E27FC236}">
                <a16:creationId xmlns:a16="http://schemas.microsoft.com/office/drawing/2014/main" id="{7CBC3120-914A-498E-8861-6B064392456C}"/>
              </a:ext>
            </a:extLst>
          </p:cNvPr>
          <p:cNvSpPr/>
          <p:nvPr/>
        </p:nvSpPr>
        <p:spPr>
          <a:xfrm>
            <a:off x="8282940" y="5603423"/>
            <a:ext cx="256032" cy="256032"/>
          </a:xfrm>
          <a:prstGeom prst="rect">
            <a:avLst/>
          </a:prstGeom>
          <a:solidFill>
            <a:srgbClr val="66A4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5BD4A079-EEAB-4A84-8AE4-96C042751B6E}"/>
              </a:ext>
            </a:extLst>
          </p:cNvPr>
          <p:cNvSpPr txBox="1"/>
          <p:nvPr/>
        </p:nvSpPr>
        <p:spPr>
          <a:xfrm>
            <a:off x="8647047" y="5578023"/>
            <a:ext cx="265008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#66a4d4</a:t>
            </a:r>
          </a:p>
          <a:p>
            <a:r>
              <a:rPr lang="en-US" sz="1600">
                <a:solidFill>
                  <a:srgbClr val="333333"/>
                </a:solidFill>
                <a:latin typeface="Segoe UI" panose="020B0502040204020203" pitchFamily="34" charset="0"/>
                <a:cs typeface="Segoe UI" panose="020B0502040204020203" pitchFamily="34" charset="0"/>
              </a:rPr>
              <a:t>RGB: 102, 164, 212</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type&gt;-blue-60</a:t>
            </a:r>
          </a:p>
        </p:txBody>
      </p:sp>
      <p:sp>
        <p:nvSpPr>
          <p:cNvPr id="104" name="Rectangle 103">
            <a:extLst>
              <a:ext uri="{FF2B5EF4-FFF2-40B4-BE49-F238E27FC236}">
                <a16:creationId xmlns:a16="http://schemas.microsoft.com/office/drawing/2014/main" id="{4C22704F-DB26-4349-9029-FD6DC4435089}"/>
              </a:ext>
            </a:extLst>
          </p:cNvPr>
          <p:cNvSpPr/>
          <p:nvPr/>
        </p:nvSpPr>
        <p:spPr>
          <a:xfrm>
            <a:off x="8282940" y="6545997"/>
            <a:ext cx="256032" cy="256032"/>
          </a:xfrm>
          <a:prstGeom prst="rect">
            <a:avLst/>
          </a:prstGeom>
          <a:solidFill>
            <a:srgbClr val="80B3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a:extLst>
              <a:ext uri="{FF2B5EF4-FFF2-40B4-BE49-F238E27FC236}">
                <a16:creationId xmlns:a16="http://schemas.microsoft.com/office/drawing/2014/main" id="{151A6845-0478-4B9C-97A3-A27C28F1A913}"/>
              </a:ext>
            </a:extLst>
          </p:cNvPr>
          <p:cNvSpPr txBox="1"/>
          <p:nvPr/>
        </p:nvSpPr>
        <p:spPr>
          <a:xfrm>
            <a:off x="8647047" y="6520597"/>
            <a:ext cx="265008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#80b3dc</a:t>
            </a:r>
          </a:p>
          <a:p>
            <a:r>
              <a:rPr lang="en-US" sz="1600">
                <a:solidFill>
                  <a:srgbClr val="333333"/>
                </a:solidFill>
                <a:latin typeface="Segoe UI" panose="020B0502040204020203" pitchFamily="34" charset="0"/>
                <a:cs typeface="Segoe UI" panose="020B0502040204020203" pitchFamily="34" charset="0"/>
              </a:rPr>
              <a:t>RGB: 128, 179, 220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type&gt;-blue-50</a:t>
            </a:r>
          </a:p>
        </p:txBody>
      </p:sp>
      <p:sp>
        <p:nvSpPr>
          <p:cNvPr id="102" name="Rectangle 101">
            <a:extLst>
              <a:ext uri="{FF2B5EF4-FFF2-40B4-BE49-F238E27FC236}">
                <a16:creationId xmlns:a16="http://schemas.microsoft.com/office/drawing/2014/main" id="{A1A906D0-C6DB-4356-9671-06FE3D7DF4D7}"/>
              </a:ext>
            </a:extLst>
          </p:cNvPr>
          <p:cNvSpPr/>
          <p:nvPr/>
        </p:nvSpPr>
        <p:spPr>
          <a:xfrm>
            <a:off x="8282940" y="8431145"/>
            <a:ext cx="256032" cy="256032"/>
          </a:xfrm>
          <a:prstGeom prst="rect">
            <a:avLst/>
          </a:prstGeom>
          <a:solidFill>
            <a:srgbClr val="B3D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a:extLst>
              <a:ext uri="{FF2B5EF4-FFF2-40B4-BE49-F238E27FC236}">
                <a16:creationId xmlns:a16="http://schemas.microsoft.com/office/drawing/2014/main" id="{777FB8C2-AFB0-4132-A6B6-E1D28C0530B7}"/>
              </a:ext>
            </a:extLst>
          </p:cNvPr>
          <p:cNvSpPr txBox="1"/>
          <p:nvPr/>
        </p:nvSpPr>
        <p:spPr>
          <a:xfrm>
            <a:off x="8647047" y="8405745"/>
            <a:ext cx="265008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#b3d1ea</a:t>
            </a:r>
          </a:p>
          <a:p>
            <a:r>
              <a:rPr lang="en-US" sz="1600">
                <a:solidFill>
                  <a:srgbClr val="333333"/>
                </a:solidFill>
                <a:latin typeface="Segoe UI" panose="020B0502040204020203" pitchFamily="34" charset="0"/>
                <a:cs typeface="Segoe UI" panose="020B0502040204020203" pitchFamily="34" charset="0"/>
              </a:rPr>
              <a:t>RGB: 179, 209, 234</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type&gt;-blue-30</a:t>
            </a:r>
          </a:p>
        </p:txBody>
      </p:sp>
      <p:sp>
        <p:nvSpPr>
          <p:cNvPr id="100" name="Rectangle 99">
            <a:extLst>
              <a:ext uri="{FF2B5EF4-FFF2-40B4-BE49-F238E27FC236}">
                <a16:creationId xmlns:a16="http://schemas.microsoft.com/office/drawing/2014/main" id="{130CC424-CFD0-4A52-BE23-D35B5C78D653}"/>
              </a:ext>
            </a:extLst>
          </p:cNvPr>
          <p:cNvSpPr/>
          <p:nvPr/>
        </p:nvSpPr>
        <p:spPr>
          <a:xfrm>
            <a:off x="8282940" y="9373719"/>
            <a:ext cx="256032" cy="256032"/>
          </a:xfrm>
          <a:prstGeom prst="rect">
            <a:avLst/>
          </a:prstGeom>
          <a:solidFill>
            <a:srgbClr val="CCE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TextBox 100">
            <a:extLst>
              <a:ext uri="{FF2B5EF4-FFF2-40B4-BE49-F238E27FC236}">
                <a16:creationId xmlns:a16="http://schemas.microsoft.com/office/drawing/2014/main" id="{DA74FEF1-E79B-4940-B9F5-AE629181B5C7}"/>
              </a:ext>
            </a:extLst>
          </p:cNvPr>
          <p:cNvSpPr txBox="1"/>
          <p:nvPr/>
        </p:nvSpPr>
        <p:spPr>
          <a:xfrm>
            <a:off x="8647047" y="9348319"/>
            <a:ext cx="265008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#cce1f1</a:t>
            </a:r>
          </a:p>
          <a:p>
            <a:r>
              <a:rPr lang="en-US" sz="1600">
                <a:solidFill>
                  <a:srgbClr val="333333"/>
                </a:solidFill>
                <a:latin typeface="Segoe UI" panose="020B0502040204020203" pitchFamily="34" charset="0"/>
                <a:cs typeface="Segoe UI" panose="020B0502040204020203" pitchFamily="34" charset="0"/>
              </a:rPr>
              <a:t>RGB: 204, 225, 241</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type&gt;-blue-20</a:t>
            </a:r>
          </a:p>
        </p:txBody>
      </p:sp>
      <p:sp>
        <p:nvSpPr>
          <p:cNvPr id="98" name="Rectangle 97">
            <a:extLst>
              <a:ext uri="{FF2B5EF4-FFF2-40B4-BE49-F238E27FC236}">
                <a16:creationId xmlns:a16="http://schemas.microsoft.com/office/drawing/2014/main" id="{481F0FCF-4272-4931-8E20-75C0A23D6248}"/>
              </a:ext>
            </a:extLst>
          </p:cNvPr>
          <p:cNvSpPr/>
          <p:nvPr/>
        </p:nvSpPr>
        <p:spPr>
          <a:xfrm>
            <a:off x="8282940" y="10316293"/>
            <a:ext cx="256032" cy="256032"/>
          </a:xfrm>
          <a:prstGeom prst="rect">
            <a:avLst/>
          </a:prstGeom>
          <a:solidFill>
            <a:srgbClr val="D9E8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8E9C9FE3-E90C-4086-AD7F-7FC370BA9EF4}"/>
              </a:ext>
            </a:extLst>
          </p:cNvPr>
          <p:cNvSpPr txBox="1"/>
          <p:nvPr/>
        </p:nvSpPr>
        <p:spPr>
          <a:xfrm>
            <a:off x="8647047" y="10290893"/>
            <a:ext cx="265008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#d9e8f4</a:t>
            </a:r>
          </a:p>
          <a:p>
            <a:r>
              <a:rPr lang="en-US" sz="1600">
                <a:solidFill>
                  <a:srgbClr val="333333"/>
                </a:solidFill>
                <a:latin typeface="Segoe UI" panose="020B0502040204020203" pitchFamily="34" charset="0"/>
                <a:cs typeface="Segoe UI" panose="020B0502040204020203" pitchFamily="34" charset="0"/>
              </a:rPr>
              <a:t>RGB: 217, 232, 244</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type&gt;-blue-15</a:t>
            </a:r>
          </a:p>
        </p:txBody>
      </p:sp>
      <p:sp>
        <p:nvSpPr>
          <p:cNvPr id="96" name="Rectangle 95">
            <a:extLst>
              <a:ext uri="{FF2B5EF4-FFF2-40B4-BE49-F238E27FC236}">
                <a16:creationId xmlns:a16="http://schemas.microsoft.com/office/drawing/2014/main" id="{0EBA95C1-A2E9-4175-84CE-4D0A15F02F28}"/>
              </a:ext>
            </a:extLst>
          </p:cNvPr>
          <p:cNvSpPr/>
          <p:nvPr/>
        </p:nvSpPr>
        <p:spPr>
          <a:xfrm>
            <a:off x="8282940" y="11258867"/>
            <a:ext cx="256032" cy="256032"/>
          </a:xfrm>
          <a:prstGeom prst="rect">
            <a:avLst/>
          </a:prstGeom>
          <a:solidFill>
            <a:srgbClr val="E6F0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162863A0-A2A1-4B14-9AF4-C188B7A714C4}"/>
              </a:ext>
            </a:extLst>
          </p:cNvPr>
          <p:cNvSpPr txBox="1"/>
          <p:nvPr/>
        </p:nvSpPr>
        <p:spPr>
          <a:xfrm>
            <a:off x="8647047" y="11233467"/>
            <a:ext cx="265008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#e6f0f8</a:t>
            </a:r>
          </a:p>
          <a:p>
            <a:r>
              <a:rPr lang="en-US" sz="1600">
                <a:solidFill>
                  <a:srgbClr val="333333"/>
                </a:solidFill>
                <a:latin typeface="Segoe UI" panose="020B0502040204020203" pitchFamily="34" charset="0"/>
                <a:cs typeface="Segoe UI" panose="020B0502040204020203" pitchFamily="34" charset="0"/>
              </a:rPr>
              <a:t>RGB: 230, 240, 248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type&gt;-blue-10</a:t>
            </a:r>
          </a:p>
        </p:txBody>
      </p:sp>
      <p:sp>
        <p:nvSpPr>
          <p:cNvPr id="94" name="Rectangle 93">
            <a:extLst>
              <a:ext uri="{FF2B5EF4-FFF2-40B4-BE49-F238E27FC236}">
                <a16:creationId xmlns:a16="http://schemas.microsoft.com/office/drawing/2014/main" id="{A796AB64-1A7F-4D23-BAB5-8F3ED718BC5F}"/>
              </a:ext>
            </a:extLst>
          </p:cNvPr>
          <p:cNvSpPr/>
          <p:nvPr/>
        </p:nvSpPr>
        <p:spPr>
          <a:xfrm>
            <a:off x="8282940" y="12201441"/>
            <a:ext cx="256032" cy="256032"/>
          </a:xfrm>
          <a:prstGeom prst="rect">
            <a:avLst/>
          </a:prstGeom>
          <a:solidFill>
            <a:srgbClr val="F2F7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a:extLst>
              <a:ext uri="{FF2B5EF4-FFF2-40B4-BE49-F238E27FC236}">
                <a16:creationId xmlns:a16="http://schemas.microsoft.com/office/drawing/2014/main" id="{3F7B834C-4FC7-4F20-A339-7E137D32C955}"/>
              </a:ext>
            </a:extLst>
          </p:cNvPr>
          <p:cNvSpPr txBox="1"/>
          <p:nvPr/>
        </p:nvSpPr>
        <p:spPr>
          <a:xfrm>
            <a:off x="8647047" y="12176041"/>
            <a:ext cx="2539478"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#f2f7fb</a:t>
            </a:r>
          </a:p>
          <a:p>
            <a:r>
              <a:rPr lang="en-US" sz="1600">
                <a:solidFill>
                  <a:srgbClr val="333333"/>
                </a:solidFill>
                <a:latin typeface="Segoe UI" panose="020B0502040204020203" pitchFamily="34" charset="0"/>
                <a:cs typeface="Segoe UI" panose="020B0502040204020203" pitchFamily="34" charset="0"/>
              </a:rPr>
              <a:t>RGB: 242, 247, 251</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type&gt;-blue-5</a:t>
            </a:r>
          </a:p>
        </p:txBody>
      </p:sp>
      <p:sp>
        <p:nvSpPr>
          <p:cNvPr id="92" name="Rectangle 91">
            <a:extLst>
              <a:ext uri="{FF2B5EF4-FFF2-40B4-BE49-F238E27FC236}">
                <a16:creationId xmlns:a16="http://schemas.microsoft.com/office/drawing/2014/main" id="{2AEE09B5-E203-4521-A4A5-A25CAEB89A68}"/>
              </a:ext>
            </a:extLst>
          </p:cNvPr>
          <p:cNvSpPr/>
          <p:nvPr/>
        </p:nvSpPr>
        <p:spPr>
          <a:xfrm>
            <a:off x="8282940" y="7488571"/>
            <a:ext cx="256032" cy="256032"/>
          </a:xfrm>
          <a:prstGeom prst="rect">
            <a:avLst/>
          </a:prstGeom>
          <a:solidFill>
            <a:srgbClr val="80B3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548782F4-8508-4654-93F0-2DD85572AE8B}"/>
              </a:ext>
            </a:extLst>
          </p:cNvPr>
          <p:cNvSpPr txBox="1"/>
          <p:nvPr/>
        </p:nvSpPr>
        <p:spPr>
          <a:xfrm>
            <a:off x="8647047" y="7463171"/>
            <a:ext cx="265008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#99c2e3</a:t>
            </a:r>
          </a:p>
          <a:p>
            <a:r>
              <a:rPr lang="en-US" sz="1600">
                <a:solidFill>
                  <a:srgbClr val="333333"/>
                </a:solidFill>
                <a:latin typeface="Segoe UI" panose="020B0502040204020203" pitchFamily="34" charset="0"/>
                <a:cs typeface="Segoe UI" panose="020B0502040204020203" pitchFamily="34" charset="0"/>
              </a:rPr>
              <a:t>RGB: 153, 194, 227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type&gt;-blue-40</a:t>
            </a:r>
          </a:p>
        </p:txBody>
      </p:sp>
      <p:sp>
        <p:nvSpPr>
          <p:cNvPr id="117" name="TextBox 116">
            <a:extLst>
              <a:ext uri="{FF2B5EF4-FFF2-40B4-BE49-F238E27FC236}">
                <a16:creationId xmlns:a16="http://schemas.microsoft.com/office/drawing/2014/main" id="{8132E2DA-E1D4-4C84-81F9-AE47941A9370}"/>
              </a:ext>
            </a:extLst>
          </p:cNvPr>
          <p:cNvSpPr txBox="1"/>
          <p:nvPr/>
        </p:nvSpPr>
        <p:spPr>
          <a:xfrm>
            <a:off x="12192000" y="1366962"/>
            <a:ext cx="811441"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Purple</a:t>
            </a:r>
          </a:p>
        </p:txBody>
      </p:sp>
      <p:sp>
        <p:nvSpPr>
          <p:cNvPr id="152" name="Rectangle 151">
            <a:extLst>
              <a:ext uri="{FF2B5EF4-FFF2-40B4-BE49-F238E27FC236}">
                <a16:creationId xmlns:a16="http://schemas.microsoft.com/office/drawing/2014/main" id="{E234B65D-7801-435E-8037-8DAFD506BFF4}"/>
              </a:ext>
            </a:extLst>
          </p:cNvPr>
          <p:cNvSpPr/>
          <p:nvPr/>
        </p:nvSpPr>
        <p:spPr>
          <a:xfrm>
            <a:off x="12192000" y="1881180"/>
            <a:ext cx="256032" cy="256032"/>
          </a:xfrm>
          <a:prstGeom prst="rect">
            <a:avLst/>
          </a:prstGeom>
          <a:solidFill>
            <a:srgbClr val="5C2E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TextBox 152">
            <a:extLst>
              <a:ext uri="{FF2B5EF4-FFF2-40B4-BE49-F238E27FC236}">
                <a16:creationId xmlns:a16="http://schemas.microsoft.com/office/drawing/2014/main" id="{2E609FD6-8E67-4B12-AB90-F3DB10B3535C}"/>
              </a:ext>
            </a:extLst>
          </p:cNvPr>
          <p:cNvSpPr txBox="1"/>
          <p:nvPr/>
        </p:nvSpPr>
        <p:spPr>
          <a:xfrm>
            <a:off x="12530218" y="1859916"/>
            <a:ext cx="2621230"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#5c2e91</a:t>
            </a:r>
          </a:p>
          <a:p>
            <a:r>
              <a:rPr lang="en-US" sz="1600">
                <a:solidFill>
                  <a:srgbClr val="333333"/>
                </a:solidFill>
                <a:latin typeface="Segoe UI" panose="020B0502040204020203" pitchFamily="34" charset="0"/>
                <a:cs typeface="Segoe UI" panose="020B0502040204020203" pitchFamily="34" charset="0"/>
              </a:rPr>
              <a:t>RGB: 92, 46, 145</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type&gt;-purple</a:t>
            </a:r>
          </a:p>
        </p:txBody>
      </p:sp>
      <p:sp>
        <p:nvSpPr>
          <p:cNvPr id="150" name="Rectangle 149">
            <a:extLst>
              <a:ext uri="{FF2B5EF4-FFF2-40B4-BE49-F238E27FC236}">
                <a16:creationId xmlns:a16="http://schemas.microsoft.com/office/drawing/2014/main" id="{6D3E85FF-39E4-41AE-A4E2-CA9765FB9BF4}"/>
              </a:ext>
            </a:extLst>
          </p:cNvPr>
          <p:cNvSpPr/>
          <p:nvPr/>
        </p:nvSpPr>
        <p:spPr>
          <a:xfrm>
            <a:off x="12192000" y="2823754"/>
            <a:ext cx="256032" cy="256032"/>
          </a:xfrm>
          <a:prstGeom prst="rect">
            <a:avLst/>
          </a:prstGeom>
          <a:solidFill>
            <a:srgbClr val="6C43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TextBox 150">
            <a:extLst>
              <a:ext uri="{FF2B5EF4-FFF2-40B4-BE49-F238E27FC236}">
                <a16:creationId xmlns:a16="http://schemas.microsoft.com/office/drawing/2014/main" id="{2D4EEE5E-C852-4DB8-BB73-C805E4415364}"/>
              </a:ext>
            </a:extLst>
          </p:cNvPr>
          <p:cNvSpPr txBox="1"/>
          <p:nvPr/>
        </p:nvSpPr>
        <p:spPr>
          <a:xfrm>
            <a:off x="12530218" y="2802490"/>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#6c439c</a:t>
            </a:r>
          </a:p>
          <a:p>
            <a:r>
              <a:rPr lang="en-US" sz="1600">
                <a:solidFill>
                  <a:srgbClr val="333333"/>
                </a:solidFill>
                <a:latin typeface="Segoe UI" panose="020B0502040204020203" pitchFamily="34" charset="0"/>
                <a:cs typeface="Segoe UI" panose="020B0502040204020203" pitchFamily="34" charset="0"/>
              </a:rPr>
              <a:t>RGB: 108, 67, 156</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type&gt;-purple-90</a:t>
            </a:r>
          </a:p>
        </p:txBody>
      </p:sp>
      <p:sp>
        <p:nvSpPr>
          <p:cNvPr id="148" name="Rectangle 147">
            <a:extLst>
              <a:ext uri="{FF2B5EF4-FFF2-40B4-BE49-F238E27FC236}">
                <a16:creationId xmlns:a16="http://schemas.microsoft.com/office/drawing/2014/main" id="{9528B17D-4357-40E1-9CD8-2E4FFB86FA51}"/>
              </a:ext>
            </a:extLst>
          </p:cNvPr>
          <p:cNvSpPr/>
          <p:nvPr/>
        </p:nvSpPr>
        <p:spPr>
          <a:xfrm>
            <a:off x="12192000" y="3766328"/>
            <a:ext cx="256032" cy="256032"/>
          </a:xfrm>
          <a:prstGeom prst="rect">
            <a:avLst/>
          </a:prstGeom>
          <a:solidFill>
            <a:srgbClr val="7D58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TextBox 148">
            <a:extLst>
              <a:ext uri="{FF2B5EF4-FFF2-40B4-BE49-F238E27FC236}">
                <a16:creationId xmlns:a16="http://schemas.microsoft.com/office/drawing/2014/main" id="{BF2C0E1B-A9EF-4093-B302-301DDDA4361D}"/>
              </a:ext>
            </a:extLst>
          </p:cNvPr>
          <p:cNvSpPr txBox="1"/>
          <p:nvPr/>
        </p:nvSpPr>
        <p:spPr>
          <a:xfrm>
            <a:off x="12530218" y="3745064"/>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#7d58a7</a:t>
            </a:r>
          </a:p>
          <a:p>
            <a:r>
              <a:rPr lang="en-US" sz="1600">
                <a:solidFill>
                  <a:srgbClr val="333333"/>
                </a:solidFill>
                <a:latin typeface="Segoe UI" panose="020B0502040204020203" pitchFamily="34" charset="0"/>
                <a:cs typeface="Segoe UI" panose="020B0502040204020203" pitchFamily="34" charset="0"/>
              </a:rPr>
              <a:t>RGB: 125, 88, 167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type&gt;-purple-80</a:t>
            </a:r>
          </a:p>
        </p:txBody>
      </p:sp>
      <p:sp>
        <p:nvSpPr>
          <p:cNvPr id="146" name="Rectangle 145">
            <a:extLst>
              <a:ext uri="{FF2B5EF4-FFF2-40B4-BE49-F238E27FC236}">
                <a16:creationId xmlns:a16="http://schemas.microsoft.com/office/drawing/2014/main" id="{842C1D58-69DF-4D25-B209-03B340B10592}"/>
              </a:ext>
            </a:extLst>
          </p:cNvPr>
          <p:cNvSpPr/>
          <p:nvPr/>
        </p:nvSpPr>
        <p:spPr>
          <a:xfrm>
            <a:off x="12192000" y="4708902"/>
            <a:ext cx="256032" cy="256032"/>
          </a:xfrm>
          <a:prstGeom prst="rect">
            <a:avLst/>
          </a:prstGeom>
          <a:solidFill>
            <a:srgbClr val="8D6D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TextBox 146">
            <a:extLst>
              <a:ext uri="{FF2B5EF4-FFF2-40B4-BE49-F238E27FC236}">
                <a16:creationId xmlns:a16="http://schemas.microsoft.com/office/drawing/2014/main" id="{F6363AD8-EF03-474E-B496-BB2FCEDF1BC2}"/>
              </a:ext>
            </a:extLst>
          </p:cNvPr>
          <p:cNvSpPr txBox="1"/>
          <p:nvPr/>
        </p:nvSpPr>
        <p:spPr>
          <a:xfrm>
            <a:off x="12530218" y="4687638"/>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#8d6db2</a:t>
            </a:r>
          </a:p>
          <a:p>
            <a:r>
              <a:rPr lang="en-US" sz="1600">
                <a:solidFill>
                  <a:srgbClr val="333333"/>
                </a:solidFill>
                <a:latin typeface="Segoe UI" panose="020B0502040204020203" pitchFamily="34" charset="0"/>
                <a:cs typeface="Segoe UI" panose="020B0502040204020203" pitchFamily="34" charset="0"/>
              </a:rPr>
              <a:t>RGB: 141, 109, 178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type&gt;-purple-70</a:t>
            </a:r>
          </a:p>
        </p:txBody>
      </p:sp>
      <p:sp>
        <p:nvSpPr>
          <p:cNvPr id="144" name="Rectangle 143">
            <a:extLst>
              <a:ext uri="{FF2B5EF4-FFF2-40B4-BE49-F238E27FC236}">
                <a16:creationId xmlns:a16="http://schemas.microsoft.com/office/drawing/2014/main" id="{B7DBF02D-74D8-47FB-8BDD-A4B2E2947E9D}"/>
              </a:ext>
            </a:extLst>
          </p:cNvPr>
          <p:cNvSpPr/>
          <p:nvPr/>
        </p:nvSpPr>
        <p:spPr>
          <a:xfrm>
            <a:off x="12192000" y="5651476"/>
            <a:ext cx="256032" cy="256032"/>
          </a:xfrm>
          <a:prstGeom prst="rect">
            <a:avLst/>
          </a:prstGeom>
          <a:solidFill>
            <a:srgbClr val="9D82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TextBox 144">
            <a:extLst>
              <a:ext uri="{FF2B5EF4-FFF2-40B4-BE49-F238E27FC236}">
                <a16:creationId xmlns:a16="http://schemas.microsoft.com/office/drawing/2014/main" id="{7CEA4976-1356-4126-8703-C632A296515B}"/>
              </a:ext>
            </a:extLst>
          </p:cNvPr>
          <p:cNvSpPr txBox="1"/>
          <p:nvPr/>
        </p:nvSpPr>
        <p:spPr>
          <a:xfrm>
            <a:off x="12530218" y="5630212"/>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#9d82bd</a:t>
            </a:r>
          </a:p>
          <a:p>
            <a:r>
              <a:rPr lang="en-US" sz="1600">
                <a:solidFill>
                  <a:srgbClr val="333333"/>
                </a:solidFill>
                <a:latin typeface="Segoe UI" panose="020B0502040204020203" pitchFamily="34" charset="0"/>
                <a:cs typeface="Segoe UI" panose="020B0502040204020203" pitchFamily="34" charset="0"/>
              </a:rPr>
              <a:t>RGB: 157, 130, 189</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type&gt;-purple-60</a:t>
            </a:r>
          </a:p>
        </p:txBody>
      </p:sp>
      <p:sp>
        <p:nvSpPr>
          <p:cNvPr id="142" name="Rectangle 141">
            <a:extLst>
              <a:ext uri="{FF2B5EF4-FFF2-40B4-BE49-F238E27FC236}">
                <a16:creationId xmlns:a16="http://schemas.microsoft.com/office/drawing/2014/main" id="{6CE0BA4E-91EA-4F24-9EA9-B13DBC37B20D}"/>
              </a:ext>
            </a:extLst>
          </p:cNvPr>
          <p:cNvSpPr/>
          <p:nvPr/>
        </p:nvSpPr>
        <p:spPr>
          <a:xfrm>
            <a:off x="12192000" y="6594050"/>
            <a:ext cx="256032" cy="256032"/>
          </a:xfrm>
          <a:prstGeom prst="rect">
            <a:avLst/>
          </a:prstGeom>
          <a:solidFill>
            <a:srgbClr val="AE97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TextBox 142">
            <a:extLst>
              <a:ext uri="{FF2B5EF4-FFF2-40B4-BE49-F238E27FC236}">
                <a16:creationId xmlns:a16="http://schemas.microsoft.com/office/drawing/2014/main" id="{C64D9E77-A189-46FB-BCB2-1ADF4DD7D0EC}"/>
              </a:ext>
            </a:extLst>
          </p:cNvPr>
          <p:cNvSpPr txBox="1"/>
          <p:nvPr/>
        </p:nvSpPr>
        <p:spPr>
          <a:xfrm>
            <a:off x="12530218" y="6572786"/>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#ae97c8</a:t>
            </a:r>
          </a:p>
          <a:p>
            <a:r>
              <a:rPr lang="en-US" sz="1600">
                <a:solidFill>
                  <a:srgbClr val="333333"/>
                </a:solidFill>
                <a:latin typeface="Segoe UI" panose="020B0502040204020203" pitchFamily="34" charset="0"/>
                <a:cs typeface="Segoe UI" panose="020B0502040204020203" pitchFamily="34" charset="0"/>
              </a:rPr>
              <a:t>RGB: 174, 151, 200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type&gt;-purple-50</a:t>
            </a:r>
          </a:p>
        </p:txBody>
      </p:sp>
      <p:sp>
        <p:nvSpPr>
          <p:cNvPr id="140" name="Rectangle 139">
            <a:extLst>
              <a:ext uri="{FF2B5EF4-FFF2-40B4-BE49-F238E27FC236}">
                <a16:creationId xmlns:a16="http://schemas.microsoft.com/office/drawing/2014/main" id="{7E111C68-5243-4483-ACBA-BBEFD3A2A9E3}"/>
              </a:ext>
            </a:extLst>
          </p:cNvPr>
          <p:cNvSpPr/>
          <p:nvPr/>
        </p:nvSpPr>
        <p:spPr>
          <a:xfrm>
            <a:off x="12192000" y="7536624"/>
            <a:ext cx="256032" cy="256032"/>
          </a:xfrm>
          <a:prstGeom prst="rect">
            <a:avLst/>
          </a:prstGeom>
          <a:solidFill>
            <a:srgbClr val="BEAB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TextBox 140">
            <a:extLst>
              <a:ext uri="{FF2B5EF4-FFF2-40B4-BE49-F238E27FC236}">
                <a16:creationId xmlns:a16="http://schemas.microsoft.com/office/drawing/2014/main" id="{D5F813D5-4F68-4A25-A652-8A8913A2E8B5}"/>
              </a:ext>
            </a:extLst>
          </p:cNvPr>
          <p:cNvSpPr txBox="1"/>
          <p:nvPr/>
        </p:nvSpPr>
        <p:spPr>
          <a:xfrm>
            <a:off x="12530218" y="7515360"/>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#beabd3</a:t>
            </a:r>
          </a:p>
          <a:p>
            <a:r>
              <a:rPr lang="en-US" sz="1600">
                <a:solidFill>
                  <a:srgbClr val="333333"/>
                </a:solidFill>
                <a:latin typeface="Segoe UI" panose="020B0502040204020203" pitchFamily="34" charset="0"/>
                <a:cs typeface="Segoe UI" panose="020B0502040204020203" pitchFamily="34" charset="0"/>
              </a:rPr>
              <a:t>RGB: 190, 171, 211</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type&gt;-purple-40</a:t>
            </a:r>
          </a:p>
        </p:txBody>
      </p:sp>
      <p:sp>
        <p:nvSpPr>
          <p:cNvPr id="138" name="Rectangle 137">
            <a:extLst>
              <a:ext uri="{FF2B5EF4-FFF2-40B4-BE49-F238E27FC236}">
                <a16:creationId xmlns:a16="http://schemas.microsoft.com/office/drawing/2014/main" id="{6635B058-8C5D-4146-9E7D-44B05B5B4C5B}"/>
              </a:ext>
            </a:extLst>
          </p:cNvPr>
          <p:cNvSpPr/>
          <p:nvPr/>
        </p:nvSpPr>
        <p:spPr>
          <a:xfrm>
            <a:off x="12192000" y="8479198"/>
            <a:ext cx="256032" cy="256032"/>
          </a:xfrm>
          <a:prstGeom prst="rect">
            <a:avLst/>
          </a:prstGeom>
          <a:solidFill>
            <a:srgbClr val="CEC0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TextBox 138">
            <a:extLst>
              <a:ext uri="{FF2B5EF4-FFF2-40B4-BE49-F238E27FC236}">
                <a16:creationId xmlns:a16="http://schemas.microsoft.com/office/drawing/2014/main" id="{1F6165E5-E1DF-4223-92C5-AB5C5020F21E}"/>
              </a:ext>
            </a:extLst>
          </p:cNvPr>
          <p:cNvSpPr txBox="1"/>
          <p:nvPr/>
        </p:nvSpPr>
        <p:spPr>
          <a:xfrm>
            <a:off x="12530218" y="8457934"/>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#cec0de</a:t>
            </a:r>
          </a:p>
          <a:p>
            <a:r>
              <a:rPr lang="en-US" sz="1600">
                <a:solidFill>
                  <a:srgbClr val="333333"/>
                </a:solidFill>
                <a:latin typeface="Segoe UI" panose="020B0502040204020203" pitchFamily="34" charset="0"/>
                <a:cs typeface="Segoe UI" panose="020B0502040204020203" pitchFamily="34" charset="0"/>
              </a:rPr>
              <a:t>RGB: 206, 192, 222</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type&gt;-purple-30</a:t>
            </a:r>
          </a:p>
        </p:txBody>
      </p:sp>
      <p:sp>
        <p:nvSpPr>
          <p:cNvPr id="136" name="Rectangle 135">
            <a:extLst>
              <a:ext uri="{FF2B5EF4-FFF2-40B4-BE49-F238E27FC236}">
                <a16:creationId xmlns:a16="http://schemas.microsoft.com/office/drawing/2014/main" id="{8001E598-5C4B-48A4-B198-DF81FF49B6EF}"/>
              </a:ext>
            </a:extLst>
          </p:cNvPr>
          <p:cNvSpPr/>
          <p:nvPr/>
        </p:nvSpPr>
        <p:spPr>
          <a:xfrm>
            <a:off x="12192000" y="9421772"/>
            <a:ext cx="256032" cy="256032"/>
          </a:xfrm>
          <a:prstGeom prst="rect">
            <a:avLst/>
          </a:prstGeom>
          <a:solidFill>
            <a:srgbClr val="DE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TextBox 136">
            <a:extLst>
              <a:ext uri="{FF2B5EF4-FFF2-40B4-BE49-F238E27FC236}">
                <a16:creationId xmlns:a16="http://schemas.microsoft.com/office/drawing/2014/main" id="{F7246EEA-E40D-44C9-A452-34D9906C4145}"/>
              </a:ext>
            </a:extLst>
          </p:cNvPr>
          <p:cNvSpPr txBox="1"/>
          <p:nvPr/>
        </p:nvSpPr>
        <p:spPr>
          <a:xfrm>
            <a:off x="12530218" y="9400508"/>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#ded5e9</a:t>
            </a:r>
          </a:p>
          <a:p>
            <a:r>
              <a:rPr lang="en-US" sz="1600">
                <a:solidFill>
                  <a:srgbClr val="333333"/>
                </a:solidFill>
                <a:latin typeface="Segoe UI" panose="020B0502040204020203" pitchFamily="34" charset="0"/>
                <a:cs typeface="Segoe UI" panose="020B0502040204020203" pitchFamily="34" charset="0"/>
              </a:rPr>
              <a:t>RGB: 222, 213, 233</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type&gt;-purple-20</a:t>
            </a:r>
          </a:p>
        </p:txBody>
      </p:sp>
      <p:sp>
        <p:nvSpPr>
          <p:cNvPr id="134" name="Rectangle 133">
            <a:extLst>
              <a:ext uri="{FF2B5EF4-FFF2-40B4-BE49-F238E27FC236}">
                <a16:creationId xmlns:a16="http://schemas.microsoft.com/office/drawing/2014/main" id="{4825FC59-685F-4E22-97D7-42EA9250DFBF}"/>
              </a:ext>
            </a:extLst>
          </p:cNvPr>
          <p:cNvSpPr/>
          <p:nvPr/>
        </p:nvSpPr>
        <p:spPr>
          <a:xfrm>
            <a:off x="12192000" y="10364346"/>
            <a:ext cx="256032" cy="256032"/>
          </a:xfrm>
          <a:prstGeom prst="rect">
            <a:avLst/>
          </a:prstGeom>
          <a:solidFill>
            <a:srgbClr val="E7E0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TextBox 134">
            <a:extLst>
              <a:ext uri="{FF2B5EF4-FFF2-40B4-BE49-F238E27FC236}">
                <a16:creationId xmlns:a16="http://schemas.microsoft.com/office/drawing/2014/main" id="{07926A63-E7F1-49AB-9395-8683CD98ECB5}"/>
              </a:ext>
            </a:extLst>
          </p:cNvPr>
          <p:cNvSpPr txBox="1"/>
          <p:nvPr/>
        </p:nvSpPr>
        <p:spPr>
          <a:xfrm>
            <a:off x="12530218" y="10343082"/>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#e7e0ef</a:t>
            </a:r>
          </a:p>
          <a:p>
            <a:r>
              <a:rPr lang="en-US" sz="1600">
                <a:solidFill>
                  <a:srgbClr val="333333"/>
                </a:solidFill>
                <a:latin typeface="Segoe UI" panose="020B0502040204020203" pitchFamily="34" charset="0"/>
                <a:cs typeface="Segoe UI" panose="020B0502040204020203" pitchFamily="34" charset="0"/>
              </a:rPr>
              <a:t>RGB: 231, 224, 239</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type&gt;-purple-15</a:t>
            </a:r>
          </a:p>
        </p:txBody>
      </p:sp>
      <p:sp>
        <p:nvSpPr>
          <p:cNvPr id="132" name="Rectangle 131">
            <a:extLst>
              <a:ext uri="{FF2B5EF4-FFF2-40B4-BE49-F238E27FC236}">
                <a16:creationId xmlns:a16="http://schemas.microsoft.com/office/drawing/2014/main" id="{728F9551-C48A-4010-ABEA-2669313C267D}"/>
              </a:ext>
            </a:extLst>
          </p:cNvPr>
          <p:cNvSpPr/>
          <p:nvPr/>
        </p:nvSpPr>
        <p:spPr>
          <a:xfrm>
            <a:off x="12192000" y="11323756"/>
            <a:ext cx="256032" cy="256032"/>
          </a:xfrm>
          <a:prstGeom prst="rect">
            <a:avLst/>
          </a:prstGeom>
          <a:solidFill>
            <a:srgbClr val="EFEA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TextBox 132">
            <a:extLst>
              <a:ext uri="{FF2B5EF4-FFF2-40B4-BE49-F238E27FC236}">
                <a16:creationId xmlns:a16="http://schemas.microsoft.com/office/drawing/2014/main" id="{42D80A01-614F-4451-B7EF-92D326781630}"/>
              </a:ext>
            </a:extLst>
          </p:cNvPr>
          <p:cNvSpPr txBox="1"/>
          <p:nvPr/>
        </p:nvSpPr>
        <p:spPr>
          <a:xfrm>
            <a:off x="12530218" y="11285656"/>
            <a:ext cx="284244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#efeaf4</a:t>
            </a:r>
          </a:p>
          <a:p>
            <a:r>
              <a:rPr lang="en-US" sz="1600">
                <a:solidFill>
                  <a:srgbClr val="333333"/>
                </a:solidFill>
                <a:latin typeface="Segoe UI" panose="020B0502040204020203" pitchFamily="34" charset="0"/>
                <a:cs typeface="Segoe UI" panose="020B0502040204020203" pitchFamily="34" charset="0"/>
              </a:rPr>
              <a:t>RGB: 239, 234, 244</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type&gt;-purple-10</a:t>
            </a:r>
          </a:p>
        </p:txBody>
      </p:sp>
      <p:sp>
        <p:nvSpPr>
          <p:cNvPr id="130" name="Rectangle 129">
            <a:extLst>
              <a:ext uri="{FF2B5EF4-FFF2-40B4-BE49-F238E27FC236}">
                <a16:creationId xmlns:a16="http://schemas.microsoft.com/office/drawing/2014/main" id="{DA6E2722-66B4-4AB8-85C7-6796C0E0A1AC}"/>
              </a:ext>
            </a:extLst>
          </p:cNvPr>
          <p:cNvSpPr/>
          <p:nvPr/>
        </p:nvSpPr>
        <p:spPr>
          <a:xfrm>
            <a:off x="12192000" y="12266330"/>
            <a:ext cx="256032" cy="256032"/>
          </a:xfrm>
          <a:prstGeom prst="rect">
            <a:avLst/>
          </a:prstGeom>
          <a:solidFill>
            <a:srgbClr val="F7F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TextBox 130">
            <a:extLst>
              <a:ext uri="{FF2B5EF4-FFF2-40B4-BE49-F238E27FC236}">
                <a16:creationId xmlns:a16="http://schemas.microsoft.com/office/drawing/2014/main" id="{927E3D86-DD8E-4B5B-8DED-B902333C4412}"/>
              </a:ext>
            </a:extLst>
          </p:cNvPr>
          <p:cNvSpPr txBox="1"/>
          <p:nvPr/>
        </p:nvSpPr>
        <p:spPr>
          <a:xfrm>
            <a:off x="12530218" y="12228230"/>
            <a:ext cx="2731838"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#f7f5fa</a:t>
            </a:r>
          </a:p>
          <a:p>
            <a:r>
              <a:rPr lang="en-US" sz="1600">
                <a:solidFill>
                  <a:srgbClr val="333333"/>
                </a:solidFill>
                <a:latin typeface="Segoe UI" panose="020B0502040204020203" pitchFamily="34" charset="0"/>
                <a:cs typeface="Segoe UI" panose="020B0502040204020203" pitchFamily="34" charset="0"/>
              </a:rPr>
              <a:t>RGB: 247, 245, 250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type&gt;-purple-5</a:t>
            </a:r>
          </a:p>
        </p:txBody>
      </p:sp>
      <p:sp>
        <p:nvSpPr>
          <p:cNvPr id="190" name="Rectangle 189">
            <a:extLst>
              <a:ext uri="{FF2B5EF4-FFF2-40B4-BE49-F238E27FC236}">
                <a16:creationId xmlns:a16="http://schemas.microsoft.com/office/drawing/2014/main" id="{C040344E-AC51-45ED-A0C1-3FA284A1ACFA}"/>
              </a:ext>
            </a:extLst>
          </p:cNvPr>
          <p:cNvSpPr/>
          <p:nvPr/>
        </p:nvSpPr>
        <p:spPr>
          <a:xfrm>
            <a:off x="16101062" y="1899300"/>
            <a:ext cx="256032" cy="256032"/>
          </a:xfrm>
          <a:prstGeom prst="rect">
            <a:avLst/>
          </a:prstGeom>
          <a:solidFill>
            <a:srgbClr val="B400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TextBox 190">
            <a:extLst>
              <a:ext uri="{FF2B5EF4-FFF2-40B4-BE49-F238E27FC236}">
                <a16:creationId xmlns:a16="http://schemas.microsoft.com/office/drawing/2014/main" id="{95BF1725-E40D-42E2-A597-2640FB645F10}"/>
              </a:ext>
            </a:extLst>
          </p:cNvPr>
          <p:cNvSpPr txBox="1"/>
          <p:nvPr/>
        </p:nvSpPr>
        <p:spPr>
          <a:xfrm>
            <a:off x="16465169" y="1872004"/>
            <a:ext cx="275107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#b4009e</a:t>
            </a:r>
          </a:p>
          <a:p>
            <a:r>
              <a:rPr lang="en-US" sz="1600">
                <a:solidFill>
                  <a:srgbClr val="333333"/>
                </a:solidFill>
                <a:latin typeface="Segoe UI" panose="020B0502040204020203" pitchFamily="34" charset="0"/>
                <a:cs typeface="Segoe UI" panose="020B0502040204020203" pitchFamily="34" charset="0"/>
              </a:rPr>
              <a:t>RGB: 180, 0, 158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type&gt;-magenta</a:t>
            </a:r>
          </a:p>
        </p:txBody>
      </p:sp>
      <p:sp>
        <p:nvSpPr>
          <p:cNvPr id="156" name="TextBox 155">
            <a:extLst>
              <a:ext uri="{FF2B5EF4-FFF2-40B4-BE49-F238E27FC236}">
                <a16:creationId xmlns:a16="http://schemas.microsoft.com/office/drawing/2014/main" id="{68E84B45-602B-49F0-AE85-FAABBD77986B}"/>
              </a:ext>
            </a:extLst>
          </p:cNvPr>
          <p:cNvSpPr txBox="1"/>
          <p:nvPr/>
        </p:nvSpPr>
        <p:spPr>
          <a:xfrm>
            <a:off x="16101062" y="1366962"/>
            <a:ext cx="1043876"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Magenta</a:t>
            </a:r>
          </a:p>
        </p:txBody>
      </p:sp>
      <p:sp>
        <p:nvSpPr>
          <p:cNvPr id="188" name="Rectangle 187">
            <a:extLst>
              <a:ext uri="{FF2B5EF4-FFF2-40B4-BE49-F238E27FC236}">
                <a16:creationId xmlns:a16="http://schemas.microsoft.com/office/drawing/2014/main" id="{BDEAC58D-974D-453D-A181-A3DA9F27AE53}"/>
              </a:ext>
            </a:extLst>
          </p:cNvPr>
          <p:cNvSpPr/>
          <p:nvPr/>
        </p:nvSpPr>
        <p:spPr>
          <a:xfrm>
            <a:off x="16101062" y="2829786"/>
            <a:ext cx="256032" cy="256032"/>
          </a:xfrm>
          <a:prstGeom prst="rect">
            <a:avLst/>
          </a:prstGeom>
          <a:solidFill>
            <a:srgbClr val="BC1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TextBox 188">
            <a:extLst>
              <a:ext uri="{FF2B5EF4-FFF2-40B4-BE49-F238E27FC236}">
                <a16:creationId xmlns:a16="http://schemas.microsoft.com/office/drawing/2014/main" id="{10CC9587-9BE8-41F6-A673-60A481DC9FA3}"/>
              </a:ext>
            </a:extLst>
          </p:cNvPr>
          <p:cNvSpPr txBox="1"/>
          <p:nvPr/>
        </p:nvSpPr>
        <p:spPr>
          <a:xfrm>
            <a:off x="16465169" y="2802490"/>
            <a:ext cx="305404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#bc1aa8</a:t>
            </a:r>
          </a:p>
          <a:p>
            <a:r>
              <a:rPr lang="en-US" sz="1600">
                <a:solidFill>
                  <a:srgbClr val="333333"/>
                </a:solidFill>
                <a:latin typeface="Segoe UI" panose="020B0502040204020203" pitchFamily="34" charset="0"/>
                <a:cs typeface="Segoe UI" panose="020B0502040204020203" pitchFamily="34" charset="0"/>
              </a:rPr>
              <a:t>RGB: 188, 26, 168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type&gt;-magenta-90</a:t>
            </a:r>
          </a:p>
        </p:txBody>
      </p:sp>
      <p:sp>
        <p:nvSpPr>
          <p:cNvPr id="186" name="Rectangle 185">
            <a:extLst>
              <a:ext uri="{FF2B5EF4-FFF2-40B4-BE49-F238E27FC236}">
                <a16:creationId xmlns:a16="http://schemas.microsoft.com/office/drawing/2014/main" id="{902DA550-1C62-4C2A-9733-20696D52EE67}"/>
              </a:ext>
            </a:extLst>
          </p:cNvPr>
          <p:cNvSpPr/>
          <p:nvPr/>
        </p:nvSpPr>
        <p:spPr>
          <a:xfrm>
            <a:off x="16101062" y="3772360"/>
            <a:ext cx="256032" cy="256032"/>
          </a:xfrm>
          <a:prstGeom prst="rect">
            <a:avLst/>
          </a:prstGeom>
          <a:solidFill>
            <a:srgbClr val="C333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TextBox 186">
            <a:extLst>
              <a:ext uri="{FF2B5EF4-FFF2-40B4-BE49-F238E27FC236}">
                <a16:creationId xmlns:a16="http://schemas.microsoft.com/office/drawing/2014/main" id="{5217B624-A22A-46F4-A2DA-D2836E796F62}"/>
              </a:ext>
            </a:extLst>
          </p:cNvPr>
          <p:cNvSpPr txBox="1"/>
          <p:nvPr/>
        </p:nvSpPr>
        <p:spPr>
          <a:xfrm>
            <a:off x="16465169" y="3745064"/>
            <a:ext cx="305404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#c333b1</a:t>
            </a:r>
          </a:p>
          <a:p>
            <a:r>
              <a:rPr lang="en-US" sz="1600">
                <a:solidFill>
                  <a:srgbClr val="333333"/>
                </a:solidFill>
                <a:latin typeface="Segoe UI" panose="020B0502040204020203" pitchFamily="34" charset="0"/>
                <a:cs typeface="Segoe UI" panose="020B0502040204020203" pitchFamily="34" charset="0"/>
              </a:rPr>
              <a:t>RGB: 195, 51, 177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type&gt;-magenta-80</a:t>
            </a:r>
          </a:p>
        </p:txBody>
      </p:sp>
      <p:sp>
        <p:nvSpPr>
          <p:cNvPr id="184" name="Rectangle 183">
            <a:extLst>
              <a:ext uri="{FF2B5EF4-FFF2-40B4-BE49-F238E27FC236}">
                <a16:creationId xmlns:a16="http://schemas.microsoft.com/office/drawing/2014/main" id="{564DF97E-FCC9-43A5-B451-B0FF73653F52}"/>
              </a:ext>
            </a:extLst>
          </p:cNvPr>
          <p:cNvSpPr/>
          <p:nvPr/>
        </p:nvSpPr>
        <p:spPr>
          <a:xfrm>
            <a:off x="16101062" y="4714934"/>
            <a:ext cx="256032" cy="256032"/>
          </a:xfrm>
          <a:prstGeom prst="rect">
            <a:avLst/>
          </a:prstGeom>
          <a:solidFill>
            <a:srgbClr val="CB4D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TextBox 184">
            <a:extLst>
              <a:ext uri="{FF2B5EF4-FFF2-40B4-BE49-F238E27FC236}">
                <a16:creationId xmlns:a16="http://schemas.microsoft.com/office/drawing/2014/main" id="{F2CF0ECF-06D9-4DAD-B291-CA6E7AE86549}"/>
              </a:ext>
            </a:extLst>
          </p:cNvPr>
          <p:cNvSpPr txBox="1"/>
          <p:nvPr/>
        </p:nvSpPr>
        <p:spPr>
          <a:xfrm>
            <a:off x="16465169" y="4687638"/>
            <a:ext cx="305404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#cb4dbb</a:t>
            </a:r>
          </a:p>
          <a:p>
            <a:r>
              <a:rPr lang="en-US" sz="1600">
                <a:solidFill>
                  <a:srgbClr val="333333"/>
                </a:solidFill>
                <a:latin typeface="Segoe UI" panose="020B0502040204020203" pitchFamily="34" charset="0"/>
                <a:cs typeface="Segoe UI" panose="020B0502040204020203" pitchFamily="34" charset="0"/>
              </a:rPr>
              <a:t>RGB: 203, 77, 187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type&gt;-magenta-70</a:t>
            </a:r>
          </a:p>
        </p:txBody>
      </p:sp>
      <p:sp>
        <p:nvSpPr>
          <p:cNvPr id="182" name="Rectangle 181">
            <a:extLst>
              <a:ext uri="{FF2B5EF4-FFF2-40B4-BE49-F238E27FC236}">
                <a16:creationId xmlns:a16="http://schemas.microsoft.com/office/drawing/2014/main" id="{EA02CEBD-7AED-45A1-9867-24511B61E8F2}"/>
              </a:ext>
            </a:extLst>
          </p:cNvPr>
          <p:cNvSpPr/>
          <p:nvPr/>
        </p:nvSpPr>
        <p:spPr>
          <a:xfrm>
            <a:off x="16101062" y="5657508"/>
            <a:ext cx="256032" cy="256032"/>
          </a:xfrm>
          <a:prstGeom prst="rect">
            <a:avLst/>
          </a:prstGeom>
          <a:solidFill>
            <a:srgbClr val="D266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TextBox 182">
            <a:extLst>
              <a:ext uri="{FF2B5EF4-FFF2-40B4-BE49-F238E27FC236}">
                <a16:creationId xmlns:a16="http://schemas.microsoft.com/office/drawing/2014/main" id="{E21CA1CD-9740-45AB-A1D3-8EC08B206DDD}"/>
              </a:ext>
            </a:extLst>
          </p:cNvPr>
          <p:cNvSpPr txBox="1"/>
          <p:nvPr/>
        </p:nvSpPr>
        <p:spPr>
          <a:xfrm>
            <a:off x="16465169" y="5630212"/>
            <a:ext cx="305404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#d266c5</a:t>
            </a:r>
          </a:p>
          <a:p>
            <a:r>
              <a:rPr lang="en-US" sz="1600">
                <a:solidFill>
                  <a:srgbClr val="333333"/>
                </a:solidFill>
                <a:latin typeface="Segoe UI" panose="020B0502040204020203" pitchFamily="34" charset="0"/>
                <a:cs typeface="Segoe UI" panose="020B0502040204020203" pitchFamily="34" charset="0"/>
              </a:rPr>
              <a:t>RGB: 210, 102, 197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type&gt;-magenta-60</a:t>
            </a:r>
          </a:p>
        </p:txBody>
      </p:sp>
      <p:sp>
        <p:nvSpPr>
          <p:cNvPr id="180" name="Rectangle 179">
            <a:extLst>
              <a:ext uri="{FF2B5EF4-FFF2-40B4-BE49-F238E27FC236}">
                <a16:creationId xmlns:a16="http://schemas.microsoft.com/office/drawing/2014/main" id="{46B5F579-1A9F-40FA-BE8A-B63A3DF7CE15}"/>
              </a:ext>
            </a:extLst>
          </p:cNvPr>
          <p:cNvSpPr/>
          <p:nvPr/>
        </p:nvSpPr>
        <p:spPr>
          <a:xfrm>
            <a:off x="16101062" y="6600082"/>
            <a:ext cx="256032" cy="256032"/>
          </a:xfrm>
          <a:prstGeom prst="rect">
            <a:avLst/>
          </a:prstGeom>
          <a:solidFill>
            <a:srgbClr val="DA80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TextBox 180">
            <a:extLst>
              <a:ext uri="{FF2B5EF4-FFF2-40B4-BE49-F238E27FC236}">
                <a16:creationId xmlns:a16="http://schemas.microsoft.com/office/drawing/2014/main" id="{F29094BF-BF95-4BE3-8AF2-5ABA94E74638}"/>
              </a:ext>
            </a:extLst>
          </p:cNvPr>
          <p:cNvSpPr txBox="1"/>
          <p:nvPr/>
        </p:nvSpPr>
        <p:spPr>
          <a:xfrm>
            <a:off x="16465169" y="6572786"/>
            <a:ext cx="305404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#da80cf</a:t>
            </a:r>
          </a:p>
          <a:p>
            <a:r>
              <a:rPr lang="en-US" sz="1600">
                <a:solidFill>
                  <a:srgbClr val="333333"/>
                </a:solidFill>
                <a:latin typeface="Segoe UI" panose="020B0502040204020203" pitchFamily="34" charset="0"/>
                <a:cs typeface="Segoe UI" panose="020B0502040204020203" pitchFamily="34" charset="0"/>
              </a:rPr>
              <a:t>RGB: 218, 128, 207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type&gt;-magenta-50</a:t>
            </a:r>
          </a:p>
        </p:txBody>
      </p:sp>
      <p:sp>
        <p:nvSpPr>
          <p:cNvPr id="178" name="Rectangle 177">
            <a:extLst>
              <a:ext uri="{FF2B5EF4-FFF2-40B4-BE49-F238E27FC236}">
                <a16:creationId xmlns:a16="http://schemas.microsoft.com/office/drawing/2014/main" id="{3F42BC0F-2C34-42FC-96F9-FADDF8A948CD}"/>
              </a:ext>
            </a:extLst>
          </p:cNvPr>
          <p:cNvSpPr/>
          <p:nvPr/>
        </p:nvSpPr>
        <p:spPr>
          <a:xfrm>
            <a:off x="16101062" y="7542656"/>
            <a:ext cx="256032" cy="256032"/>
          </a:xfrm>
          <a:prstGeom prst="rect">
            <a:avLst/>
          </a:prstGeom>
          <a:solidFill>
            <a:srgbClr val="E199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TextBox 178">
            <a:extLst>
              <a:ext uri="{FF2B5EF4-FFF2-40B4-BE49-F238E27FC236}">
                <a16:creationId xmlns:a16="http://schemas.microsoft.com/office/drawing/2014/main" id="{6B2E7196-830D-41B2-99FA-78B582197472}"/>
              </a:ext>
            </a:extLst>
          </p:cNvPr>
          <p:cNvSpPr txBox="1"/>
          <p:nvPr/>
        </p:nvSpPr>
        <p:spPr>
          <a:xfrm>
            <a:off x="16465169" y="7515360"/>
            <a:ext cx="305404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#e199d8</a:t>
            </a:r>
          </a:p>
          <a:p>
            <a:r>
              <a:rPr lang="en-US" sz="1600">
                <a:solidFill>
                  <a:srgbClr val="333333"/>
                </a:solidFill>
                <a:latin typeface="Segoe UI" panose="020B0502040204020203" pitchFamily="34" charset="0"/>
                <a:cs typeface="Segoe UI" panose="020B0502040204020203" pitchFamily="34" charset="0"/>
              </a:rPr>
              <a:t>RGB: 225, 153, 216</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type&gt;-magenta-40</a:t>
            </a:r>
          </a:p>
        </p:txBody>
      </p:sp>
      <p:sp>
        <p:nvSpPr>
          <p:cNvPr id="176" name="Rectangle 175">
            <a:extLst>
              <a:ext uri="{FF2B5EF4-FFF2-40B4-BE49-F238E27FC236}">
                <a16:creationId xmlns:a16="http://schemas.microsoft.com/office/drawing/2014/main" id="{417C1A8F-CFBB-4413-B2A2-CD3DA8527B5C}"/>
              </a:ext>
            </a:extLst>
          </p:cNvPr>
          <p:cNvSpPr/>
          <p:nvPr/>
        </p:nvSpPr>
        <p:spPr>
          <a:xfrm>
            <a:off x="16101062" y="8485230"/>
            <a:ext cx="256032" cy="256032"/>
          </a:xfrm>
          <a:prstGeom prst="rect">
            <a:avLst/>
          </a:prstGeom>
          <a:solidFill>
            <a:srgbClr val="E9B3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TextBox 176">
            <a:extLst>
              <a:ext uri="{FF2B5EF4-FFF2-40B4-BE49-F238E27FC236}">
                <a16:creationId xmlns:a16="http://schemas.microsoft.com/office/drawing/2014/main" id="{1D7B4708-EFB7-459F-B3BD-91E3C274D242}"/>
              </a:ext>
            </a:extLst>
          </p:cNvPr>
          <p:cNvSpPr txBox="1"/>
          <p:nvPr/>
        </p:nvSpPr>
        <p:spPr>
          <a:xfrm>
            <a:off x="16465169" y="8457934"/>
            <a:ext cx="305404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#e9b3e2</a:t>
            </a:r>
          </a:p>
          <a:p>
            <a:r>
              <a:rPr lang="en-US" sz="1600">
                <a:solidFill>
                  <a:srgbClr val="333333"/>
                </a:solidFill>
                <a:latin typeface="Segoe UI" panose="020B0502040204020203" pitchFamily="34" charset="0"/>
                <a:cs typeface="Segoe UI" panose="020B0502040204020203" pitchFamily="34" charset="0"/>
              </a:rPr>
              <a:t>RGB: 233, 179, 226</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type&gt;-magenta-30</a:t>
            </a:r>
          </a:p>
        </p:txBody>
      </p:sp>
      <p:sp>
        <p:nvSpPr>
          <p:cNvPr id="174" name="Rectangle 173">
            <a:extLst>
              <a:ext uri="{FF2B5EF4-FFF2-40B4-BE49-F238E27FC236}">
                <a16:creationId xmlns:a16="http://schemas.microsoft.com/office/drawing/2014/main" id="{C155EE04-2E90-4AF0-81A5-740F1A9D0ECA}"/>
              </a:ext>
            </a:extLst>
          </p:cNvPr>
          <p:cNvSpPr/>
          <p:nvPr/>
        </p:nvSpPr>
        <p:spPr>
          <a:xfrm>
            <a:off x="16101062" y="9427804"/>
            <a:ext cx="256032" cy="256032"/>
          </a:xfrm>
          <a:prstGeom prst="rect">
            <a:avLst/>
          </a:prstGeom>
          <a:solidFill>
            <a:srgbClr val="F0C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TextBox 174">
            <a:extLst>
              <a:ext uri="{FF2B5EF4-FFF2-40B4-BE49-F238E27FC236}">
                <a16:creationId xmlns:a16="http://schemas.microsoft.com/office/drawing/2014/main" id="{5DE5F5F3-5D84-4BDA-ADBE-BE0619B9AF1E}"/>
              </a:ext>
            </a:extLst>
          </p:cNvPr>
          <p:cNvSpPr txBox="1"/>
          <p:nvPr/>
        </p:nvSpPr>
        <p:spPr>
          <a:xfrm>
            <a:off x="16465169" y="9400508"/>
            <a:ext cx="305404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#f0ccec</a:t>
            </a:r>
          </a:p>
          <a:p>
            <a:r>
              <a:rPr lang="en-US" sz="1600">
                <a:solidFill>
                  <a:srgbClr val="333333"/>
                </a:solidFill>
                <a:latin typeface="Segoe UI" panose="020B0502040204020203" pitchFamily="34" charset="0"/>
                <a:cs typeface="Segoe UI" panose="020B0502040204020203" pitchFamily="34" charset="0"/>
              </a:rPr>
              <a:t>RGB: 240, 204, 236</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type&gt;-magenta-20</a:t>
            </a:r>
          </a:p>
        </p:txBody>
      </p:sp>
      <p:sp>
        <p:nvSpPr>
          <p:cNvPr id="172" name="Rectangle 171">
            <a:extLst>
              <a:ext uri="{FF2B5EF4-FFF2-40B4-BE49-F238E27FC236}">
                <a16:creationId xmlns:a16="http://schemas.microsoft.com/office/drawing/2014/main" id="{D17E7A47-226C-41B2-BA95-73AEC5201A3A}"/>
              </a:ext>
            </a:extLst>
          </p:cNvPr>
          <p:cNvSpPr/>
          <p:nvPr/>
        </p:nvSpPr>
        <p:spPr>
          <a:xfrm>
            <a:off x="16101062" y="10370378"/>
            <a:ext cx="256032" cy="256032"/>
          </a:xfrm>
          <a:prstGeom prst="rect">
            <a:avLst/>
          </a:prstGeom>
          <a:solidFill>
            <a:srgbClr val="F4D9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TextBox 172">
            <a:extLst>
              <a:ext uri="{FF2B5EF4-FFF2-40B4-BE49-F238E27FC236}">
                <a16:creationId xmlns:a16="http://schemas.microsoft.com/office/drawing/2014/main" id="{B4F4BF5E-AC8A-4A38-832C-43F99608D053}"/>
              </a:ext>
            </a:extLst>
          </p:cNvPr>
          <p:cNvSpPr txBox="1"/>
          <p:nvPr/>
        </p:nvSpPr>
        <p:spPr>
          <a:xfrm>
            <a:off x="16465169" y="10343082"/>
            <a:ext cx="305404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#f4d9f0</a:t>
            </a:r>
          </a:p>
          <a:p>
            <a:r>
              <a:rPr lang="en-US" sz="1600">
                <a:solidFill>
                  <a:srgbClr val="333333"/>
                </a:solidFill>
                <a:latin typeface="Segoe UI" panose="020B0502040204020203" pitchFamily="34" charset="0"/>
                <a:cs typeface="Segoe UI" panose="020B0502040204020203" pitchFamily="34" charset="0"/>
              </a:rPr>
              <a:t>RGB: 244, 217, 240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type&gt;-magenta-15</a:t>
            </a:r>
          </a:p>
        </p:txBody>
      </p:sp>
      <p:sp>
        <p:nvSpPr>
          <p:cNvPr id="170" name="Rectangle 169">
            <a:extLst>
              <a:ext uri="{FF2B5EF4-FFF2-40B4-BE49-F238E27FC236}">
                <a16:creationId xmlns:a16="http://schemas.microsoft.com/office/drawing/2014/main" id="{17C5A137-DF82-41C2-8CE5-4D298A74D57F}"/>
              </a:ext>
            </a:extLst>
          </p:cNvPr>
          <p:cNvSpPr/>
          <p:nvPr/>
        </p:nvSpPr>
        <p:spPr>
          <a:xfrm>
            <a:off x="16101062" y="11312952"/>
            <a:ext cx="256032" cy="256032"/>
          </a:xfrm>
          <a:prstGeom prst="rect">
            <a:avLst/>
          </a:prstGeom>
          <a:solidFill>
            <a:srgbClr val="F8E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TextBox 170">
            <a:extLst>
              <a:ext uri="{FF2B5EF4-FFF2-40B4-BE49-F238E27FC236}">
                <a16:creationId xmlns:a16="http://schemas.microsoft.com/office/drawing/2014/main" id="{737908E7-C180-41F7-A6FB-0C0D323AB299}"/>
              </a:ext>
            </a:extLst>
          </p:cNvPr>
          <p:cNvSpPr txBox="1"/>
          <p:nvPr/>
        </p:nvSpPr>
        <p:spPr>
          <a:xfrm>
            <a:off x="16465169" y="11285656"/>
            <a:ext cx="305404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#f8e6f5</a:t>
            </a:r>
          </a:p>
          <a:p>
            <a:r>
              <a:rPr lang="en-US" sz="1600">
                <a:solidFill>
                  <a:srgbClr val="333333"/>
                </a:solidFill>
                <a:latin typeface="Segoe UI" panose="020B0502040204020203" pitchFamily="34" charset="0"/>
                <a:cs typeface="Segoe UI" panose="020B0502040204020203" pitchFamily="34" charset="0"/>
              </a:rPr>
              <a:t>RGB: 248, 230, 245</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type&gt;-magenta-10</a:t>
            </a:r>
          </a:p>
        </p:txBody>
      </p:sp>
      <p:sp>
        <p:nvSpPr>
          <p:cNvPr id="168" name="Rectangle 167">
            <a:extLst>
              <a:ext uri="{FF2B5EF4-FFF2-40B4-BE49-F238E27FC236}">
                <a16:creationId xmlns:a16="http://schemas.microsoft.com/office/drawing/2014/main" id="{94771A3E-5509-4AB5-9BF1-452B98995C88}"/>
              </a:ext>
            </a:extLst>
          </p:cNvPr>
          <p:cNvSpPr/>
          <p:nvPr/>
        </p:nvSpPr>
        <p:spPr>
          <a:xfrm>
            <a:off x="16101062" y="12266330"/>
            <a:ext cx="256032" cy="256032"/>
          </a:xfrm>
          <a:prstGeom prst="rect">
            <a:avLst/>
          </a:prstGeom>
          <a:solidFill>
            <a:srgbClr val="FB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TextBox 168">
            <a:extLst>
              <a:ext uri="{FF2B5EF4-FFF2-40B4-BE49-F238E27FC236}">
                <a16:creationId xmlns:a16="http://schemas.microsoft.com/office/drawing/2014/main" id="{556A1384-EC7B-4967-86E9-560CF8CFE824}"/>
              </a:ext>
            </a:extLst>
          </p:cNvPr>
          <p:cNvSpPr txBox="1"/>
          <p:nvPr/>
        </p:nvSpPr>
        <p:spPr>
          <a:xfrm>
            <a:off x="16465169" y="12228230"/>
            <a:ext cx="294343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#fbf2fa</a:t>
            </a:r>
          </a:p>
          <a:p>
            <a:r>
              <a:rPr lang="en-US" sz="1600">
                <a:solidFill>
                  <a:srgbClr val="333333"/>
                </a:solidFill>
                <a:latin typeface="Segoe UI" panose="020B0502040204020203" pitchFamily="34" charset="0"/>
                <a:cs typeface="Segoe UI" panose="020B0502040204020203" pitchFamily="34" charset="0"/>
              </a:rPr>
              <a:t>RGB: 251, 242, 250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type&gt;-magenta-5</a:t>
            </a:r>
          </a:p>
        </p:txBody>
      </p:sp>
      <p:sp>
        <p:nvSpPr>
          <p:cNvPr id="193" name="TextBox 192">
            <a:extLst>
              <a:ext uri="{FF2B5EF4-FFF2-40B4-BE49-F238E27FC236}">
                <a16:creationId xmlns:a16="http://schemas.microsoft.com/office/drawing/2014/main" id="{C8F9D980-3503-4653-9E13-281E111A3BC9}"/>
              </a:ext>
            </a:extLst>
          </p:cNvPr>
          <p:cNvSpPr txBox="1"/>
          <p:nvPr/>
        </p:nvSpPr>
        <p:spPr>
          <a:xfrm>
            <a:off x="20012406" y="1366962"/>
            <a:ext cx="551433"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Red</a:t>
            </a:r>
          </a:p>
        </p:txBody>
      </p:sp>
      <p:sp>
        <p:nvSpPr>
          <p:cNvPr id="228" name="Rectangle 227">
            <a:extLst>
              <a:ext uri="{FF2B5EF4-FFF2-40B4-BE49-F238E27FC236}">
                <a16:creationId xmlns:a16="http://schemas.microsoft.com/office/drawing/2014/main" id="{AD5565FF-2AD7-44BF-9B3E-C22BA5E6486F}"/>
              </a:ext>
            </a:extLst>
          </p:cNvPr>
          <p:cNvSpPr/>
          <p:nvPr/>
        </p:nvSpPr>
        <p:spPr>
          <a:xfrm>
            <a:off x="20012406" y="1897404"/>
            <a:ext cx="256032" cy="25603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TextBox 228">
            <a:extLst>
              <a:ext uri="{FF2B5EF4-FFF2-40B4-BE49-F238E27FC236}">
                <a16:creationId xmlns:a16="http://schemas.microsoft.com/office/drawing/2014/main" id="{834706C6-62C9-4475-973F-4AAF0FD85DF4}"/>
              </a:ext>
            </a:extLst>
          </p:cNvPr>
          <p:cNvSpPr txBox="1"/>
          <p:nvPr/>
        </p:nvSpPr>
        <p:spPr>
          <a:xfrm>
            <a:off x="20376513" y="1872004"/>
            <a:ext cx="2333203"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#e81123</a:t>
            </a:r>
          </a:p>
          <a:p>
            <a:r>
              <a:rPr lang="en-US" sz="1600">
                <a:solidFill>
                  <a:srgbClr val="333333"/>
                </a:solidFill>
                <a:latin typeface="Segoe UI" panose="020B0502040204020203" pitchFamily="34" charset="0"/>
                <a:cs typeface="Segoe UI" panose="020B0502040204020203" pitchFamily="34" charset="0"/>
              </a:rPr>
              <a:t>RGB: 232, 17, 35</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type&gt;-red</a:t>
            </a:r>
          </a:p>
        </p:txBody>
      </p:sp>
      <p:sp>
        <p:nvSpPr>
          <p:cNvPr id="226" name="Rectangle 225">
            <a:extLst>
              <a:ext uri="{FF2B5EF4-FFF2-40B4-BE49-F238E27FC236}">
                <a16:creationId xmlns:a16="http://schemas.microsoft.com/office/drawing/2014/main" id="{8564461A-34D1-4BA9-B4EB-E2202E7BF24E}"/>
              </a:ext>
            </a:extLst>
          </p:cNvPr>
          <p:cNvSpPr/>
          <p:nvPr/>
        </p:nvSpPr>
        <p:spPr>
          <a:xfrm>
            <a:off x="20012406" y="2827890"/>
            <a:ext cx="256032" cy="256032"/>
          </a:xfrm>
          <a:prstGeom prst="rect">
            <a:avLst/>
          </a:prstGeom>
          <a:solidFill>
            <a:srgbClr val="EA29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7" name="TextBox 226">
            <a:extLst>
              <a:ext uri="{FF2B5EF4-FFF2-40B4-BE49-F238E27FC236}">
                <a16:creationId xmlns:a16="http://schemas.microsoft.com/office/drawing/2014/main" id="{F8FCA498-14DD-4B5C-9649-7AEACAA09E94}"/>
              </a:ext>
            </a:extLst>
          </p:cNvPr>
          <p:cNvSpPr txBox="1"/>
          <p:nvPr/>
        </p:nvSpPr>
        <p:spPr>
          <a:xfrm>
            <a:off x="20376513" y="2802490"/>
            <a:ext cx="255441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#ea2939</a:t>
            </a:r>
          </a:p>
          <a:p>
            <a:r>
              <a:rPr lang="en-US" sz="1600">
                <a:solidFill>
                  <a:srgbClr val="333333"/>
                </a:solidFill>
                <a:latin typeface="Segoe UI" panose="020B0502040204020203" pitchFamily="34" charset="0"/>
                <a:cs typeface="Segoe UI" panose="020B0502040204020203" pitchFamily="34" charset="0"/>
              </a:rPr>
              <a:t>RGB: 234, 41, 57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type&gt;-red-90</a:t>
            </a:r>
          </a:p>
        </p:txBody>
      </p:sp>
      <p:sp>
        <p:nvSpPr>
          <p:cNvPr id="224" name="Rectangle 223">
            <a:extLst>
              <a:ext uri="{FF2B5EF4-FFF2-40B4-BE49-F238E27FC236}">
                <a16:creationId xmlns:a16="http://schemas.microsoft.com/office/drawing/2014/main" id="{229DD423-76A9-4726-B17A-C06460788C81}"/>
              </a:ext>
            </a:extLst>
          </p:cNvPr>
          <p:cNvSpPr/>
          <p:nvPr/>
        </p:nvSpPr>
        <p:spPr>
          <a:xfrm>
            <a:off x="20012406" y="3770464"/>
            <a:ext cx="256032" cy="256032"/>
          </a:xfrm>
          <a:prstGeom prst="rect">
            <a:avLst/>
          </a:prstGeom>
          <a:solidFill>
            <a:srgbClr val="ED4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 name="TextBox 224">
            <a:extLst>
              <a:ext uri="{FF2B5EF4-FFF2-40B4-BE49-F238E27FC236}">
                <a16:creationId xmlns:a16="http://schemas.microsoft.com/office/drawing/2014/main" id="{100FF0BF-9163-4432-838D-8896DBAA35AB}"/>
              </a:ext>
            </a:extLst>
          </p:cNvPr>
          <p:cNvSpPr txBox="1"/>
          <p:nvPr/>
        </p:nvSpPr>
        <p:spPr>
          <a:xfrm>
            <a:off x="20376513" y="3745064"/>
            <a:ext cx="255441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#ed414f</a:t>
            </a:r>
          </a:p>
          <a:p>
            <a:r>
              <a:rPr lang="en-US" sz="1600">
                <a:solidFill>
                  <a:srgbClr val="333333"/>
                </a:solidFill>
                <a:latin typeface="Segoe UI" panose="020B0502040204020203" pitchFamily="34" charset="0"/>
                <a:cs typeface="Segoe UI" panose="020B0502040204020203" pitchFamily="34" charset="0"/>
              </a:rPr>
              <a:t>RGB: 237, 65, 79</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type&gt;-red-80</a:t>
            </a:r>
          </a:p>
        </p:txBody>
      </p:sp>
      <p:sp>
        <p:nvSpPr>
          <p:cNvPr id="222" name="Rectangle 221">
            <a:extLst>
              <a:ext uri="{FF2B5EF4-FFF2-40B4-BE49-F238E27FC236}">
                <a16:creationId xmlns:a16="http://schemas.microsoft.com/office/drawing/2014/main" id="{004F0994-502D-4F88-9AC9-219A12D7EA75}"/>
              </a:ext>
            </a:extLst>
          </p:cNvPr>
          <p:cNvSpPr/>
          <p:nvPr/>
        </p:nvSpPr>
        <p:spPr>
          <a:xfrm>
            <a:off x="20012406" y="4713038"/>
            <a:ext cx="256032" cy="256032"/>
          </a:xfrm>
          <a:prstGeom prst="rect">
            <a:avLst/>
          </a:prstGeom>
          <a:solidFill>
            <a:srgbClr val="EF5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TextBox 222">
            <a:extLst>
              <a:ext uri="{FF2B5EF4-FFF2-40B4-BE49-F238E27FC236}">
                <a16:creationId xmlns:a16="http://schemas.microsoft.com/office/drawing/2014/main" id="{D5B2770E-697F-4FDF-A46C-DECE35F85DFD}"/>
              </a:ext>
            </a:extLst>
          </p:cNvPr>
          <p:cNvSpPr txBox="1"/>
          <p:nvPr/>
        </p:nvSpPr>
        <p:spPr>
          <a:xfrm>
            <a:off x="20376513" y="4687638"/>
            <a:ext cx="255441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#ef5865</a:t>
            </a:r>
          </a:p>
          <a:p>
            <a:r>
              <a:rPr lang="en-US" sz="1600">
                <a:solidFill>
                  <a:srgbClr val="333333"/>
                </a:solidFill>
                <a:latin typeface="Segoe UI" panose="020B0502040204020203" pitchFamily="34" charset="0"/>
                <a:cs typeface="Segoe UI" panose="020B0502040204020203" pitchFamily="34" charset="0"/>
              </a:rPr>
              <a:t>RGB: 239, 88, 101</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type&gt;-red-70</a:t>
            </a:r>
          </a:p>
        </p:txBody>
      </p:sp>
      <p:sp>
        <p:nvSpPr>
          <p:cNvPr id="220" name="Rectangle 219">
            <a:extLst>
              <a:ext uri="{FF2B5EF4-FFF2-40B4-BE49-F238E27FC236}">
                <a16:creationId xmlns:a16="http://schemas.microsoft.com/office/drawing/2014/main" id="{EECF3827-13A0-4743-9465-6973C494DCC0}"/>
              </a:ext>
            </a:extLst>
          </p:cNvPr>
          <p:cNvSpPr/>
          <p:nvPr/>
        </p:nvSpPr>
        <p:spPr>
          <a:xfrm>
            <a:off x="20012406" y="5655612"/>
            <a:ext cx="256032" cy="256032"/>
          </a:xfrm>
          <a:prstGeom prst="rect">
            <a:avLst/>
          </a:prstGeom>
          <a:solidFill>
            <a:srgbClr val="F170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TextBox 220">
            <a:extLst>
              <a:ext uri="{FF2B5EF4-FFF2-40B4-BE49-F238E27FC236}">
                <a16:creationId xmlns:a16="http://schemas.microsoft.com/office/drawing/2014/main" id="{2B45010E-7820-4BAA-ABB0-AA82BBA3B8FB}"/>
              </a:ext>
            </a:extLst>
          </p:cNvPr>
          <p:cNvSpPr txBox="1"/>
          <p:nvPr/>
        </p:nvSpPr>
        <p:spPr>
          <a:xfrm>
            <a:off x="20376513" y="5630212"/>
            <a:ext cx="255441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#f1707b</a:t>
            </a:r>
          </a:p>
          <a:p>
            <a:r>
              <a:rPr lang="en-US" sz="1600">
                <a:solidFill>
                  <a:srgbClr val="333333"/>
                </a:solidFill>
                <a:latin typeface="Segoe UI" panose="020B0502040204020203" pitchFamily="34" charset="0"/>
                <a:cs typeface="Segoe UI" panose="020B0502040204020203" pitchFamily="34" charset="0"/>
              </a:rPr>
              <a:t>RGB: 241, 112, 123</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type&gt;-red-60</a:t>
            </a:r>
          </a:p>
        </p:txBody>
      </p:sp>
      <p:sp>
        <p:nvSpPr>
          <p:cNvPr id="218" name="Rectangle 217">
            <a:extLst>
              <a:ext uri="{FF2B5EF4-FFF2-40B4-BE49-F238E27FC236}">
                <a16:creationId xmlns:a16="http://schemas.microsoft.com/office/drawing/2014/main" id="{0FF19762-CCB2-4291-8B2F-22855E7CD852}"/>
              </a:ext>
            </a:extLst>
          </p:cNvPr>
          <p:cNvSpPr/>
          <p:nvPr/>
        </p:nvSpPr>
        <p:spPr>
          <a:xfrm>
            <a:off x="20012406" y="6598186"/>
            <a:ext cx="256032" cy="256032"/>
          </a:xfrm>
          <a:prstGeom prst="rect">
            <a:avLst/>
          </a:prstGeom>
          <a:solidFill>
            <a:srgbClr val="F48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9" name="TextBox 218">
            <a:extLst>
              <a:ext uri="{FF2B5EF4-FFF2-40B4-BE49-F238E27FC236}">
                <a16:creationId xmlns:a16="http://schemas.microsoft.com/office/drawing/2014/main" id="{CCFF8CB1-1C43-4606-98AC-AAF69C34DCC5}"/>
              </a:ext>
            </a:extLst>
          </p:cNvPr>
          <p:cNvSpPr txBox="1"/>
          <p:nvPr/>
        </p:nvSpPr>
        <p:spPr>
          <a:xfrm>
            <a:off x="20376513" y="6572786"/>
            <a:ext cx="255441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#f48891</a:t>
            </a:r>
          </a:p>
          <a:p>
            <a:r>
              <a:rPr lang="en-US" sz="1600">
                <a:solidFill>
                  <a:srgbClr val="333333"/>
                </a:solidFill>
                <a:latin typeface="Segoe UI" panose="020B0502040204020203" pitchFamily="34" charset="0"/>
                <a:cs typeface="Segoe UI" panose="020B0502040204020203" pitchFamily="34" charset="0"/>
              </a:rPr>
              <a:t>RGB: 244, 136, 145</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type&gt;-red-50</a:t>
            </a:r>
          </a:p>
        </p:txBody>
      </p:sp>
      <p:sp>
        <p:nvSpPr>
          <p:cNvPr id="216" name="Rectangle 215">
            <a:extLst>
              <a:ext uri="{FF2B5EF4-FFF2-40B4-BE49-F238E27FC236}">
                <a16:creationId xmlns:a16="http://schemas.microsoft.com/office/drawing/2014/main" id="{F7AA5A09-298E-4A60-A8E2-9B52DB44A490}"/>
              </a:ext>
            </a:extLst>
          </p:cNvPr>
          <p:cNvSpPr/>
          <p:nvPr/>
        </p:nvSpPr>
        <p:spPr>
          <a:xfrm>
            <a:off x="20012406" y="8483334"/>
            <a:ext cx="256032" cy="256032"/>
          </a:xfrm>
          <a:prstGeom prst="rect">
            <a:avLst/>
          </a:prstGeom>
          <a:solidFill>
            <a:srgbClr val="F8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 name="TextBox 216">
            <a:extLst>
              <a:ext uri="{FF2B5EF4-FFF2-40B4-BE49-F238E27FC236}">
                <a16:creationId xmlns:a16="http://schemas.microsoft.com/office/drawing/2014/main" id="{3453779C-5D56-4E35-A01F-99C8532B83E4}"/>
              </a:ext>
            </a:extLst>
          </p:cNvPr>
          <p:cNvSpPr txBox="1"/>
          <p:nvPr/>
        </p:nvSpPr>
        <p:spPr>
          <a:xfrm>
            <a:off x="20376513" y="8457934"/>
            <a:ext cx="255441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#f8b8bd</a:t>
            </a:r>
          </a:p>
          <a:p>
            <a:r>
              <a:rPr lang="en-US" sz="1600">
                <a:solidFill>
                  <a:srgbClr val="333333"/>
                </a:solidFill>
                <a:latin typeface="Segoe UI" panose="020B0502040204020203" pitchFamily="34" charset="0"/>
                <a:cs typeface="Segoe UI" panose="020B0502040204020203" pitchFamily="34" charset="0"/>
              </a:rPr>
              <a:t>RGB: 248, 184, 189</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type&gt;-red-30</a:t>
            </a:r>
          </a:p>
        </p:txBody>
      </p:sp>
      <p:sp>
        <p:nvSpPr>
          <p:cNvPr id="214" name="Rectangle 213">
            <a:extLst>
              <a:ext uri="{FF2B5EF4-FFF2-40B4-BE49-F238E27FC236}">
                <a16:creationId xmlns:a16="http://schemas.microsoft.com/office/drawing/2014/main" id="{0B7D7956-E106-4993-A655-4153CEE40C7F}"/>
              </a:ext>
            </a:extLst>
          </p:cNvPr>
          <p:cNvSpPr/>
          <p:nvPr/>
        </p:nvSpPr>
        <p:spPr>
          <a:xfrm>
            <a:off x="20012406" y="9425908"/>
            <a:ext cx="256032" cy="256032"/>
          </a:xfrm>
          <a:prstGeom prst="rect">
            <a:avLst/>
          </a:prstGeom>
          <a:solidFill>
            <a:srgbClr val="FACF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TextBox 214">
            <a:extLst>
              <a:ext uri="{FF2B5EF4-FFF2-40B4-BE49-F238E27FC236}">
                <a16:creationId xmlns:a16="http://schemas.microsoft.com/office/drawing/2014/main" id="{C3B87078-7A8F-409D-9C79-458C1D60A4BA}"/>
              </a:ext>
            </a:extLst>
          </p:cNvPr>
          <p:cNvSpPr txBox="1"/>
          <p:nvPr/>
        </p:nvSpPr>
        <p:spPr>
          <a:xfrm>
            <a:off x="20376513" y="9400508"/>
            <a:ext cx="255441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#facfd3</a:t>
            </a:r>
          </a:p>
          <a:p>
            <a:r>
              <a:rPr lang="en-US" sz="1600">
                <a:solidFill>
                  <a:srgbClr val="333333"/>
                </a:solidFill>
                <a:latin typeface="Segoe UI" panose="020B0502040204020203" pitchFamily="34" charset="0"/>
                <a:cs typeface="Segoe UI" panose="020B0502040204020203" pitchFamily="34" charset="0"/>
              </a:rPr>
              <a:t>RGB: 250, 207, 211</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type&gt;-red-20</a:t>
            </a:r>
          </a:p>
        </p:txBody>
      </p:sp>
      <p:sp>
        <p:nvSpPr>
          <p:cNvPr id="212" name="Rectangle 211">
            <a:extLst>
              <a:ext uri="{FF2B5EF4-FFF2-40B4-BE49-F238E27FC236}">
                <a16:creationId xmlns:a16="http://schemas.microsoft.com/office/drawing/2014/main" id="{9952DB11-FD9F-4344-AC74-FAD663E4639C}"/>
              </a:ext>
            </a:extLst>
          </p:cNvPr>
          <p:cNvSpPr/>
          <p:nvPr/>
        </p:nvSpPr>
        <p:spPr>
          <a:xfrm>
            <a:off x="20012406" y="10368482"/>
            <a:ext cx="256032" cy="256032"/>
          </a:xfrm>
          <a:prstGeom prst="rect">
            <a:avLst/>
          </a:prstGeom>
          <a:solidFill>
            <a:srgbClr val="FCDB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 name="TextBox 212">
            <a:extLst>
              <a:ext uri="{FF2B5EF4-FFF2-40B4-BE49-F238E27FC236}">
                <a16:creationId xmlns:a16="http://schemas.microsoft.com/office/drawing/2014/main" id="{604EC645-0DD5-4392-B37D-7037A27B2C88}"/>
              </a:ext>
            </a:extLst>
          </p:cNvPr>
          <p:cNvSpPr txBox="1"/>
          <p:nvPr/>
        </p:nvSpPr>
        <p:spPr>
          <a:xfrm>
            <a:off x="20376513" y="10343082"/>
            <a:ext cx="255441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fcdbde</a:t>
            </a:r>
            <a:endParaRPr lang="en-US" sz="1600">
              <a:solidFill>
                <a:srgbClr val="333333"/>
              </a:solidFill>
              <a:latin typeface="Segoe UI" panose="020B0502040204020203" pitchFamily="34" charset="0"/>
              <a:cs typeface="Segoe UI" panose="020B0502040204020203" pitchFamily="34" charset="0"/>
            </a:endParaRPr>
          </a:p>
          <a:p>
            <a:r>
              <a:rPr lang="en-US" sz="1600">
                <a:solidFill>
                  <a:srgbClr val="333333"/>
                </a:solidFill>
                <a:latin typeface="Segoe UI" panose="020B0502040204020203" pitchFamily="34" charset="0"/>
                <a:cs typeface="Segoe UI" panose="020B0502040204020203" pitchFamily="34" charset="0"/>
              </a:rPr>
              <a:t>RGB: 252, 219, 222</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type&gt;-red-15</a:t>
            </a:r>
          </a:p>
        </p:txBody>
      </p:sp>
      <p:sp>
        <p:nvSpPr>
          <p:cNvPr id="210" name="Rectangle 209">
            <a:extLst>
              <a:ext uri="{FF2B5EF4-FFF2-40B4-BE49-F238E27FC236}">
                <a16:creationId xmlns:a16="http://schemas.microsoft.com/office/drawing/2014/main" id="{D185F642-CACA-452A-85A4-0EBCAA16F6B8}"/>
              </a:ext>
            </a:extLst>
          </p:cNvPr>
          <p:cNvSpPr/>
          <p:nvPr/>
        </p:nvSpPr>
        <p:spPr>
          <a:xfrm>
            <a:off x="20012406" y="11311056"/>
            <a:ext cx="256032" cy="256032"/>
          </a:xfrm>
          <a:prstGeom prst="rect">
            <a:avLst/>
          </a:prstGeom>
          <a:solidFill>
            <a:srgbClr val="FDE7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TextBox 210">
            <a:extLst>
              <a:ext uri="{FF2B5EF4-FFF2-40B4-BE49-F238E27FC236}">
                <a16:creationId xmlns:a16="http://schemas.microsoft.com/office/drawing/2014/main" id="{5F703826-421F-4133-AA1F-B8AF92804FF8}"/>
              </a:ext>
            </a:extLst>
          </p:cNvPr>
          <p:cNvSpPr txBox="1"/>
          <p:nvPr/>
        </p:nvSpPr>
        <p:spPr>
          <a:xfrm>
            <a:off x="20376513" y="11285656"/>
            <a:ext cx="255441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#fde7e9</a:t>
            </a:r>
          </a:p>
          <a:p>
            <a:r>
              <a:rPr lang="en-US" sz="1600">
                <a:solidFill>
                  <a:srgbClr val="333333"/>
                </a:solidFill>
                <a:latin typeface="Segoe UI" panose="020B0502040204020203" pitchFamily="34" charset="0"/>
                <a:cs typeface="Segoe UI" panose="020B0502040204020203" pitchFamily="34" charset="0"/>
              </a:rPr>
              <a:t>RGB: 253, 231, 233</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type&gt;-red-10</a:t>
            </a:r>
          </a:p>
        </p:txBody>
      </p:sp>
      <p:sp>
        <p:nvSpPr>
          <p:cNvPr id="208" name="Rectangle 207">
            <a:extLst>
              <a:ext uri="{FF2B5EF4-FFF2-40B4-BE49-F238E27FC236}">
                <a16:creationId xmlns:a16="http://schemas.microsoft.com/office/drawing/2014/main" id="{7876F6DB-75D0-4316-8F3E-F622AFF91C4F}"/>
              </a:ext>
            </a:extLst>
          </p:cNvPr>
          <p:cNvSpPr/>
          <p:nvPr/>
        </p:nvSpPr>
        <p:spPr>
          <a:xfrm>
            <a:off x="20012406" y="12253630"/>
            <a:ext cx="256032" cy="256032"/>
          </a:xfrm>
          <a:prstGeom prst="rect">
            <a:avLst/>
          </a:prstGeom>
          <a:solidFill>
            <a:srgbClr val="FEF3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 name="TextBox 208">
            <a:extLst>
              <a:ext uri="{FF2B5EF4-FFF2-40B4-BE49-F238E27FC236}">
                <a16:creationId xmlns:a16="http://schemas.microsoft.com/office/drawing/2014/main" id="{5A4548A8-40F4-445E-9A34-9FEDEE7291A4}"/>
              </a:ext>
            </a:extLst>
          </p:cNvPr>
          <p:cNvSpPr txBox="1"/>
          <p:nvPr/>
        </p:nvSpPr>
        <p:spPr>
          <a:xfrm>
            <a:off x="20376513" y="12228230"/>
            <a:ext cx="244381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#fef3f4</a:t>
            </a:r>
          </a:p>
          <a:p>
            <a:r>
              <a:rPr lang="en-US" sz="1600">
                <a:solidFill>
                  <a:srgbClr val="333333"/>
                </a:solidFill>
                <a:latin typeface="Segoe UI" panose="020B0502040204020203" pitchFamily="34" charset="0"/>
                <a:cs typeface="Segoe UI" panose="020B0502040204020203" pitchFamily="34" charset="0"/>
              </a:rPr>
              <a:t>RGB: 254, 243, 244</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type&gt;-red-5</a:t>
            </a:r>
          </a:p>
        </p:txBody>
      </p:sp>
      <p:sp>
        <p:nvSpPr>
          <p:cNvPr id="206" name="Rectangle 205">
            <a:extLst>
              <a:ext uri="{FF2B5EF4-FFF2-40B4-BE49-F238E27FC236}">
                <a16:creationId xmlns:a16="http://schemas.microsoft.com/office/drawing/2014/main" id="{14E93B30-7425-4BF7-A7CF-B6217AED2B49}"/>
              </a:ext>
            </a:extLst>
          </p:cNvPr>
          <p:cNvSpPr/>
          <p:nvPr/>
        </p:nvSpPr>
        <p:spPr>
          <a:xfrm>
            <a:off x="20012406" y="7540760"/>
            <a:ext cx="256032" cy="256032"/>
          </a:xfrm>
          <a:prstGeom prst="rect">
            <a:avLst/>
          </a:prstGeom>
          <a:solidFill>
            <a:srgbClr val="F6A0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 name="TextBox 206">
            <a:extLst>
              <a:ext uri="{FF2B5EF4-FFF2-40B4-BE49-F238E27FC236}">
                <a16:creationId xmlns:a16="http://schemas.microsoft.com/office/drawing/2014/main" id="{25688025-28C4-46B8-8AF3-29EF629EC888}"/>
              </a:ext>
            </a:extLst>
          </p:cNvPr>
          <p:cNvSpPr txBox="1"/>
          <p:nvPr/>
        </p:nvSpPr>
        <p:spPr>
          <a:xfrm>
            <a:off x="20376513" y="7515360"/>
            <a:ext cx="255441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#f6a0a7</a:t>
            </a:r>
          </a:p>
          <a:p>
            <a:r>
              <a:rPr lang="en-US" sz="1600">
                <a:solidFill>
                  <a:srgbClr val="333333"/>
                </a:solidFill>
                <a:latin typeface="Segoe UI" panose="020B0502040204020203" pitchFamily="34" charset="0"/>
                <a:cs typeface="Segoe UI" panose="020B0502040204020203" pitchFamily="34" charset="0"/>
              </a:rPr>
              <a:t>RGB: 246, 160, 167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type&gt;-red-40</a:t>
            </a:r>
          </a:p>
        </p:txBody>
      </p:sp>
      <p:sp>
        <p:nvSpPr>
          <p:cNvPr id="2" name="Text Placeholder 1">
            <a:extLst>
              <a:ext uri="{FF2B5EF4-FFF2-40B4-BE49-F238E27FC236}">
                <a16:creationId xmlns:a16="http://schemas.microsoft.com/office/drawing/2014/main" id="{03DEDC08-BF00-49E3-A6A9-BD7627660BE8}"/>
              </a:ext>
            </a:extLst>
          </p:cNvPr>
          <p:cNvSpPr>
            <a:spLocks noGrp="1"/>
          </p:cNvSpPr>
          <p:nvPr>
            <p:ph type="body" sz="quarter" idx="11"/>
          </p:nvPr>
        </p:nvSpPr>
        <p:spPr/>
        <p:txBody>
          <a:bodyPr/>
          <a:lstStyle/>
          <a:p>
            <a:r>
              <a:rPr lang="en-US"/>
              <a:t>Color palette</a:t>
            </a:r>
          </a:p>
        </p:txBody>
      </p:sp>
      <p:sp>
        <p:nvSpPr>
          <p:cNvPr id="4" name="Text Placeholder 3">
            <a:extLst>
              <a:ext uri="{FF2B5EF4-FFF2-40B4-BE49-F238E27FC236}">
                <a16:creationId xmlns:a16="http://schemas.microsoft.com/office/drawing/2014/main" id="{2FE201D3-E4BB-4A8B-A27A-7D62ACBD7538}"/>
              </a:ext>
            </a:extLst>
          </p:cNvPr>
          <p:cNvSpPr>
            <a:spLocks noGrp="1"/>
          </p:cNvSpPr>
          <p:nvPr>
            <p:ph type="body" sz="quarter" idx="13"/>
          </p:nvPr>
        </p:nvSpPr>
        <p:spPr/>
        <p:txBody>
          <a:bodyPr/>
          <a:lstStyle/>
          <a:p>
            <a:r>
              <a:rPr lang="en-US"/>
              <a:t>APPENDIX</a:t>
            </a:r>
          </a:p>
        </p:txBody>
      </p:sp>
    </p:spTree>
    <p:extLst>
      <p:ext uri="{BB962C8B-B14F-4D97-AF65-F5344CB8AC3E}">
        <p14:creationId xmlns:p14="http://schemas.microsoft.com/office/powerpoint/2010/main" val="4616380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292C454-25E5-4E11-A3C1-CBCE3279875E}"/>
              </a:ext>
            </a:extLst>
          </p:cNvPr>
          <p:cNvSpPr txBox="1"/>
          <p:nvPr/>
        </p:nvSpPr>
        <p:spPr>
          <a:xfrm>
            <a:off x="455676" y="1295723"/>
            <a:ext cx="893193"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Orange</a:t>
            </a:r>
          </a:p>
        </p:txBody>
      </p:sp>
      <p:sp>
        <p:nvSpPr>
          <p:cNvPr id="4" name="Rectangle 3">
            <a:extLst>
              <a:ext uri="{FF2B5EF4-FFF2-40B4-BE49-F238E27FC236}">
                <a16:creationId xmlns:a16="http://schemas.microsoft.com/office/drawing/2014/main" id="{8EFD8525-D649-4BAD-A366-7B55E7EE7A7B}"/>
              </a:ext>
            </a:extLst>
          </p:cNvPr>
          <p:cNvSpPr/>
          <p:nvPr/>
        </p:nvSpPr>
        <p:spPr>
          <a:xfrm>
            <a:off x="455676" y="1809941"/>
            <a:ext cx="256032" cy="256032"/>
          </a:xfrm>
          <a:prstGeom prst="rect">
            <a:avLst/>
          </a:prstGeom>
          <a:solidFill>
            <a:srgbClr val="D83B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5EF976A-D2DE-41E6-AAE6-1B4258688157}"/>
              </a:ext>
            </a:extLst>
          </p:cNvPr>
          <p:cNvSpPr txBox="1"/>
          <p:nvPr/>
        </p:nvSpPr>
        <p:spPr>
          <a:xfrm>
            <a:off x="793894" y="1788677"/>
            <a:ext cx="2675732"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#d83b01</a:t>
            </a:r>
          </a:p>
          <a:p>
            <a:r>
              <a:rPr lang="en-US" sz="1600">
                <a:solidFill>
                  <a:srgbClr val="333333"/>
                </a:solidFill>
                <a:latin typeface="Segoe UI" panose="020B0502040204020203" pitchFamily="34" charset="0"/>
                <a:cs typeface="Segoe UI" panose="020B0502040204020203" pitchFamily="34" charset="0"/>
              </a:rPr>
              <a:t>RGB: 216, 59, 1</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type&gt;-orange</a:t>
            </a:r>
          </a:p>
        </p:txBody>
      </p:sp>
      <p:sp>
        <p:nvSpPr>
          <p:cNvPr id="7" name="Rectangle 6">
            <a:extLst>
              <a:ext uri="{FF2B5EF4-FFF2-40B4-BE49-F238E27FC236}">
                <a16:creationId xmlns:a16="http://schemas.microsoft.com/office/drawing/2014/main" id="{E0083703-CA07-4EE2-AF62-72B5B6DB9BB4}"/>
              </a:ext>
            </a:extLst>
          </p:cNvPr>
          <p:cNvSpPr/>
          <p:nvPr/>
        </p:nvSpPr>
        <p:spPr>
          <a:xfrm>
            <a:off x="455676" y="2752515"/>
            <a:ext cx="256032" cy="256032"/>
          </a:xfrm>
          <a:prstGeom prst="rect">
            <a:avLst/>
          </a:prstGeom>
          <a:solidFill>
            <a:srgbClr val="DC4F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DE4C0A6-A21B-4FE5-8784-7AD6DEC3C3B8}"/>
              </a:ext>
            </a:extLst>
          </p:cNvPr>
          <p:cNvSpPr txBox="1"/>
          <p:nvPr/>
        </p:nvSpPr>
        <p:spPr>
          <a:xfrm>
            <a:off x="793894" y="2731251"/>
            <a:ext cx="289694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#dc4f1a</a:t>
            </a:r>
          </a:p>
          <a:p>
            <a:r>
              <a:rPr lang="en-US" sz="1600">
                <a:solidFill>
                  <a:srgbClr val="333333"/>
                </a:solidFill>
                <a:latin typeface="Segoe UI" panose="020B0502040204020203" pitchFamily="34" charset="0"/>
                <a:cs typeface="Segoe UI" panose="020B0502040204020203" pitchFamily="34" charset="0"/>
              </a:rPr>
              <a:t>RGB: 220, 79, 26</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type&gt;-orange-90</a:t>
            </a:r>
          </a:p>
        </p:txBody>
      </p:sp>
      <p:sp>
        <p:nvSpPr>
          <p:cNvPr id="10" name="Rectangle 9">
            <a:extLst>
              <a:ext uri="{FF2B5EF4-FFF2-40B4-BE49-F238E27FC236}">
                <a16:creationId xmlns:a16="http://schemas.microsoft.com/office/drawing/2014/main" id="{B2F151EB-5D5F-4C2A-9314-2366692EA3DA}"/>
              </a:ext>
            </a:extLst>
          </p:cNvPr>
          <p:cNvSpPr/>
          <p:nvPr/>
        </p:nvSpPr>
        <p:spPr>
          <a:xfrm>
            <a:off x="455676" y="3695089"/>
            <a:ext cx="256032" cy="256032"/>
          </a:xfrm>
          <a:prstGeom prst="rect">
            <a:avLst/>
          </a:prstGeom>
          <a:solidFill>
            <a:srgbClr val="E06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2B66329-7152-4B73-8584-B99D06EBB77B}"/>
              </a:ext>
            </a:extLst>
          </p:cNvPr>
          <p:cNvSpPr txBox="1"/>
          <p:nvPr/>
        </p:nvSpPr>
        <p:spPr>
          <a:xfrm>
            <a:off x="793894" y="3673825"/>
            <a:ext cx="289694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#e06234</a:t>
            </a:r>
          </a:p>
          <a:p>
            <a:r>
              <a:rPr lang="en-US" sz="1600">
                <a:solidFill>
                  <a:srgbClr val="333333"/>
                </a:solidFill>
                <a:latin typeface="Segoe UI" panose="020B0502040204020203" pitchFamily="34" charset="0"/>
                <a:cs typeface="Segoe UI" panose="020B0502040204020203" pitchFamily="34" charset="0"/>
              </a:rPr>
              <a:t>RGB: 224, 98, 52</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type&gt;-orange-80</a:t>
            </a:r>
          </a:p>
        </p:txBody>
      </p:sp>
      <p:sp>
        <p:nvSpPr>
          <p:cNvPr id="13" name="Rectangle 12">
            <a:extLst>
              <a:ext uri="{FF2B5EF4-FFF2-40B4-BE49-F238E27FC236}">
                <a16:creationId xmlns:a16="http://schemas.microsoft.com/office/drawing/2014/main" id="{773FC834-3054-4EFB-B611-1C83A0B4E2E5}"/>
              </a:ext>
            </a:extLst>
          </p:cNvPr>
          <p:cNvSpPr/>
          <p:nvPr/>
        </p:nvSpPr>
        <p:spPr>
          <a:xfrm>
            <a:off x="455676" y="4637663"/>
            <a:ext cx="256032" cy="256032"/>
          </a:xfrm>
          <a:prstGeom prst="rect">
            <a:avLst/>
          </a:prstGeom>
          <a:solidFill>
            <a:srgbClr val="E476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A1CD4C88-F46E-4B3C-AE4A-E3744997E977}"/>
              </a:ext>
            </a:extLst>
          </p:cNvPr>
          <p:cNvSpPr txBox="1"/>
          <p:nvPr/>
        </p:nvSpPr>
        <p:spPr>
          <a:xfrm>
            <a:off x="793894" y="4616399"/>
            <a:ext cx="289694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#e4764d</a:t>
            </a:r>
          </a:p>
          <a:p>
            <a:r>
              <a:rPr lang="en-US" sz="1600">
                <a:solidFill>
                  <a:srgbClr val="333333"/>
                </a:solidFill>
                <a:latin typeface="Segoe UI" panose="020B0502040204020203" pitchFamily="34" charset="0"/>
                <a:cs typeface="Segoe UI" panose="020B0502040204020203" pitchFamily="34" charset="0"/>
              </a:rPr>
              <a:t>RGB: 228, 118, 77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type&gt;-orange-70</a:t>
            </a:r>
          </a:p>
        </p:txBody>
      </p:sp>
      <p:sp>
        <p:nvSpPr>
          <p:cNvPr id="16" name="Rectangle 15">
            <a:extLst>
              <a:ext uri="{FF2B5EF4-FFF2-40B4-BE49-F238E27FC236}">
                <a16:creationId xmlns:a16="http://schemas.microsoft.com/office/drawing/2014/main" id="{DB85C567-28FD-4CC0-8CED-7E6ABF0E06B4}"/>
              </a:ext>
            </a:extLst>
          </p:cNvPr>
          <p:cNvSpPr/>
          <p:nvPr/>
        </p:nvSpPr>
        <p:spPr>
          <a:xfrm>
            <a:off x="455676" y="5580237"/>
            <a:ext cx="256032" cy="256032"/>
          </a:xfrm>
          <a:prstGeom prst="rect">
            <a:avLst/>
          </a:prstGeom>
          <a:solidFill>
            <a:srgbClr val="E88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545BDE02-1250-46E4-ADE2-8FC72E2816E3}"/>
              </a:ext>
            </a:extLst>
          </p:cNvPr>
          <p:cNvSpPr txBox="1"/>
          <p:nvPr/>
        </p:nvSpPr>
        <p:spPr>
          <a:xfrm>
            <a:off x="793894" y="5558973"/>
            <a:ext cx="289694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#e88967</a:t>
            </a:r>
          </a:p>
          <a:p>
            <a:r>
              <a:rPr lang="en-US" sz="1600">
                <a:solidFill>
                  <a:srgbClr val="333333"/>
                </a:solidFill>
                <a:latin typeface="Segoe UI" panose="020B0502040204020203" pitchFamily="34" charset="0"/>
                <a:cs typeface="Segoe UI" panose="020B0502040204020203" pitchFamily="34" charset="0"/>
              </a:rPr>
              <a:t>RGB: 232, 137, 103</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type&gt;-orange-60</a:t>
            </a:r>
          </a:p>
        </p:txBody>
      </p:sp>
      <p:sp>
        <p:nvSpPr>
          <p:cNvPr id="19" name="Rectangle 18">
            <a:extLst>
              <a:ext uri="{FF2B5EF4-FFF2-40B4-BE49-F238E27FC236}">
                <a16:creationId xmlns:a16="http://schemas.microsoft.com/office/drawing/2014/main" id="{61FA072D-5A6F-4AE1-8967-E83158D07912}"/>
              </a:ext>
            </a:extLst>
          </p:cNvPr>
          <p:cNvSpPr/>
          <p:nvPr/>
        </p:nvSpPr>
        <p:spPr>
          <a:xfrm>
            <a:off x="455676" y="6522811"/>
            <a:ext cx="256032" cy="256032"/>
          </a:xfrm>
          <a:prstGeom prst="rect">
            <a:avLst/>
          </a:prstGeom>
          <a:solidFill>
            <a:srgbClr val="EC9D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95DE72FF-0EB8-409B-A9A7-1A78176187EF}"/>
              </a:ext>
            </a:extLst>
          </p:cNvPr>
          <p:cNvSpPr txBox="1"/>
          <p:nvPr/>
        </p:nvSpPr>
        <p:spPr>
          <a:xfrm>
            <a:off x="793894" y="6501547"/>
            <a:ext cx="289694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#ec9d80</a:t>
            </a:r>
          </a:p>
          <a:p>
            <a:r>
              <a:rPr lang="en-US" sz="1600">
                <a:solidFill>
                  <a:srgbClr val="333333"/>
                </a:solidFill>
                <a:latin typeface="Segoe UI" panose="020B0502040204020203" pitchFamily="34" charset="0"/>
                <a:cs typeface="Segoe UI" panose="020B0502040204020203" pitchFamily="34" charset="0"/>
              </a:rPr>
              <a:t>RGB: 236, 157, 128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type&gt;-orange-50</a:t>
            </a:r>
          </a:p>
        </p:txBody>
      </p:sp>
      <p:sp>
        <p:nvSpPr>
          <p:cNvPr id="22" name="Rectangle 21">
            <a:extLst>
              <a:ext uri="{FF2B5EF4-FFF2-40B4-BE49-F238E27FC236}">
                <a16:creationId xmlns:a16="http://schemas.microsoft.com/office/drawing/2014/main" id="{C0DAC564-B932-4EE0-B7EC-2F92127ADB05}"/>
              </a:ext>
            </a:extLst>
          </p:cNvPr>
          <p:cNvSpPr/>
          <p:nvPr/>
        </p:nvSpPr>
        <p:spPr>
          <a:xfrm>
            <a:off x="455676" y="7465385"/>
            <a:ext cx="256032" cy="256032"/>
          </a:xfrm>
          <a:prstGeom prst="rect">
            <a:avLst/>
          </a:prstGeom>
          <a:solidFill>
            <a:srgbClr val="EFB1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9187D4A9-7246-47DD-8794-983EC46C6DC7}"/>
              </a:ext>
            </a:extLst>
          </p:cNvPr>
          <p:cNvSpPr txBox="1"/>
          <p:nvPr/>
        </p:nvSpPr>
        <p:spPr>
          <a:xfrm>
            <a:off x="793894" y="7444121"/>
            <a:ext cx="289694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#efb199</a:t>
            </a:r>
          </a:p>
          <a:p>
            <a:r>
              <a:rPr lang="en-US" sz="1600">
                <a:solidFill>
                  <a:srgbClr val="333333"/>
                </a:solidFill>
                <a:latin typeface="Segoe UI" panose="020B0502040204020203" pitchFamily="34" charset="0"/>
                <a:cs typeface="Segoe UI" panose="020B0502040204020203" pitchFamily="34" charset="0"/>
              </a:rPr>
              <a:t>RGB: 239, 177, 153</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type&gt;-orange-40</a:t>
            </a:r>
          </a:p>
        </p:txBody>
      </p:sp>
      <p:sp>
        <p:nvSpPr>
          <p:cNvPr id="25" name="Rectangle 24">
            <a:extLst>
              <a:ext uri="{FF2B5EF4-FFF2-40B4-BE49-F238E27FC236}">
                <a16:creationId xmlns:a16="http://schemas.microsoft.com/office/drawing/2014/main" id="{2634AEF2-0F6F-483A-ACA9-14AB834E6763}"/>
              </a:ext>
            </a:extLst>
          </p:cNvPr>
          <p:cNvSpPr/>
          <p:nvPr/>
        </p:nvSpPr>
        <p:spPr>
          <a:xfrm>
            <a:off x="455676" y="8407959"/>
            <a:ext cx="256032" cy="256032"/>
          </a:xfrm>
          <a:prstGeom prst="rect">
            <a:avLst/>
          </a:prstGeom>
          <a:solidFill>
            <a:srgbClr val="F3C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8B5AF7C6-B064-4803-B061-11B15B0C84BB}"/>
              </a:ext>
            </a:extLst>
          </p:cNvPr>
          <p:cNvSpPr txBox="1"/>
          <p:nvPr/>
        </p:nvSpPr>
        <p:spPr>
          <a:xfrm>
            <a:off x="793894" y="8386695"/>
            <a:ext cx="289694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#f3c4b3</a:t>
            </a:r>
          </a:p>
          <a:p>
            <a:r>
              <a:rPr lang="en-US" sz="1600">
                <a:solidFill>
                  <a:srgbClr val="333333"/>
                </a:solidFill>
                <a:latin typeface="Segoe UI" panose="020B0502040204020203" pitchFamily="34" charset="0"/>
                <a:cs typeface="Segoe UI" panose="020B0502040204020203" pitchFamily="34" charset="0"/>
              </a:rPr>
              <a:t>RGB: 243, 196, 179</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type&gt;-orange-30</a:t>
            </a:r>
          </a:p>
        </p:txBody>
      </p:sp>
      <p:sp>
        <p:nvSpPr>
          <p:cNvPr id="28" name="Rectangle 27">
            <a:extLst>
              <a:ext uri="{FF2B5EF4-FFF2-40B4-BE49-F238E27FC236}">
                <a16:creationId xmlns:a16="http://schemas.microsoft.com/office/drawing/2014/main" id="{C35D977D-F00C-4201-A415-B2CEC224B5D5}"/>
              </a:ext>
            </a:extLst>
          </p:cNvPr>
          <p:cNvSpPr/>
          <p:nvPr/>
        </p:nvSpPr>
        <p:spPr>
          <a:xfrm>
            <a:off x="455676" y="9350533"/>
            <a:ext cx="256032" cy="256032"/>
          </a:xfrm>
          <a:prstGeom prst="rect">
            <a:avLst/>
          </a:prstGeom>
          <a:solidFill>
            <a:srgbClr val="F7D8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66A50406-D25C-4021-9380-2C260B8A1FDA}"/>
              </a:ext>
            </a:extLst>
          </p:cNvPr>
          <p:cNvSpPr txBox="1"/>
          <p:nvPr/>
        </p:nvSpPr>
        <p:spPr>
          <a:xfrm>
            <a:off x="793894" y="9329269"/>
            <a:ext cx="289694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#f7d8cc</a:t>
            </a:r>
          </a:p>
          <a:p>
            <a:r>
              <a:rPr lang="en-US" sz="1600">
                <a:solidFill>
                  <a:srgbClr val="333333"/>
                </a:solidFill>
                <a:latin typeface="Segoe UI" panose="020B0502040204020203" pitchFamily="34" charset="0"/>
                <a:cs typeface="Segoe UI" panose="020B0502040204020203" pitchFamily="34" charset="0"/>
              </a:rPr>
              <a:t>RGB: 247, 216, 204</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type&gt;-orange-20</a:t>
            </a:r>
          </a:p>
        </p:txBody>
      </p:sp>
      <p:sp>
        <p:nvSpPr>
          <p:cNvPr id="31" name="Rectangle 30">
            <a:extLst>
              <a:ext uri="{FF2B5EF4-FFF2-40B4-BE49-F238E27FC236}">
                <a16:creationId xmlns:a16="http://schemas.microsoft.com/office/drawing/2014/main" id="{6B094E88-5083-46FE-B656-7C4581AEB95C}"/>
              </a:ext>
            </a:extLst>
          </p:cNvPr>
          <p:cNvSpPr/>
          <p:nvPr/>
        </p:nvSpPr>
        <p:spPr>
          <a:xfrm>
            <a:off x="455676" y="10293107"/>
            <a:ext cx="256032" cy="256032"/>
          </a:xfrm>
          <a:prstGeom prst="rect">
            <a:avLst/>
          </a:prstGeom>
          <a:solidFill>
            <a:srgbClr val="F9E2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384A3A61-226D-46B0-B946-CA379D209DAB}"/>
              </a:ext>
            </a:extLst>
          </p:cNvPr>
          <p:cNvSpPr txBox="1"/>
          <p:nvPr/>
        </p:nvSpPr>
        <p:spPr>
          <a:xfrm>
            <a:off x="793894" y="10271843"/>
            <a:ext cx="289694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#f9e2d9</a:t>
            </a:r>
          </a:p>
          <a:p>
            <a:r>
              <a:rPr lang="en-US" sz="1600">
                <a:solidFill>
                  <a:srgbClr val="333333"/>
                </a:solidFill>
                <a:latin typeface="Segoe UI" panose="020B0502040204020203" pitchFamily="34" charset="0"/>
                <a:cs typeface="Segoe UI" panose="020B0502040204020203" pitchFamily="34" charset="0"/>
              </a:rPr>
              <a:t>RGB: 249, 226, 217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type&gt;-orange-15</a:t>
            </a:r>
          </a:p>
        </p:txBody>
      </p:sp>
      <p:sp>
        <p:nvSpPr>
          <p:cNvPr id="34" name="Rectangle 33">
            <a:extLst>
              <a:ext uri="{FF2B5EF4-FFF2-40B4-BE49-F238E27FC236}">
                <a16:creationId xmlns:a16="http://schemas.microsoft.com/office/drawing/2014/main" id="{5D1B42EF-4CFF-4E06-A7CB-590F3DB8C81F}"/>
              </a:ext>
            </a:extLst>
          </p:cNvPr>
          <p:cNvSpPr/>
          <p:nvPr/>
        </p:nvSpPr>
        <p:spPr>
          <a:xfrm>
            <a:off x="455676" y="11252517"/>
            <a:ext cx="256032" cy="256032"/>
          </a:xfrm>
          <a:prstGeom prst="rect">
            <a:avLst/>
          </a:prstGeom>
          <a:solidFill>
            <a:srgbClr val="FBEB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3A6F2E30-DBED-4E8D-9734-DAE46492CF87}"/>
              </a:ext>
            </a:extLst>
          </p:cNvPr>
          <p:cNvSpPr txBox="1"/>
          <p:nvPr/>
        </p:nvSpPr>
        <p:spPr>
          <a:xfrm>
            <a:off x="793894" y="11214417"/>
            <a:ext cx="289694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#fbebe6</a:t>
            </a:r>
          </a:p>
          <a:p>
            <a:r>
              <a:rPr lang="en-US" sz="1600">
                <a:solidFill>
                  <a:srgbClr val="333333"/>
                </a:solidFill>
                <a:latin typeface="Segoe UI" panose="020B0502040204020203" pitchFamily="34" charset="0"/>
                <a:cs typeface="Segoe UI" panose="020B0502040204020203" pitchFamily="34" charset="0"/>
              </a:rPr>
              <a:t>RGB: 251, 235, 230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type&gt;-orange-10</a:t>
            </a:r>
          </a:p>
        </p:txBody>
      </p:sp>
      <p:sp>
        <p:nvSpPr>
          <p:cNvPr id="37" name="Rectangle 36">
            <a:extLst>
              <a:ext uri="{FF2B5EF4-FFF2-40B4-BE49-F238E27FC236}">
                <a16:creationId xmlns:a16="http://schemas.microsoft.com/office/drawing/2014/main" id="{0AE29FA9-2B96-47FC-882A-4EE060DFD187}"/>
              </a:ext>
            </a:extLst>
          </p:cNvPr>
          <p:cNvSpPr/>
          <p:nvPr/>
        </p:nvSpPr>
        <p:spPr>
          <a:xfrm>
            <a:off x="455676" y="12195091"/>
            <a:ext cx="256032" cy="256032"/>
          </a:xfrm>
          <a:prstGeom prst="rect">
            <a:avLst/>
          </a:prstGeom>
          <a:solidFill>
            <a:srgbClr val="FDF5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773743B8-30F2-4704-AAD4-E60196161139}"/>
              </a:ext>
            </a:extLst>
          </p:cNvPr>
          <p:cNvSpPr txBox="1"/>
          <p:nvPr/>
        </p:nvSpPr>
        <p:spPr>
          <a:xfrm>
            <a:off x="793894" y="12156991"/>
            <a:ext cx="2786340"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#fdf5f2</a:t>
            </a:r>
          </a:p>
          <a:p>
            <a:r>
              <a:rPr lang="en-US" sz="1600">
                <a:solidFill>
                  <a:srgbClr val="333333"/>
                </a:solidFill>
                <a:latin typeface="Segoe UI" panose="020B0502040204020203" pitchFamily="34" charset="0"/>
                <a:cs typeface="Segoe UI" panose="020B0502040204020203" pitchFamily="34" charset="0"/>
              </a:rPr>
              <a:t>RGB: 253, 245, 242</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type&gt;-orange-5</a:t>
            </a:r>
          </a:p>
        </p:txBody>
      </p:sp>
      <p:sp>
        <p:nvSpPr>
          <p:cNvPr id="40" name="Rectangle 39">
            <a:extLst>
              <a:ext uri="{FF2B5EF4-FFF2-40B4-BE49-F238E27FC236}">
                <a16:creationId xmlns:a16="http://schemas.microsoft.com/office/drawing/2014/main" id="{C5DBF80A-ABF7-40E3-8872-10338F01F822}"/>
              </a:ext>
            </a:extLst>
          </p:cNvPr>
          <p:cNvSpPr/>
          <p:nvPr/>
        </p:nvSpPr>
        <p:spPr>
          <a:xfrm>
            <a:off x="4369308" y="1828061"/>
            <a:ext cx="256032" cy="256032"/>
          </a:xfrm>
          <a:prstGeom prst="rect">
            <a:avLst/>
          </a:prstGeom>
          <a:solidFill>
            <a:srgbClr val="FF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E7671E35-4BA7-4CB3-A8FF-975648756726}"/>
              </a:ext>
            </a:extLst>
          </p:cNvPr>
          <p:cNvSpPr txBox="1"/>
          <p:nvPr/>
        </p:nvSpPr>
        <p:spPr>
          <a:xfrm>
            <a:off x="4733415" y="1800765"/>
            <a:ext cx="2610586"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#ffb900</a:t>
            </a:r>
          </a:p>
          <a:p>
            <a:r>
              <a:rPr lang="en-US" sz="1600">
                <a:solidFill>
                  <a:srgbClr val="333333"/>
                </a:solidFill>
                <a:latin typeface="Segoe UI" panose="020B0502040204020203" pitchFamily="34" charset="0"/>
                <a:cs typeface="Segoe UI" panose="020B0502040204020203" pitchFamily="34" charset="0"/>
              </a:rPr>
              <a:t>RGB: 255, 185, 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type&gt;-yellow</a:t>
            </a:r>
          </a:p>
        </p:txBody>
      </p:sp>
      <p:sp>
        <p:nvSpPr>
          <p:cNvPr id="42" name="TextBox 41">
            <a:extLst>
              <a:ext uri="{FF2B5EF4-FFF2-40B4-BE49-F238E27FC236}">
                <a16:creationId xmlns:a16="http://schemas.microsoft.com/office/drawing/2014/main" id="{391A9082-8747-4BA5-9226-A3B3FD875230}"/>
              </a:ext>
            </a:extLst>
          </p:cNvPr>
          <p:cNvSpPr txBox="1"/>
          <p:nvPr/>
        </p:nvSpPr>
        <p:spPr>
          <a:xfrm>
            <a:off x="4369308" y="1295723"/>
            <a:ext cx="805798"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Yellow</a:t>
            </a:r>
          </a:p>
        </p:txBody>
      </p:sp>
      <p:sp>
        <p:nvSpPr>
          <p:cNvPr id="44" name="Rectangle 43">
            <a:extLst>
              <a:ext uri="{FF2B5EF4-FFF2-40B4-BE49-F238E27FC236}">
                <a16:creationId xmlns:a16="http://schemas.microsoft.com/office/drawing/2014/main" id="{8FF9FD45-7E2E-4E59-8411-60DD41232E3D}"/>
              </a:ext>
            </a:extLst>
          </p:cNvPr>
          <p:cNvSpPr/>
          <p:nvPr/>
        </p:nvSpPr>
        <p:spPr>
          <a:xfrm>
            <a:off x="4369308" y="2758547"/>
            <a:ext cx="256032" cy="256032"/>
          </a:xfrm>
          <a:prstGeom prst="rect">
            <a:avLst/>
          </a:prstGeom>
          <a:solidFill>
            <a:srgbClr val="FFC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67484E10-6AC2-46D6-9663-A1813F4CA53F}"/>
              </a:ext>
            </a:extLst>
          </p:cNvPr>
          <p:cNvSpPr txBox="1"/>
          <p:nvPr/>
        </p:nvSpPr>
        <p:spPr>
          <a:xfrm>
            <a:off x="4733415" y="2731251"/>
            <a:ext cx="283180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#ffc01a</a:t>
            </a:r>
          </a:p>
          <a:p>
            <a:r>
              <a:rPr lang="en-US" sz="1600">
                <a:solidFill>
                  <a:srgbClr val="333333"/>
                </a:solidFill>
                <a:latin typeface="Segoe UI" panose="020B0502040204020203" pitchFamily="34" charset="0"/>
                <a:cs typeface="Segoe UI" panose="020B0502040204020203" pitchFamily="34" charset="0"/>
              </a:rPr>
              <a:t>RGB: 255, 192, 26</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type&gt;-yellow-90</a:t>
            </a:r>
          </a:p>
        </p:txBody>
      </p:sp>
      <p:sp>
        <p:nvSpPr>
          <p:cNvPr id="47" name="Rectangle 46">
            <a:extLst>
              <a:ext uri="{FF2B5EF4-FFF2-40B4-BE49-F238E27FC236}">
                <a16:creationId xmlns:a16="http://schemas.microsoft.com/office/drawing/2014/main" id="{DBE8E5E9-7CFC-42BA-91C2-F1DDDB30B5EC}"/>
              </a:ext>
            </a:extLst>
          </p:cNvPr>
          <p:cNvSpPr/>
          <p:nvPr/>
        </p:nvSpPr>
        <p:spPr>
          <a:xfrm>
            <a:off x="4369308" y="3701121"/>
            <a:ext cx="256032" cy="256032"/>
          </a:xfrm>
          <a:prstGeom prst="rect">
            <a:avLst/>
          </a:prstGeom>
          <a:solidFill>
            <a:srgbClr val="FFC7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5CCDDB38-B577-42AB-A406-00E043B918D8}"/>
              </a:ext>
            </a:extLst>
          </p:cNvPr>
          <p:cNvSpPr txBox="1"/>
          <p:nvPr/>
        </p:nvSpPr>
        <p:spPr>
          <a:xfrm>
            <a:off x="4733415" y="3673825"/>
            <a:ext cx="283180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#ffc733</a:t>
            </a:r>
          </a:p>
          <a:p>
            <a:r>
              <a:rPr lang="en-US" sz="1600">
                <a:solidFill>
                  <a:srgbClr val="333333"/>
                </a:solidFill>
                <a:latin typeface="Segoe UI" panose="020B0502040204020203" pitchFamily="34" charset="0"/>
                <a:cs typeface="Segoe UI" panose="020B0502040204020203" pitchFamily="34" charset="0"/>
              </a:rPr>
              <a:t>RGB: 255, 199, 51</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type&gt;-yellow-80</a:t>
            </a:r>
          </a:p>
        </p:txBody>
      </p:sp>
      <p:sp>
        <p:nvSpPr>
          <p:cNvPr id="50" name="Rectangle 49">
            <a:extLst>
              <a:ext uri="{FF2B5EF4-FFF2-40B4-BE49-F238E27FC236}">
                <a16:creationId xmlns:a16="http://schemas.microsoft.com/office/drawing/2014/main" id="{026E7645-2CA6-4523-8F4A-422F4A1C1B49}"/>
              </a:ext>
            </a:extLst>
          </p:cNvPr>
          <p:cNvSpPr/>
          <p:nvPr/>
        </p:nvSpPr>
        <p:spPr>
          <a:xfrm>
            <a:off x="4369308" y="4643695"/>
            <a:ext cx="256032" cy="256032"/>
          </a:xfrm>
          <a:prstGeom prst="rect">
            <a:avLst/>
          </a:prstGeom>
          <a:solidFill>
            <a:srgbClr val="FFCE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BAAB7750-1FB0-40E5-BA9C-DF96251E8C4F}"/>
              </a:ext>
            </a:extLst>
          </p:cNvPr>
          <p:cNvSpPr txBox="1"/>
          <p:nvPr/>
        </p:nvSpPr>
        <p:spPr>
          <a:xfrm>
            <a:off x="4733415" y="4616399"/>
            <a:ext cx="283180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#ffce4d</a:t>
            </a:r>
          </a:p>
          <a:p>
            <a:r>
              <a:rPr lang="en-US" sz="1600">
                <a:solidFill>
                  <a:srgbClr val="333333"/>
                </a:solidFill>
                <a:latin typeface="Segoe UI" panose="020B0502040204020203" pitchFamily="34" charset="0"/>
                <a:cs typeface="Segoe UI" panose="020B0502040204020203" pitchFamily="34" charset="0"/>
              </a:rPr>
              <a:t>RGB: 255, 206, 77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type&gt;-yellow-70</a:t>
            </a:r>
          </a:p>
        </p:txBody>
      </p:sp>
      <p:sp>
        <p:nvSpPr>
          <p:cNvPr id="53" name="Rectangle 52">
            <a:extLst>
              <a:ext uri="{FF2B5EF4-FFF2-40B4-BE49-F238E27FC236}">
                <a16:creationId xmlns:a16="http://schemas.microsoft.com/office/drawing/2014/main" id="{A6193B33-B9F4-4853-A9EC-A241CEC514CA}"/>
              </a:ext>
            </a:extLst>
          </p:cNvPr>
          <p:cNvSpPr/>
          <p:nvPr/>
        </p:nvSpPr>
        <p:spPr>
          <a:xfrm>
            <a:off x="4369308" y="5586269"/>
            <a:ext cx="256032" cy="256032"/>
          </a:xfrm>
          <a:prstGeom prst="rect">
            <a:avLst/>
          </a:prstGeom>
          <a:solidFill>
            <a:srgbClr val="FFD5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BD0056DF-241A-4F4E-89D9-43F784C22283}"/>
              </a:ext>
            </a:extLst>
          </p:cNvPr>
          <p:cNvSpPr txBox="1"/>
          <p:nvPr/>
        </p:nvSpPr>
        <p:spPr>
          <a:xfrm>
            <a:off x="4733415" y="5558973"/>
            <a:ext cx="283180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#ffd566</a:t>
            </a:r>
          </a:p>
          <a:p>
            <a:r>
              <a:rPr lang="en-US" sz="1600">
                <a:solidFill>
                  <a:srgbClr val="333333"/>
                </a:solidFill>
                <a:latin typeface="Segoe UI" panose="020B0502040204020203" pitchFamily="34" charset="0"/>
                <a:cs typeface="Segoe UI" panose="020B0502040204020203" pitchFamily="34" charset="0"/>
              </a:rPr>
              <a:t>RGB: 255, 213, 102</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type&gt;-yellow-60</a:t>
            </a:r>
          </a:p>
        </p:txBody>
      </p:sp>
      <p:sp>
        <p:nvSpPr>
          <p:cNvPr id="56" name="Rectangle 55">
            <a:extLst>
              <a:ext uri="{FF2B5EF4-FFF2-40B4-BE49-F238E27FC236}">
                <a16:creationId xmlns:a16="http://schemas.microsoft.com/office/drawing/2014/main" id="{63E851C4-E28A-46FB-9753-A1FF0E6CA650}"/>
              </a:ext>
            </a:extLst>
          </p:cNvPr>
          <p:cNvSpPr/>
          <p:nvPr/>
        </p:nvSpPr>
        <p:spPr>
          <a:xfrm>
            <a:off x="4369308" y="6528843"/>
            <a:ext cx="256032" cy="256032"/>
          </a:xfrm>
          <a:prstGeom prst="rect">
            <a:avLst/>
          </a:prstGeom>
          <a:solidFill>
            <a:srgbClr val="FFDC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5635BBC5-06B4-485F-A0E4-F292ACB39587}"/>
              </a:ext>
            </a:extLst>
          </p:cNvPr>
          <p:cNvSpPr txBox="1"/>
          <p:nvPr/>
        </p:nvSpPr>
        <p:spPr>
          <a:xfrm>
            <a:off x="4733415" y="6501547"/>
            <a:ext cx="283180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#ffdc80</a:t>
            </a:r>
          </a:p>
          <a:p>
            <a:r>
              <a:rPr lang="en-US" sz="1600">
                <a:solidFill>
                  <a:srgbClr val="333333"/>
                </a:solidFill>
                <a:latin typeface="Segoe UI" panose="020B0502040204020203" pitchFamily="34" charset="0"/>
                <a:cs typeface="Segoe UI" panose="020B0502040204020203" pitchFamily="34" charset="0"/>
              </a:rPr>
              <a:t>RGB: 255, 220, 128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type&gt;-yellow-50</a:t>
            </a:r>
          </a:p>
        </p:txBody>
      </p:sp>
      <p:sp>
        <p:nvSpPr>
          <p:cNvPr id="59" name="Rectangle 58">
            <a:extLst>
              <a:ext uri="{FF2B5EF4-FFF2-40B4-BE49-F238E27FC236}">
                <a16:creationId xmlns:a16="http://schemas.microsoft.com/office/drawing/2014/main" id="{18290667-3ABA-404A-848A-C823532865F3}"/>
              </a:ext>
            </a:extLst>
          </p:cNvPr>
          <p:cNvSpPr/>
          <p:nvPr/>
        </p:nvSpPr>
        <p:spPr>
          <a:xfrm>
            <a:off x="4369308" y="7471417"/>
            <a:ext cx="256032" cy="256032"/>
          </a:xfrm>
          <a:prstGeom prst="rect">
            <a:avLst/>
          </a:prstGeom>
          <a:solidFill>
            <a:srgbClr val="FFE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E895C33A-C212-496A-A6D3-6DEAE4624AAF}"/>
              </a:ext>
            </a:extLst>
          </p:cNvPr>
          <p:cNvSpPr txBox="1"/>
          <p:nvPr/>
        </p:nvSpPr>
        <p:spPr>
          <a:xfrm>
            <a:off x="4733415" y="7444121"/>
            <a:ext cx="283180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#ffe399</a:t>
            </a:r>
          </a:p>
          <a:p>
            <a:r>
              <a:rPr lang="en-US" sz="1600">
                <a:solidFill>
                  <a:srgbClr val="333333"/>
                </a:solidFill>
                <a:latin typeface="Segoe UI" panose="020B0502040204020203" pitchFamily="34" charset="0"/>
                <a:cs typeface="Segoe UI" panose="020B0502040204020203" pitchFamily="34" charset="0"/>
              </a:rPr>
              <a:t>RGB: 255, 227, 153</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type&gt;-yellow-40</a:t>
            </a:r>
          </a:p>
        </p:txBody>
      </p:sp>
      <p:sp>
        <p:nvSpPr>
          <p:cNvPr id="62" name="Rectangle 61">
            <a:extLst>
              <a:ext uri="{FF2B5EF4-FFF2-40B4-BE49-F238E27FC236}">
                <a16:creationId xmlns:a16="http://schemas.microsoft.com/office/drawing/2014/main" id="{CA597F3E-3227-48EF-A217-6F90A391368F}"/>
              </a:ext>
            </a:extLst>
          </p:cNvPr>
          <p:cNvSpPr/>
          <p:nvPr/>
        </p:nvSpPr>
        <p:spPr>
          <a:xfrm>
            <a:off x="4369308" y="8413991"/>
            <a:ext cx="256032" cy="256032"/>
          </a:xfrm>
          <a:prstGeom prst="rect">
            <a:avLst/>
          </a:prstGeom>
          <a:solidFill>
            <a:srgbClr val="FFEA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C49CA80D-08A6-4F67-B2C1-724CF04D6E2B}"/>
              </a:ext>
            </a:extLst>
          </p:cNvPr>
          <p:cNvSpPr txBox="1"/>
          <p:nvPr/>
        </p:nvSpPr>
        <p:spPr>
          <a:xfrm>
            <a:off x="4733415" y="8386695"/>
            <a:ext cx="283180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#ffeab3</a:t>
            </a:r>
          </a:p>
          <a:p>
            <a:r>
              <a:rPr lang="en-US" sz="1600">
                <a:solidFill>
                  <a:srgbClr val="333333"/>
                </a:solidFill>
                <a:latin typeface="Segoe UI" panose="020B0502040204020203" pitchFamily="34" charset="0"/>
                <a:cs typeface="Segoe UI" panose="020B0502040204020203" pitchFamily="34" charset="0"/>
              </a:rPr>
              <a:t>RGB: 255, 234, 179</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type&gt;-yellow-30</a:t>
            </a:r>
          </a:p>
        </p:txBody>
      </p:sp>
      <p:sp>
        <p:nvSpPr>
          <p:cNvPr id="65" name="Rectangle 64">
            <a:extLst>
              <a:ext uri="{FF2B5EF4-FFF2-40B4-BE49-F238E27FC236}">
                <a16:creationId xmlns:a16="http://schemas.microsoft.com/office/drawing/2014/main" id="{63E5F400-D304-4045-8B13-4395E23E1C84}"/>
              </a:ext>
            </a:extLst>
          </p:cNvPr>
          <p:cNvSpPr/>
          <p:nvPr/>
        </p:nvSpPr>
        <p:spPr>
          <a:xfrm>
            <a:off x="4369308" y="9356565"/>
            <a:ext cx="256032" cy="256032"/>
          </a:xfrm>
          <a:prstGeom prst="rect">
            <a:avLst/>
          </a:prstGeom>
          <a:solidFill>
            <a:srgbClr val="FFF1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EF898703-468B-4E28-A17E-D9E00224B432}"/>
              </a:ext>
            </a:extLst>
          </p:cNvPr>
          <p:cNvSpPr txBox="1"/>
          <p:nvPr/>
        </p:nvSpPr>
        <p:spPr>
          <a:xfrm>
            <a:off x="4733415" y="9329269"/>
            <a:ext cx="283180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#fff1cc</a:t>
            </a:r>
          </a:p>
          <a:p>
            <a:r>
              <a:rPr lang="en-US" sz="1600">
                <a:solidFill>
                  <a:srgbClr val="333333"/>
                </a:solidFill>
                <a:latin typeface="Segoe UI" panose="020B0502040204020203" pitchFamily="34" charset="0"/>
                <a:cs typeface="Segoe UI" panose="020B0502040204020203" pitchFamily="34" charset="0"/>
              </a:rPr>
              <a:t>RGB: 255, 241, 204</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type&gt;-yellow-20</a:t>
            </a:r>
          </a:p>
        </p:txBody>
      </p:sp>
      <p:sp>
        <p:nvSpPr>
          <p:cNvPr id="68" name="Rectangle 67">
            <a:extLst>
              <a:ext uri="{FF2B5EF4-FFF2-40B4-BE49-F238E27FC236}">
                <a16:creationId xmlns:a16="http://schemas.microsoft.com/office/drawing/2014/main" id="{EB007D6B-F1EA-4745-BC1F-064F3AF1C57D}"/>
              </a:ext>
            </a:extLst>
          </p:cNvPr>
          <p:cNvSpPr/>
          <p:nvPr/>
        </p:nvSpPr>
        <p:spPr>
          <a:xfrm>
            <a:off x="4369308" y="10299139"/>
            <a:ext cx="256032" cy="256032"/>
          </a:xfrm>
          <a:prstGeom prst="rect">
            <a:avLst/>
          </a:prstGeom>
          <a:solidFill>
            <a:srgbClr val="FFF5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a:extLst>
              <a:ext uri="{FF2B5EF4-FFF2-40B4-BE49-F238E27FC236}">
                <a16:creationId xmlns:a16="http://schemas.microsoft.com/office/drawing/2014/main" id="{7FBBDC57-2DC3-4D92-8301-AFBC318968F1}"/>
              </a:ext>
            </a:extLst>
          </p:cNvPr>
          <p:cNvSpPr txBox="1"/>
          <p:nvPr/>
        </p:nvSpPr>
        <p:spPr>
          <a:xfrm>
            <a:off x="4733415" y="10271843"/>
            <a:ext cx="283180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#fff5d9</a:t>
            </a:r>
          </a:p>
          <a:p>
            <a:r>
              <a:rPr lang="en-US" sz="1600">
                <a:solidFill>
                  <a:srgbClr val="333333"/>
                </a:solidFill>
                <a:latin typeface="Segoe UI" panose="020B0502040204020203" pitchFamily="34" charset="0"/>
                <a:cs typeface="Segoe UI" panose="020B0502040204020203" pitchFamily="34" charset="0"/>
              </a:rPr>
              <a:t>RGB: 255, 245, 217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type&gt;-yellow-15</a:t>
            </a:r>
          </a:p>
        </p:txBody>
      </p:sp>
      <p:sp>
        <p:nvSpPr>
          <p:cNvPr id="71" name="Rectangle 70">
            <a:extLst>
              <a:ext uri="{FF2B5EF4-FFF2-40B4-BE49-F238E27FC236}">
                <a16:creationId xmlns:a16="http://schemas.microsoft.com/office/drawing/2014/main" id="{290D3DEC-FAE2-4D92-9C0B-A92D25FE60AA}"/>
              </a:ext>
            </a:extLst>
          </p:cNvPr>
          <p:cNvSpPr/>
          <p:nvPr/>
        </p:nvSpPr>
        <p:spPr>
          <a:xfrm>
            <a:off x="4369308" y="11241713"/>
            <a:ext cx="256032" cy="256032"/>
          </a:xfrm>
          <a:prstGeom prst="rect">
            <a:avLst/>
          </a:prstGeom>
          <a:solidFill>
            <a:srgbClr val="FFF8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A6F49CA1-8560-4C72-AF26-93B288EC6A96}"/>
              </a:ext>
            </a:extLst>
          </p:cNvPr>
          <p:cNvSpPr txBox="1"/>
          <p:nvPr/>
        </p:nvSpPr>
        <p:spPr>
          <a:xfrm>
            <a:off x="4733415" y="11214417"/>
            <a:ext cx="283180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#fff8e6</a:t>
            </a:r>
          </a:p>
          <a:p>
            <a:r>
              <a:rPr lang="en-US" sz="1600">
                <a:solidFill>
                  <a:srgbClr val="333333"/>
                </a:solidFill>
                <a:latin typeface="Segoe UI" panose="020B0502040204020203" pitchFamily="34" charset="0"/>
                <a:cs typeface="Segoe UI" panose="020B0502040204020203" pitchFamily="34" charset="0"/>
              </a:rPr>
              <a:t>RGB: 255, 248, 230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type&gt;-yellow-10</a:t>
            </a:r>
          </a:p>
        </p:txBody>
      </p:sp>
      <p:sp>
        <p:nvSpPr>
          <p:cNvPr id="74" name="Rectangle 73">
            <a:extLst>
              <a:ext uri="{FF2B5EF4-FFF2-40B4-BE49-F238E27FC236}">
                <a16:creationId xmlns:a16="http://schemas.microsoft.com/office/drawing/2014/main" id="{653ACDA5-1058-423B-B14B-DFA86750D775}"/>
              </a:ext>
            </a:extLst>
          </p:cNvPr>
          <p:cNvSpPr/>
          <p:nvPr/>
        </p:nvSpPr>
        <p:spPr>
          <a:xfrm>
            <a:off x="4369308" y="12195091"/>
            <a:ext cx="256032" cy="256032"/>
          </a:xfrm>
          <a:prstGeom prst="rect">
            <a:avLst/>
          </a:prstGeom>
          <a:solidFill>
            <a:srgbClr val="FFF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64EF6AC4-8E7F-4EC4-BD79-60E09BFD5307}"/>
              </a:ext>
            </a:extLst>
          </p:cNvPr>
          <p:cNvSpPr txBox="1"/>
          <p:nvPr/>
        </p:nvSpPr>
        <p:spPr>
          <a:xfrm>
            <a:off x="4733415" y="12156991"/>
            <a:ext cx="272119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#fffcf2</a:t>
            </a:r>
          </a:p>
          <a:p>
            <a:r>
              <a:rPr lang="en-US" sz="1600">
                <a:solidFill>
                  <a:srgbClr val="333333"/>
                </a:solidFill>
                <a:latin typeface="Segoe UI" panose="020B0502040204020203" pitchFamily="34" charset="0"/>
                <a:cs typeface="Segoe UI" panose="020B0502040204020203" pitchFamily="34" charset="0"/>
              </a:rPr>
              <a:t>RGB: 255, 252, 242</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type&gt;-yellow-5</a:t>
            </a:r>
          </a:p>
        </p:txBody>
      </p:sp>
      <p:sp>
        <p:nvSpPr>
          <p:cNvPr id="76" name="TextBox 75">
            <a:extLst>
              <a:ext uri="{FF2B5EF4-FFF2-40B4-BE49-F238E27FC236}">
                <a16:creationId xmlns:a16="http://schemas.microsoft.com/office/drawing/2014/main" id="{82D3B5A5-7E4B-46DF-8143-5B9506DF962B}"/>
              </a:ext>
            </a:extLst>
          </p:cNvPr>
          <p:cNvSpPr txBox="1"/>
          <p:nvPr/>
        </p:nvSpPr>
        <p:spPr>
          <a:xfrm>
            <a:off x="8282940" y="1295723"/>
            <a:ext cx="756104"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Green</a:t>
            </a:r>
          </a:p>
        </p:txBody>
      </p:sp>
      <p:sp>
        <p:nvSpPr>
          <p:cNvPr id="78" name="Rectangle 77">
            <a:extLst>
              <a:ext uri="{FF2B5EF4-FFF2-40B4-BE49-F238E27FC236}">
                <a16:creationId xmlns:a16="http://schemas.microsoft.com/office/drawing/2014/main" id="{A81C5C5D-1083-4C0B-B450-163C934F12FC}"/>
              </a:ext>
            </a:extLst>
          </p:cNvPr>
          <p:cNvSpPr/>
          <p:nvPr/>
        </p:nvSpPr>
        <p:spPr>
          <a:xfrm>
            <a:off x="8282940" y="1826165"/>
            <a:ext cx="256032" cy="256032"/>
          </a:xfrm>
          <a:prstGeom prst="rect">
            <a:avLst/>
          </a:prstGeom>
          <a:solidFill>
            <a:srgbClr val="107C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a:extLst>
              <a:ext uri="{FF2B5EF4-FFF2-40B4-BE49-F238E27FC236}">
                <a16:creationId xmlns:a16="http://schemas.microsoft.com/office/drawing/2014/main" id="{40FC1FDA-B670-4120-8EC9-696759E95C28}"/>
              </a:ext>
            </a:extLst>
          </p:cNvPr>
          <p:cNvSpPr txBox="1"/>
          <p:nvPr/>
        </p:nvSpPr>
        <p:spPr>
          <a:xfrm>
            <a:off x="8647047" y="1800765"/>
            <a:ext cx="255602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#107c10</a:t>
            </a:r>
          </a:p>
          <a:p>
            <a:r>
              <a:rPr lang="en-US" sz="1600">
                <a:solidFill>
                  <a:srgbClr val="333333"/>
                </a:solidFill>
                <a:latin typeface="Segoe UI" panose="020B0502040204020203" pitchFamily="34" charset="0"/>
                <a:cs typeface="Segoe UI" panose="020B0502040204020203" pitchFamily="34" charset="0"/>
              </a:rPr>
              <a:t>RGB: 16, 124, 16</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type&gt;-green</a:t>
            </a:r>
          </a:p>
        </p:txBody>
      </p:sp>
      <p:sp>
        <p:nvSpPr>
          <p:cNvPr id="81" name="Rectangle 80">
            <a:extLst>
              <a:ext uri="{FF2B5EF4-FFF2-40B4-BE49-F238E27FC236}">
                <a16:creationId xmlns:a16="http://schemas.microsoft.com/office/drawing/2014/main" id="{1B5CC714-0565-4254-B2F4-D4561DC7628F}"/>
              </a:ext>
            </a:extLst>
          </p:cNvPr>
          <p:cNvSpPr/>
          <p:nvPr/>
        </p:nvSpPr>
        <p:spPr>
          <a:xfrm>
            <a:off x="8282940" y="2756651"/>
            <a:ext cx="256032" cy="256032"/>
          </a:xfrm>
          <a:prstGeom prst="rect">
            <a:avLst/>
          </a:prstGeom>
          <a:solidFill>
            <a:srgbClr val="2889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TextBox 81">
            <a:extLst>
              <a:ext uri="{FF2B5EF4-FFF2-40B4-BE49-F238E27FC236}">
                <a16:creationId xmlns:a16="http://schemas.microsoft.com/office/drawing/2014/main" id="{F3054F9B-94E1-459A-9325-2F1E18417110}"/>
              </a:ext>
            </a:extLst>
          </p:cNvPr>
          <p:cNvSpPr txBox="1"/>
          <p:nvPr/>
        </p:nvSpPr>
        <p:spPr>
          <a:xfrm>
            <a:off x="8647047" y="2731251"/>
            <a:ext cx="277723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#288928</a:t>
            </a:r>
          </a:p>
          <a:p>
            <a:r>
              <a:rPr lang="en-US" sz="1600">
                <a:solidFill>
                  <a:srgbClr val="333333"/>
                </a:solidFill>
                <a:latin typeface="Segoe UI" panose="020B0502040204020203" pitchFamily="34" charset="0"/>
                <a:cs typeface="Segoe UI" panose="020B0502040204020203" pitchFamily="34" charset="0"/>
              </a:rPr>
              <a:t>RGB: 40, 137, 40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type&gt;-green-90</a:t>
            </a:r>
          </a:p>
        </p:txBody>
      </p:sp>
      <p:sp>
        <p:nvSpPr>
          <p:cNvPr id="84" name="Rectangle 83">
            <a:extLst>
              <a:ext uri="{FF2B5EF4-FFF2-40B4-BE49-F238E27FC236}">
                <a16:creationId xmlns:a16="http://schemas.microsoft.com/office/drawing/2014/main" id="{BC0342D2-0C0A-4278-837F-00B585C5B546}"/>
              </a:ext>
            </a:extLst>
          </p:cNvPr>
          <p:cNvSpPr/>
          <p:nvPr/>
        </p:nvSpPr>
        <p:spPr>
          <a:xfrm>
            <a:off x="8282940" y="3699225"/>
            <a:ext cx="256032" cy="256032"/>
          </a:xfrm>
          <a:prstGeom prst="rect">
            <a:avLst/>
          </a:prstGeom>
          <a:solidFill>
            <a:srgbClr val="4096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a:extLst>
              <a:ext uri="{FF2B5EF4-FFF2-40B4-BE49-F238E27FC236}">
                <a16:creationId xmlns:a16="http://schemas.microsoft.com/office/drawing/2014/main" id="{17406292-E0EA-47C6-A43B-BAA22545FB17}"/>
              </a:ext>
            </a:extLst>
          </p:cNvPr>
          <p:cNvSpPr txBox="1"/>
          <p:nvPr/>
        </p:nvSpPr>
        <p:spPr>
          <a:xfrm>
            <a:off x="8647047" y="3673825"/>
            <a:ext cx="277723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#409640</a:t>
            </a:r>
          </a:p>
          <a:p>
            <a:r>
              <a:rPr lang="en-US" sz="1600">
                <a:solidFill>
                  <a:srgbClr val="333333"/>
                </a:solidFill>
                <a:latin typeface="Segoe UI" panose="020B0502040204020203" pitchFamily="34" charset="0"/>
                <a:cs typeface="Segoe UI" panose="020B0502040204020203" pitchFamily="34" charset="0"/>
              </a:rPr>
              <a:t>RGB: 64, 150, 64</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type&gt;-green-80</a:t>
            </a:r>
          </a:p>
        </p:txBody>
      </p:sp>
      <p:sp>
        <p:nvSpPr>
          <p:cNvPr id="87" name="Rectangle 86">
            <a:extLst>
              <a:ext uri="{FF2B5EF4-FFF2-40B4-BE49-F238E27FC236}">
                <a16:creationId xmlns:a16="http://schemas.microsoft.com/office/drawing/2014/main" id="{270634FE-6FE5-43B8-A48A-DF5270C020EB}"/>
              </a:ext>
            </a:extLst>
          </p:cNvPr>
          <p:cNvSpPr/>
          <p:nvPr/>
        </p:nvSpPr>
        <p:spPr>
          <a:xfrm>
            <a:off x="8282940" y="4641799"/>
            <a:ext cx="256032" cy="256032"/>
          </a:xfrm>
          <a:prstGeom prst="rect">
            <a:avLst/>
          </a:prstGeom>
          <a:solidFill>
            <a:srgbClr val="58A3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TextBox 87">
            <a:extLst>
              <a:ext uri="{FF2B5EF4-FFF2-40B4-BE49-F238E27FC236}">
                <a16:creationId xmlns:a16="http://schemas.microsoft.com/office/drawing/2014/main" id="{052CD673-6AD7-4B1F-93AA-241CA711C0E4}"/>
              </a:ext>
            </a:extLst>
          </p:cNvPr>
          <p:cNvSpPr txBox="1"/>
          <p:nvPr/>
        </p:nvSpPr>
        <p:spPr>
          <a:xfrm>
            <a:off x="8647047" y="4616399"/>
            <a:ext cx="277723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#58a358</a:t>
            </a:r>
          </a:p>
          <a:p>
            <a:r>
              <a:rPr lang="en-US" sz="1600">
                <a:solidFill>
                  <a:srgbClr val="333333"/>
                </a:solidFill>
                <a:latin typeface="Segoe UI" panose="020B0502040204020203" pitchFamily="34" charset="0"/>
                <a:cs typeface="Segoe UI" panose="020B0502040204020203" pitchFamily="34" charset="0"/>
              </a:rPr>
              <a:t>RGB: 88, 163, 88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type&gt;-green-70</a:t>
            </a:r>
          </a:p>
        </p:txBody>
      </p:sp>
      <p:sp>
        <p:nvSpPr>
          <p:cNvPr id="90" name="Rectangle 89">
            <a:extLst>
              <a:ext uri="{FF2B5EF4-FFF2-40B4-BE49-F238E27FC236}">
                <a16:creationId xmlns:a16="http://schemas.microsoft.com/office/drawing/2014/main" id="{E84CB09A-CF7F-42B8-8FB0-A5F87ECA827E}"/>
              </a:ext>
            </a:extLst>
          </p:cNvPr>
          <p:cNvSpPr/>
          <p:nvPr/>
        </p:nvSpPr>
        <p:spPr>
          <a:xfrm>
            <a:off x="8282940" y="5584373"/>
            <a:ext cx="256032" cy="256032"/>
          </a:xfrm>
          <a:prstGeom prst="rect">
            <a:avLst/>
          </a:prstGeom>
          <a:solidFill>
            <a:srgbClr val="70B0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a:extLst>
              <a:ext uri="{FF2B5EF4-FFF2-40B4-BE49-F238E27FC236}">
                <a16:creationId xmlns:a16="http://schemas.microsoft.com/office/drawing/2014/main" id="{44067943-B3BD-4E10-A698-8B4904111191}"/>
              </a:ext>
            </a:extLst>
          </p:cNvPr>
          <p:cNvSpPr txBox="1"/>
          <p:nvPr/>
        </p:nvSpPr>
        <p:spPr>
          <a:xfrm>
            <a:off x="8647047" y="5558973"/>
            <a:ext cx="277723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#70b070</a:t>
            </a:r>
          </a:p>
          <a:p>
            <a:r>
              <a:rPr lang="en-US" sz="1600">
                <a:solidFill>
                  <a:srgbClr val="333333"/>
                </a:solidFill>
                <a:latin typeface="Segoe UI" panose="020B0502040204020203" pitchFamily="34" charset="0"/>
                <a:cs typeface="Segoe UI" panose="020B0502040204020203" pitchFamily="34" charset="0"/>
              </a:rPr>
              <a:t>RGB: 112, 176, 112</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type&gt;-green-60</a:t>
            </a:r>
          </a:p>
        </p:txBody>
      </p:sp>
      <p:sp>
        <p:nvSpPr>
          <p:cNvPr id="93" name="Rectangle 92">
            <a:extLst>
              <a:ext uri="{FF2B5EF4-FFF2-40B4-BE49-F238E27FC236}">
                <a16:creationId xmlns:a16="http://schemas.microsoft.com/office/drawing/2014/main" id="{7EA67186-DE83-499B-85D4-AC01BEC957EA}"/>
              </a:ext>
            </a:extLst>
          </p:cNvPr>
          <p:cNvSpPr/>
          <p:nvPr/>
        </p:nvSpPr>
        <p:spPr>
          <a:xfrm>
            <a:off x="8282940" y="6526947"/>
            <a:ext cx="256032" cy="256032"/>
          </a:xfrm>
          <a:prstGeom prst="rect">
            <a:avLst/>
          </a:prstGeom>
          <a:solidFill>
            <a:srgbClr val="88BE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a:extLst>
              <a:ext uri="{FF2B5EF4-FFF2-40B4-BE49-F238E27FC236}">
                <a16:creationId xmlns:a16="http://schemas.microsoft.com/office/drawing/2014/main" id="{017D154B-2C31-4FB0-A223-F066A28B58F5}"/>
              </a:ext>
            </a:extLst>
          </p:cNvPr>
          <p:cNvSpPr txBox="1"/>
          <p:nvPr/>
        </p:nvSpPr>
        <p:spPr>
          <a:xfrm>
            <a:off x="8647047" y="6501547"/>
            <a:ext cx="277723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#88be88</a:t>
            </a:r>
          </a:p>
          <a:p>
            <a:r>
              <a:rPr lang="en-US" sz="1600">
                <a:solidFill>
                  <a:srgbClr val="333333"/>
                </a:solidFill>
                <a:latin typeface="Segoe UI" panose="020B0502040204020203" pitchFamily="34" charset="0"/>
                <a:cs typeface="Segoe UI" panose="020B0502040204020203" pitchFamily="34" charset="0"/>
              </a:rPr>
              <a:t>RGB: 136, 190, 136</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type&gt;-green-50</a:t>
            </a:r>
          </a:p>
        </p:txBody>
      </p:sp>
      <p:sp>
        <p:nvSpPr>
          <p:cNvPr id="96" name="Rectangle 95">
            <a:extLst>
              <a:ext uri="{FF2B5EF4-FFF2-40B4-BE49-F238E27FC236}">
                <a16:creationId xmlns:a16="http://schemas.microsoft.com/office/drawing/2014/main" id="{EA0FA2F7-3C11-4094-8E6A-0B8B6BBE3114}"/>
              </a:ext>
            </a:extLst>
          </p:cNvPr>
          <p:cNvSpPr/>
          <p:nvPr/>
        </p:nvSpPr>
        <p:spPr>
          <a:xfrm>
            <a:off x="8282940" y="8412095"/>
            <a:ext cx="256032" cy="256032"/>
          </a:xfrm>
          <a:prstGeom prst="rect">
            <a:avLst/>
          </a:prstGeom>
          <a:solidFill>
            <a:srgbClr val="B7D8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3D67611F-6892-4622-A2AA-32CAA3957658}"/>
              </a:ext>
            </a:extLst>
          </p:cNvPr>
          <p:cNvSpPr txBox="1"/>
          <p:nvPr/>
        </p:nvSpPr>
        <p:spPr>
          <a:xfrm>
            <a:off x="8647047" y="8386695"/>
            <a:ext cx="277723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#b7d8b7</a:t>
            </a:r>
          </a:p>
          <a:p>
            <a:r>
              <a:rPr lang="en-US" sz="1600">
                <a:solidFill>
                  <a:srgbClr val="333333"/>
                </a:solidFill>
                <a:latin typeface="Segoe UI" panose="020B0502040204020203" pitchFamily="34" charset="0"/>
                <a:cs typeface="Segoe UI" panose="020B0502040204020203" pitchFamily="34" charset="0"/>
              </a:rPr>
              <a:t>RGB: 183, 216, 183</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type&gt;-green-30</a:t>
            </a:r>
          </a:p>
        </p:txBody>
      </p:sp>
      <p:sp>
        <p:nvSpPr>
          <p:cNvPr id="99" name="Rectangle 98">
            <a:extLst>
              <a:ext uri="{FF2B5EF4-FFF2-40B4-BE49-F238E27FC236}">
                <a16:creationId xmlns:a16="http://schemas.microsoft.com/office/drawing/2014/main" id="{F41CFABF-DB11-4856-B7B9-8EF7E4136141}"/>
              </a:ext>
            </a:extLst>
          </p:cNvPr>
          <p:cNvSpPr/>
          <p:nvPr/>
        </p:nvSpPr>
        <p:spPr>
          <a:xfrm>
            <a:off x="8282940" y="9354669"/>
            <a:ext cx="256032" cy="256032"/>
          </a:xfrm>
          <a:prstGeom prst="rect">
            <a:avLst/>
          </a:prstGeom>
          <a:solidFill>
            <a:srgbClr val="CFE5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TextBox 99">
            <a:extLst>
              <a:ext uri="{FF2B5EF4-FFF2-40B4-BE49-F238E27FC236}">
                <a16:creationId xmlns:a16="http://schemas.microsoft.com/office/drawing/2014/main" id="{3F0EC861-C32E-4594-B478-77ABF8B9A4C6}"/>
              </a:ext>
            </a:extLst>
          </p:cNvPr>
          <p:cNvSpPr txBox="1"/>
          <p:nvPr/>
        </p:nvSpPr>
        <p:spPr>
          <a:xfrm>
            <a:off x="8647047" y="9329269"/>
            <a:ext cx="277723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#cfe5cf</a:t>
            </a:r>
          </a:p>
          <a:p>
            <a:r>
              <a:rPr lang="en-US" sz="1600">
                <a:solidFill>
                  <a:srgbClr val="333333"/>
                </a:solidFill>
                <a:latin typeface="Segoe UI" panose="020B0502040204020203" pitchFamily="34" charset="0"/>
                <a:cs typeface="Segoe UI" panose="020B0502040204020203" pitchFamily="34" charset="0"/>
              </a:rPr>
              <a:t>RGB: 207, 229, 207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type&gt;-green-20</a:t>
            </a:r>
          </a:p>
        </p:txBody>
      </p:sp>
      <p:sp>
        <p:nvSpPr>
          <p:cNvPr id="102" name="Rectangle 101">
            <a:extLst>
              <a:ext uri="{FF2B5EF4-FFF2-40B4-BE49-F238E27FC236}">
                <a16:creationId xmlns:a16="http://schemas.microsoft.com/office/drawing/2014/main" id="{C865D6C3-C942-4C3D-B8D4-76AA57ED4666}"/>
              </a:ext>
            </a:extLst>
          </p:cNvPr>
          <p:cNvSpPr/>
          <p:nvPr/>
        </p:nvSpPr>
        <p:spPr>
          <a:xfrm>
            <a:off x="8282940" y="10297243"/>
            <a:ext cx="256032" cy="256032"/>
          </a:xfrm>
          <a:prstGeom prst="rect">
            <a:avLst/>
          </a:prstGeom>
          <a:solidFill>
            <a:srgbClr val="DBE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a:extLst>
              <a:ext uri="{FF2B5EF4-FFF2-40B4-BE49-F238E27FC236}">
                <a16:creationId xmlns:a16="http://schemas.microsoft.com/office/drawing/2014/main" id="{DE8ECB67-BF74-4E55-A210-29749DA418BC}"/>
              </a:ext>
            </a:extLst>
          </p:cNvPr>
          <p:cNvSpPr txBox="1"/>
          <p:nvPr/>
        </p:nvSpPr>
        <p:spPr>
          <a:xfrm>
            <a:off x="8647047" y="10271843"/>
            <a:ext cx="277723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dbebdb</a:t>
            </a:r>
            <a:endParaRPr lang="en-US" sz="1600">
              <a:solidFill>
                <a:srgbClr val="333333"/>
              </a:solidFill>
              <a:latin typeface="Segoe UI" panose="020B0502040204020203" pitchFamily="34" charset="0"/>
              <a:cs typeface="Segoe UI" panose="020B0502040204020203" pitchFamily="34" charset="0"/>
            </a:endParaRPr>
          </a:p>
          <a:p>
            <a:r>
              <a:rPr lang="en-US" sz="1600">
                <a:solidFill>
                  <a:srgbClr val="333333"/>
                </a:solidFill>
                <a:latin typeface="Segoe UI" panose="020B0502040204020203" pitchFamily="34" charset="0"/>
                <a:cs typeface="Segoe UI" panose="020B0502040204020203" pitchFamily="34" charset="0"/>
              </a:rPr>
              <a:t>RGB: 219, 235, 219</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type&gt;-green-15</a:t>
            </a:r>
          </a:p>
        </p:txBody>
      </p:sp>
      <p:sp>
        <p:nvSpPr>
          <p:cNvPr id="105" name="Rectangle 104">
            <a:extLst>
              <a:ext uri="{FF2B5EF4-FFF2-40B4-BE49-F238E27FC236}">
                <a16:creationId xmlns:a16="http://schemas.microsoft.com/office/drawing/2014/main" id="{22DF5540-A75B-4684-88CE-58A439C093F4}"/>
              </a:ext>
            </a:extLst>
          </p:cNvPr>
          <p:cNvSpPr/>
          <p:nvPr/>
        </p:nvSpPr>
        <p:spPr>
          <a:xfrm>
            <a:off x="8282940" y="11239817"/>
            <a:ext cx="256032" cy="256032"/>
          </a:xfrm>
          <a:prstGeom prst="rect">
            <a:avLst/>
          </a:prstGeom>
          <a:solidFill>
            <a:srgbClr val="E7F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TextBox 105">
            <a:extLst>
              <a:ext uri="{FF2B5EF4-FFF2-40B4-BE49-F238E27FC236}">
                <a16:creationId xmlns:a16="http://schemas.microsoft.com/office/drawing/2014/main" id="{9FD21B99-C008-478F-B6D4-4598BDB7F1A5}"/>
              </a:ext>
            </a:extLst>
          </p:cNvPr>
          <p:cNvSpPr txBox="1"/>
          <p:nvPr/>
        </p:nvSpPr>
        <p:spPr>
          <a:xfrm>
            <a:off x="8647047" y="11214417"/>
            <a:ext cx="277723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#e7f2e7</a:t>
            </a:r>
          </a:p>
          <a:p>
            <a:r>
              <a:rPr lang="en-US" sz="1600">
                <a:solidFill>
                  <a:srgbClr val="333333"/>
                </a:solidFill>
                <a:latin typeface="Segoe UI" panose="020B0502040204020203" pitchFamily="34" charset="0"/>
                <a:cs typeface="Segoe UI" panose="020B0502040204020203" pitchFamily="34" charset="0"/>
              </a:rPr>
              <a:t>RGB: 231, 242, 231</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type&gt;-green-10</a:t>
            </a:r>
          </a:p>
        </p:txBody>
      </p:sp>
      <p:sp>
        <p:nvSpPr>
          <p:cNvPr id="108" name="Rectangle 107">
            <a:extLst>
              <a:ext uri="{FF2B5EF4-FFF2-40B4-BE49-F238E27FC236}">
                <a16:creationId xmlns:a16="http://schemas.microsoft.com/office/drawing/2014/main" id="{94316613-A32D-4E26-89C4-B628E1FE015E}"/>
              </a:ext>
            </a:extLst>
          </p:cNvPr>
          <p:cNvSpPr/>
          <p:nvPr/>
        </p:nvSpPr>
        <p:spPr>
          <a:xfrm>
            <a:off x="8282940" y="12182391"/>
            <a:ext cx="256032" cy="256032"/>
          </a:xfrm>
          <a:prstGeom prst="rect">
            <a:avLst/>
          </a:prstGeom>
          <a:solidFill>
            <a:srgbClr val="F3F8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TextBox 108">
            <a:extLst>
              <a:ext uri="{FF2B5EF4-FFF2-40B4-BE49-F238E27FC236}">
                <a16:creationId xmlns:a16="http://schemas.microsoft.com/office/drawing/2014/main" id="{EA218FD1-EC04-4DC7-A5A6-7CC1D4164D3F}"/>
              </a:ext>
            </a:extLst>
          </p:cNvPr>
          <p:cNvSpPr txBox="1"/>
          <p:nvPr/>
        </p:nvSpPr>
        <p:spPr>
          <a:xfrm>
            <a:off x="8647047" y="12156991"/>
            <a:ext cx="2666627"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#f3f8f3</a:t>
            </a:r>
          </a:p>
          <a:p>
            <a:r>
              <a:rPr lang="en-US" sz="1600">
                <a:solidFill>
                  <a:srgbClr val="333333"/>
                </a:solidFill>
                <a:latin typeface="Segoe UI" panose="020B0502040204020203" pitchFamily="34" charset="0"/>
                <a:cs typeface="Segoe UI" panose="020B0502040204020203" pitchFamily="34" charset="0"/>
              </a:rPr>
              <a:t>RGB: 243, 248, 243</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type&gt;-green-5</a:t>
            </a:r>
          </a:p>
        </p:txBody>
      </p:sp>
      <p:sp>
        <p:nvSpPr>
          <p:cNvPr id="111" name="Rectangle 110">
            <a:extLst>
              <a:ext uri="{FF2B5EF4-FFF2-40B4-BE49-F238E27FC236}">
                <a16:creationId xmlns:a16="http://schemas.microsoft.com/office/drawing/2014/main" id="{004FB023-F142-4877-8248-B801A54AEB8C}"/>
              </a:ext>
            </a:extLst>
          </p:cNvPr>
          <p:cNvSpPr/>
          <p:nvPr/>
        </p:nvSpPr>
        <p:spPr>
          <a:xfrm>
            <a:off x="8282940" y="7469521"/>
            <a:ext cx="256032" cy="256032"/>
          </a:xfrm>
          <a:prstGeom prst="rect">
            <a:avLst/>
          </a:prstGeom>
          <a:solidFill>
            <a:srgbClr val="9FCB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TextBox 111">
            <a:extLst>
              <a:ext uri="{FF2B5EF4-FFF2-40B4-BE49-F238E27FC236}">
                <a16:creationId xmlns:a16="http://schemas.microsoft.com/office/drawing/2014/main" id="{FEC40191-EB3F-4663-B0F8-C4DB203024CE}"/>
              </a:ext>
            </a:extLst>
          </p:cNvPr>
          <p:cNvSpPr txBox="1"/>
          <p:nvPr/>
        </p:nvSpPr>
        <p:spPr>
          <a:xfrm>
            <a:off x="8647047" y="7444121"/>
            <a:ext cx="277723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#9fcb9f</a:t>
            </a:r>
          </a:p>
          <a:p>
            <a:r>
              <a:rPr lang="en-US" sz="1600">
                <a:solidFill>
                  <a:srgbClr val="333333"/>
                </a:solidFill>
                <a:latin typeface="Segoe UI" panose="020B0502040204020203" pitchFamily="34" charset="0"/>
                <a:cs typeface="Segoe UI" panose="020B0502040204020203" pitchFamily="34" charset="0"/>
              </a:rPr>
              <a:t>RGB: 159, 203, 159</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type&gt;-green-40</a:t>
            </a:r>
          </a:p>
        </p:txBody>
      </p:sp>
      <p:sp>
        <p:nvSpPr>
          <p:cNvPr id="113" name="TextBox 112">
            <a:extLst>
              <a:ext uri="{FF2B5EF4-FFF2-40B4-BE49-F238E27FC236}">
                <a16:creationId xmlns:a16="http://schemas.microsoft.com/office/drawing/2014/main" id="{E2CDBA1F-CF7D-48AF-B040-65148E77A7B1}"/>
              </a:ext>
            </a:extLst>
          </p:cNvPr>
          <p:cNvSpPr txBox="1"/>
          <p:nvPr/>
        </p:nvSpPr>
        <p:spPr>
          <a:xfrm>
            <a:off x="12192000" y="1347912"/>
            <a:ext cx="565348"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Teal</a:t>
            </a:r>
          </a:p>
        </p:txBody>
      </p:sp>
      <p:sp>
        <p:nvSpPr>
          <p:cNvPr id="115" name="Rectangle 114">
            <a:extLst>
              <a:ext uri="{FF2B5EF4-FFF2-40B4-BE49-F238E27FC236}">
                <a16:creationId xmlns:a16="http://schemas.microsoft.com/office/drawing/2014/main" id="{21872428-7F90-41BC-ADBA-89847B6ED976}"/>
              </a:ext>
            </a:extLst>
          </p:cNvPr>
          <p:cNvSpPr/>
          <p:nvPr/>
        </p:nvSpPr>
        <p:spPr>
          <a:xfrm>
            <a:off x="12192000" y="1862130"/>
            <a:ext cx="256032" cy="256032"/>
          </a:xfrm>
          <a:prstGeom prst="rect">
            <a:avLst/>
          </a:prstGeom>
          <a:solidFill>
            <a:srgbClr val="0082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TextBox 115">
            <a:extLst>
              <a:ext uri="{FF2B5EF4-FFF2-40B4-BE49-F238E27FC236}">
                <a16:creationId xmlns:a16="http://schemas.microsoft.com/office/drawing/2014/main" id="{E73190D2-46A5-4E5E-A09A-0ADD0A266874}"/>
              </a:ext>
            </a:extLst>
          </p:cNvPr>
          <p:cNvSpPr txBox="1"/>
          <p:nvPr/>
        </p:nvSpPr>
        <p:spPr>
          <a:xfrm>
            <a:off x="12530218" y="1840866"/>
            <a:ext cx="2364750"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#008272</a:t>
            </a:r>
          </a:p>
          <a:p>
            <a:r>
              <a:rPr lang="en-US" sz="1600">
                <a:solidFill>
                  <a:srgbClr val="333333"/>
                </a:solidFill>
                <a:latin typeface="Segoe UI" panose="020B0502040204020203" pitchFamily="34" charset="0"/>
                <a:cs typeface="Segoe UI" panose="020B0502040204020203" pitchFamily="34" charset="0"/>
              </a:rPr>
              <a:t>RGB: 0, 130, 114</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type&gt;-teal</a:t>
            </a:r>
          </a:p>
        </p:txBody>
      </p:sp>
      <p:sp>
        <p:nvSpPr>
          <p:cNvPr id="118" name="Rectangle 117">
            <a:extLst>
              <a:ext uri="{FF2B5EF4-FFF2-40B4-BE49-F238E27FC236}">
                <a16:creationId xmlns:a16="http://schemas.microsoft.com/office/drawing/2014/main" id="{2AA51B45-CD4B-451B-B624-6075F2FF119B}"/>
              </a:ext>
            </a:extLst>
          </p:cNvPr>
          <p:cNvSpPr/>
          <p:nvPr/>
        </p:nvSpPr>
        <p:spPr>
          <a:xfrm>
            <a:off x="12192000" y="2804704"/>
            <a:ext cx="256032" cy="256032"/>
          </a:xfrm>
          <a:prstGeom prst="rect">
            <a:avLst/>
          </a:prstGeom>
          <a:solidFill>
            <a:srgbClr val="1A8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TextBox 118">
            <a:extLst>
              <a:ext uri="{FF2B5EF4-FFF2-40B4-BE49-F238E27FC236}">
                <a16:creationId xmlns:a16="http://schemas.microsoft.com/office/drawing/2014/main" id="{EF7B66F3-AB92-44E6-A8D9-8C7414D0980C}"/>
              </a:ext>
            </a:extLst>
          </p:cNvPr>
          <p:cNvSpPr txBox="1"/>
          <p:nvPr/>
        </p:nvSpPr>
        <p:spPr>
          <a:xfrm>
            <a:off x="12530218" y="2783440"/>
            <a:ext cx="258596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#1a8f80</a:t>
            </a:r>
          </a:p>
          <a:p>
            <a:r>
              <a:rPr lang="en-US" sz="1600">
                <a:solidFill>
                  <a:srgbClr val="333333"/>
                </a:solidFill>
                <a:latin typeface="Segoe UI" panose="020B0502040204020203" pitchFamily="34" charset="0"/>
                <a:cs typeface="Segoe UI" panose="020B0502040204020203" pitchFamily="34" charset="0"/>
              </a:rPr>
              <a:t>RGB: 26, 143, 128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type&gt;-teal-90</a:t>
            </a:r>
          </a:p>
        </p:txBody>
      </p:sp>
      <p:sp>
        <p:nvSpPr>
          <p:cNvPr id="121" name="Rectangle 120">
            <a:extLst>
              <a:ext uri="{FF2B5EF4-FFF2-40B4-BE49-F238E27FC236}">
                <a16:creationId xmlns:a16="http://schemas.microsoft.com/office/drawing/2014/main" id="{235D3D0E-08C6-4DEE-AD06-B79B22CF0187}"/>
              </a:ext>
            </a:extLst>
          </p:cNvPr>
          <p:cNvSpPr/>
          <p:nvPr/>
        </p:nvSpPr>
        <p:spPr>
          <a:xfrm>
            <a:off x="12192000" y="3747278"/>
            <a:ext cx="256032" cy="256032"/>
          </a:xfrm>
          <a:prstGeom prst="rect">
            <a:avLst/>
          </a:prstGeom>
          <a:solidFill>
            <a:srgbClr val="339B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TextBox 121">
            <a:extLst>
              <a:ext uri="{FF2B5EF4-FFF2-40B4-BE49-F238E27FC236}">
                <a16:creationId xmlns:a16="http://schemas.microsoft.com/office/drawing/2014/main" id="{CE236D8C-8690-4FCA-A4E1-0726E0A2AC70}"/>
              </a:ext>
            </a:extLst>
          </p:cNvPr>
          <p:cNvSpPr txBox="1"/>
          <p:nvPr/>
        </p:nvSpPr>
        <p:spPr>
          <a:xfrm>
            <a:off x="12530218" y="3726014"/>
            <a:ext cx="258596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#339b8e</a:t>
            </a:r>
          </a:p>
          <a:p>
            <a:r>
              <a:rPr lang="en-US" sz="1600">
                <a:solidFill>
                  <a:srgbClr val="333333"/>
                </a:solidFill>
                <a:latin typeface="Segoe UI" panose="020B0502040204020203" pitchFamily="34" charset="0"/>
                <a:cs typeface="Segoe UI" panose="020B0502040204020203" pitchFamily="34" charset="0"/>
              </a:rPr>
              <a:t>RGB: 51, 155, 142</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type&gt;-teal-80</a:t>
            </a:r>
          </a:p>
        </p:txBody>
      </p:sp>
      <p:sp>
        <p:nvSpPr>
          <p:cNvPr id="124" name="Rectangle 123">
            <a:extLst>
              <a:ext uri="{FF2B5EF4-FFF2-40B4-BE49-F238E27FC236}">
                <a16:creationId xmlns:a16="http://schemas.microsoft.com/office/drawing/2014/main" id="{804BE4A5-A99F-4BC9-842A-A950246ED09C}"/>
              </a:ext>
            </a:extLst>
          </p:cNvPr>
          <p:cNvSpPr/>
          <p:nvPr/>
        </p:nvSpPr>
        <p:spPr>
          <a:xfrm>
            <a:off x="12192000" y="4689852"/>
            <a:ext cx="256032" cy="256032"/>
          </a:xfrm>
          <a:prstGeom prst="rect">
            <a:avLst/>
          </a:prstGeom>
          <a:solidFill>
            <a:srgbClr val="4DA8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TextBox 124">
            <a:extLst>
              <a:ext uri="{FF2B5EF4-FFF2-40B4-BE49-F238E27FC236}">
                <a16:creationId xmlns:a16="http://schemas.microsoft.com/office/drawing/2014/main" id="{7803117D-1E12-486C-9284-313126DAF83E}"/>
              </a:ext>
            </a:extLst>
          </p:cNvPr>
          <p:cNvSpPr txBox="1"/>
          <p:nvPr/>
        </p:nvSpPr>
        <p:spPr>
          <a:xfrm>
            <a:off x="12530218" y="4668588"/>
            <a:ext cx="258596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#4da89c</a:t>
            </a:r>
          </a:p>
          <a:p>
            <a:r>
              <a:rPr lang="en-US" sz="1600">
                <a:solidFill>
                  <a:srgbClr val="333333"/>
                </a:solidFill>
                <a:latin typeface="Segoe UI" panose="020B0502040204020203" pitchFamily="34" charset="0"/>
                <a:cs typeface="Segoe UI" panose="020B0502040204020203" pitchFamily="34" charset="0"/>
              </a:rPr>
              <a:t>RGB: 77, 168, 156</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type&gt;-teal-70</a:t>
            </a:r>
          </a:p>
        </p:txBody>
      </p:sp>
      <p:sp>
        <p:nvSpPr>
          <p:cNvPr id="127" name="Rectangle 126">
            <a:extLst>
              <a:ext uri="{FF2B5EF4-FFF2-40B4-BE49-F238E27FC236}">
                <a16:creationId xmlns:a16="http://schemas.microsoft.com/office/drawing/2014/main" id="{FB35DBE6-2547-496B-9217-0CF4182044AA}"/>
              </a:ext>
            </a:extLst>
          </p:cNvPr>
          <p:cNvSpPr/>
          <p:nvPr/>
        </p:nvSpPr>
        <p:spPr>
          <a:xfrm>
            <a:off x="12192000" y="5632426"/>
            <a:ext cx="256032" cy="256032"/>
          </a:xfrm>
          <a:prstGeom prst="rect">
            <a:avLst/>
          </a:prstGeom>
          <a:solidFill>
            <a:srgbClr val="66B4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TextBox 127">
            <a:extLst>
              <a:ext uri="{FF2B5EF4-FFF2-40B4-BE49-F238E27FC236}">
                <a16:creationId xmlns:a16="http://schemas.microsoft.com/office/drawing/2014/main" id="{DD20B874-D2B8-4B66-9270-6CF423436F77}"/>
              </a:ext>
            </a:extLst>
          </p:cNvPr>
          <p:cNvSpPr txBox="1"/>
          <p:nvPr/>
        </p:nvSpPr>
        <p:spPr>
          <a:xfrm>
            <a:off x="12530218" y="5611162"/>
            <a:ext cx="258596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#66b4aa</a:t>
            </a:r>
          </a:p>
          <a:p>
            <a:r>
              <a:rPr lang="en-US" sz="1600">
                <a:solidFill>
                  <a:srgbClr val="333333"/>
                </a:solidFill>
                <a:latin typeface="Segoe UI" panose="020B0502040204020203" pitchFamily="34" charset="0"/>
                <a:cs typeface="Segoe UI" panose="020B0502040204020203" pitchFamily="34" charset="0"/>
              </a:rPr>
              <a:t>RGB: 102, 180, 170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type&gt;-teal-60</a:t>
            </a:r>
          </a:p>
        </p:txBody>
      </p:sp>
      <p:sp>
        <p:nvSpPr>
          <p:cNvPr id="130" name="Rectangle 129">
            <a:extLst>
              <a:ext uri="{FF2B5EF4-FFF2-40B4-BE49-F238E27FC236}">
                <a16:creationId xmlns:a16="http://schemas.microsoft.com/office/drawing/2014/main" id="{F22DEB7A-9249-415E-9FDC-6EE980F0F9A0}"/>
              </a:ext>
            </a:extLst>
          </p:cNvPr>
          <p:cNvSpPr/>
          <p:nvPr/>
        </p:nvSpPr>
        <p:spPr>
          <a:xfrm>
            <a:off x="12192000" y="6575000"/>
            <a:ext cx="256032" cy="256032"/>
          </a:xfrm>
          <a:prstGeom prst="rect">
            <a:avLst/>
          </a:prstGeom>
          <a:solidFill>
            <a:srgbClr val="80C1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TextBox 130">
            <a:extLst>
              <a:ext uri="{FF2B5EF4-FFF2-40B4-BE49-F238E27FC236}">
                <a16:creationId xmlns:a16="http://schemas.microsoft.com/office/drawing/2014/main" id="{C584C466-9D5F-49CF-8532-F640B23DADD4}"/>
              </a:ext>
            </a:extLst>
          </p:cNvPr>
          <p:cNvSpPr txBox="1"/>
          <p:nvPr/>
        </p:nvSpPr>
        <p:spPr>
          <a:xfrm>
            <a:off x="12530218" y="6553736"/>
            <a:ext cx="258596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#80c1b9</a:t>
            </a:r>
          </a:p>
          <a:p>
            <a:r>
              <a:rPr lang="en-US" sz="1600">
                <a:solidFill>
                  <a:srgbClr val="333333"/>
                </a:solidFill>
                <a:latin typeface="Segoe UI" panose="020B0502040204020203" pitchFamily="34" charset="0"/>
                <a:cs typeface="Segoe UI" panose="020B0502040204020203" pitchFamily="34" charset="0"/>
              </a:rPr>
              <a:t>RGB: 128, 193, 185</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type&gt;-teal-50</a:t>
            </a:r>
          </a:p>
        </p:txBody>
      </p:sp>
      <p:sp>
        <p:nvSpPr>
          <p:cNvPr id="133" name="Rectangle 132">
            <a:extLst>
              <a:ext uri="{FF2B5EF4-FFF2-40B4-BE49-F238E27FC236}">
                <a16:creationId xmlns:a16="http://schemas.microsoft.com/office/drawing/2014/main" id="{AB382FD9-631B-48AA-8C76-060A9E8737FA}"/>
              </a:ext>
            </a:extLst>
          </p:cNvPr>
          <p:cNvSpPr/>
          <p:nvPr/>
        </p:nvSpPr>
        <p:spPr>
          <a:xfrm>
            <a:off x="12192000" y="7517574"/>
            <a:ext cx="256032" cy="256032"/>
          </a:xfrm>
          <a:prstGeom prst="rect">
            <a:avLst/>
          </a:prstGeom>
          <a:solidFill>
            <a:srgbClr val="99CD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TextBox 133">
            <a:extLst>
              <a:ext uri="{FF2B5EF4-FFF2-40B4-BE49-F238E27FC236}">
                <a16:creationId xmlns:a16="http://schemas.microsoft.com/office/drawing/2014/main" id="{C21F0DD2-D787-4E7F-9F37-36801FD70B32}"/>
              </a:ext>
            </a:extLst>
          </p:cNvPr>
          <p:cNvSpPr txBox="1"/>
          <p:nvPr/>
        </p:nvSpPr>
        <p:spPr>
          <a:xfrm>
            <a:off x="12530218" y="7496310"/>
            <a:ext cx="258596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#99cdc7</a:t>
            </a:r>
          </a:p>
          <a:p>
            <a:r>
              <a:rPr lang="en-US" sz="1600">
                <a:solidFill>
                  <a:srgbClr val="333333"/>
                </a:solidFill>
                <a:latin typeface="Segoe UI" panose="020B0502040204020203" pitchFamily="34" charset="0"/>
                <a:cs typeface="Segoe UI" panose="020B0502040204020203" pitchFamily="34" charset="0"/>
              </a:rPr>
              <a:t>RGB: 153, 205, 199</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type&gt;-teal-40</a:t>
            </a:r>
          </a:p>
        </p:txBody>
      </p:sp>
      <p:sp>
        <p:nvSpPr>
          <p:cNvPr id="136" name="Rectangle 135">
            <a:extLst>
              <a:ext uri="{FF2B5EF4-FFF2-40B4-BE49-F238E27FC236}">
                <a16:creationId xmlns:a16="http://schemas.microsoft.com/office/drawing/2014/main" id="{E03CC7E6-5AF2-4937-910F-25151219700B}"/>
              </a:ext>
            </a:extLst>
          </p:cNvPr>
          <p:cNvSpPr/>
          <p:nvPr/>
        </p:nvSpPr>
        <p:spPr>
          <a:xfrm>
            <a:off x="12192000" y="8460148"/>
            <a:ext cx="256032" cy="256032"/>
          </a:xfrm>
          <a:prstGeom prst="rect">
            <a:avLst/>
          </a:prstGeom>
          <a:solidFill>
            <a:srgbClr val="B3DA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TextBox 136">
            <a:extLst>
              <a:ext uri="{FF2B5EF4-FFF2-40B4-BE49-F238E27FC236}">
                <a16:creationId xmlns:a16="http://schemas.microsoft.com/office/drawing/2014/main" id="{91992158-5E5D-4CBA-992F-2331E3A9210D}"/>
              </a:ext>
            </a:extLst>
          </p:cNvPr>
          <p:cNvSpPr txBox="1"/>
          <p:nvPr/>
        </p:nvSpPr>
        <p:spPr>
          <a:xfrm>
            <a:off x="12530218" y="8438884"/>
            <a:ext cx="258596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#b3dad5</a:t>
            </a:r>
          </a:p>
          <a:p>
            <a:r>
              <a:rPr lang="en-US" sz="1600">
                <a:solidFill>
                  <a:srgbClr val="333333"/>
                </a:solidFill>
                <a:latin typeface="Segoe UI" panose="020B0502040204020203" pitchFamily="34" charset="0"/>
                <a:cs typeface="Segoe UI" panose="020B0502040204020203" pitchFamily="34" charset="0"/>
              </a:rPr>
              <a:t>RGB: 179, 218, 213</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type&gt;-teal-30</a:t>
            </a:r>
          </a:p>
        </p:txBody>
      </p:sp>
      <p:sp>
        <p:nvSpPr>
          <p:cNvPr id="139" name="Rectangle 138">
            <a:extLst>
              <a:ext uri="{FF2B5EF4-FFF2-40B4-BE49-F238E27FC236}">
                <a16:creationId xmlns:a16="http://schemas.microsoft.com/office/drawing/2014/main" id="{E0D88CDA-D940-4687-B68A-CC2E0831C55B}"/>
              </a:ext>
            </a:extLst>
          </p:cNvPr>
          <p:cNvSpPr/>
          <p:nvPr/>
        </p:nvSpPr>
        <p:spPr>
          <a:xfrm>
            <a:off x="12192000" y="9402722"/>
            <a:ext cx="256032" cy="256032"/>
          </a:xfrm>
          <a:prstGeom prst="rect">
            <a:avLst/>
          </a:prstGeom>
          <a:solidFill>
            <a:srgbClr val="CCE6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TextBox 139">
            <a:extLst>
              <a:ext uri="{FF2B5EF4-FFF2-40B4-BE49-F238E27FC236}">
                <a16:creationId xmlns:a16="http://schemas.microsoft.com/office/drawing/2014/main" id="{A757D2A5-D26A-4591-A72D-E78ED1C9ECE0}"/>
              </a:ext>
            </a:extLst>
          </p:cNvPr>
          <p:cNvSpPr txBox="1"/>
          <p:nvPr/>
        </p:nvSpPr>
        <p:spPr>
          <a:xfrm>
            <a:off x="12530218" y="9381458"/>
            <a:ext cx="258596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#cce6e3</a:t>
            </a:r>
          </a:p>
          <a:p>
            <a:r>
              <a:rPr lang="en-US" sz="1600">
                <a:solidFill>
                  <a:srgbClr val="333333"/>
                </a:solidFill>
                <a:latin typeface="Segoe UI" panose="020B0502040204020203" pitchFamily="34" charset="0"/>
                <a:cs typeface="Segoe UI" panose="020B0502040204020203" pitchFamily="34" charset="0"/>
              </a:rPr>
              <a:t>RGB: 204, 230, 227</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type&gt;-teal-20</a:t>
            </a:r>
          </a:p>
        </p:txBody>
      </p:sp>
      <p:sp>
        <p:nvSpPr>
          <p:cNvPr id="142" name="Rectangle 141">
            <a:extLst>
              <a:ext uri="{FF2B5EF4-FFF2-40B4-BE49-F238E27FC236}">
                <a16:creationId xmlns:a16="http://schemas.microsoft.com/office/drawing/2014/main" id="{7D0753EE-D38E-4C99-A9C0-0705BBDB5CF0}"/>
              </a:ext>
            </a:extLst>
          </p:cNvPr>
          <p:cNvSpPr/>
          <p:nvPr/>
        </p:nvSpPr>
        <p:spPr>
          <a:xfrm>
            <a:off x="12192000" y="10345296"/>
            <a:ext cx="256032" cy="256032"/>
          </a:xfrm>
          <a:prstGeom prst="rect">
            <a:avLst/>
          </a:prstGeom>
          <a:solidFill>
            <a:srgbClr val="D9EC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TextBox 142">
            <a:extLst>
              <a:ext uri="{FF2B5EF4-FFF2-40B4-BE49-F238E27FC236}">
                <a16:creationId xmlns:a16="http://schemas.microsoft.com/office/drawing/2014/main" id="{C1EE1BD4-7A1F-4693-A335-74AD15E49297}"/>
              </a:ext>
            </a:extLst>
          </p:cNvPr>
          <p:cNvSpPr txBox="1"/>
          <p:nvPr/>
        </p:nvSpPr>
        <p:spPr>
          <a:xfrm>
            <a:off x="12530218" y="10324032"/>
            <a:ext cx="258596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#d9ecea</a:t>
            </a:r>
          </a:p>
          <a:p>
            <a:r>
              <a:rPr lang="en-US" sz="1600">
                <a:solidFill>
                  <a:srgbClr val="333333"/>
                </a:solidFill>
                <a:latin typeface="Segoe UI" panose="020B0502040204020203" pitchFamily="34" charset="0"/>
                <a:cs typeface="Segoe UI" panose="020B0502040204020203" pitchFamily="34" charset="0"/>
              </a:rPr>
              <a:t>RGB: 217, 236, 234</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type&gt;-teal-15</a:t>
            </a:r>
          </a:p>
        </p:txBody>
      </p:sp>
      <p:sp>
        <p:nvSpPr>
          <p:cNvPr id="145" name="Rectangle 144">
            <a:extLst>
              <a:ext uri="{FF2B5EF4-FFF2-40B4-BE49-F238E27FC236}">
                <a16:creationId xmlns:a16="http://schemas.microsoft.com/office/drawing/2014/main" id="{46664649-1CBE-496F-8FAD-E68CCA33D5D5}"/>
              </a:ext>
            </a:extLst>
          </p:cNvPr>
          <p:cNvSpPr/>
          <p:nvPr/>
        </p:nvSpPr>
        <p:spPr>
          <a:xfrm>
            <a:off x="12192000" y="11304706"/>
            <a:ext cx="256032" cy="256032"/>
          </a:xfrm>
          <a:prstGeom prst="rect">
            <a:avLst/>
          </a:prstGeom>
          <a:solidFill>
            <a:srgbClr val="E6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TextBox 145">
            <a:extLst>
              <a:ext uri="{FF2B5EF4-FFF2-40B4-BE49-F238E27FC236}">
                <a16:creationId xmlns:a16="http://schemas.microsoft.com/office/drawing/2014/main" id="{AECDB22D-FB20-45A2-A808-7FEE5D94AF13}"/>
              </a:ext>
            </a:extLst>
          </p:cNvPr>
          <p:cNvSpPr txBox="1"/>
          <p:nvPr/>
        </p:nvSpPr>
        <p:spPr>
          <a:xfrm>
            <a:off x="12530218" y="11266606"/>
            <a:ext cx="2585964"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#e6f3f1</a:t>
            </a:r>
          </a:p>
          <a:p>
            <a:r>
              <a:rPr lang="en-US" sz="1600">
                <a:solidFill>
                  <a:srgbClr val="333333"/>
                </a:solidFill>
                <a:latin typeface="Segoe UI" panose="020B0502040204020203" pitchFamily="34" charset="0"/>
                <a:cs typeface="Segoe UI" panose="020B0502040204020203" pitchFamily="34" charset="0"/>
              </a:rPr>
              <a:t>RGB: 230, 243, 241</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type&gt;-teal-10</a:t>
            </a:r>
          </a:p>
        </p:txBody>
      </p:sp>
      <p:sp>
        <p:nvSpPr>
          <p:cNvPr id="148" name="Rectangle 147">
            <a:extLst>
              <a:ext uri="{FF2B5EF4-FFF2-40B4-BE49-F238E27FC236}">
                <a16:creationId xmlns:a16="http://schemas.microsoft.com/office/drawing/2014/main" id="{89A67A52-5D25-4318-A31B-D852B3E6B07E}"/>
              </a:ext>
            </a:extLst>
          </p:cNvPr>
          <p:cNvSpPr/>
          <p:nvPr/>
        </p:nvSpPr>
        <p:spPr>
          <a:xfrm>
            <a:off x="12192000" y="12247280"/>
            <a:ext cx="256032" cy="256032"/>
          </a:xfrm>
          <a:prstGeom prst="rect">
            <a:avLst/>
          </a:prstGeom>
          <a:solidFill>
            <a:srgbClr val="F2F9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TextBox 148">
            <a:extLst>
              <a:ext uri="{FF2B5EF4-FFF2-40B4-BE49-F238E27FC236}">
                <a16:creationId xmlns:a16="http://schemas.microsoft.com/office/drawing/2014/main" id="{E41A42A3-0944-4C67-AE84-5B4C23AD0D83}"/>
              </a:ext>
            </a:extLst>
          </p:cNvPr>
          <p:cNvSpPr txBox="1"/>
          <p:nvPr/>
        </p:nvSpPr>
        <p:spPr>
          <a:xfrm>
            <a:off x="12530218" y="12209180"/>
            <a:ext cx="2475358"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#f2f9f8</a:t>
            </a:r>
          </a:p>
          <a:p>
            <a:r>
              <a:rPr lang="en-US" sz="1600">
                <a:solidFill>
                  <a:srgbClr val="333333"/>
                </a:solidFill>
                <a:latin typeface="Segoe UI" panose="020B0502040204020203" pitchFamily="34" charset="0"/>
                <a:cs typeface="Segoe UI" panose="020B0502040204020203" pitchFamily="34" charset="0"/>
              </a:rPr>
              <a:t>RGB: 242, 249, 248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type&gt;-teal-5</a:t>
            </a:r>
          </a:p>
        </p:txBody>
      </p:sp>
      <p:sp>
        <p:nvSpPr>
          <p:cNvPr id="151" name="Rectangle 150">
            <a:extLst>
              <a:ext uri="{FF2B5EF4-FFF2-40B4-BE49-F238E27FC236}">
                <a16:creationId xmlns:a16="http://schemas.microsoft.com/office/drawing/2014/main" id="{DEC68E0B-4BBD-4652-96AD-B99773989472}"/>
              </a:ext>
            </a:extLst>
          </p:cNvPr>
          <p:cNvSpPr/>
          <p:nvPr/>
        </p:nvSpPr>
        <p:spPr>
          <a:xfrm>
            <a:off x="16101062" y="1880250"/>
            <a:ext cx="256032" cy="256032"/>
          </a:xfrm>
          <a:prstGeom prst="rect">
            <a:avLst/>
          </a:prstGeom>
          <a:solidFill>
            <a:srgbClr val="002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TextBox 151">
            <a:extLst>
              <a:ext uri="{FF2B5EF4-FFF2-40B4-BE49-F238E27FC236}">
                <a16:creationId xmlns:a16="http://schemas.microsoft.com/office/drawing/2014/main" id="{AE676549-EE62-46C5-BC60-6F8E896C2B3F}"/>
              </a:ext>
            </a:extLst>
          </p:cNvPr>
          <p:cNvSpPr txBox="1"/>
          <p:nvPr/>
        </p:nvSpPr>
        <p:spPr>
          <a:xfrm>
            <a:off x="16465169" y="1852954"/>
            <a:ext cx="2909771"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#002050</a:t>
            </a:r>
          </a:p>
          <a:p>
            <a:r>
              <a:rPr lang="en-US" sz="1600">
                <a:solidFill>
                  <a:srgbClr val="333333"/>
                </a:solidFill>
                <a:latin typeface="Segoe UI" panose="020B0502040204020203" pitchFamily="34" charset="0"/>
                <a:cs typeface="Segoe UI" panose="020B0502040204020203" pitchFamily="34" charset="0"/>
              </a:rPr>
              <a:t>RGB: 0, 32, 80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type&gt;-dark-blue</a:t>
            </a:r>
          </a:p>
        </p:txBody>
      </p:sp>
      <p:sp>
        <p:nvSpPr>
          <p:cNvPr id="153" name="TextBox 152">
            <a:extLst>
              <a:ext uri="{FF2B5EF4-FFF2-40B4-BE49-F238E27FC236}">
                <a16:creationId xmlns:a16="http://schemas.microsoft.com/office/drawing/2014/main" id="{312DD8A8-46DB-4F40-976B-12D611CC5537}"/>
              </a:ext>
            </a:extLst>
          </p:cNvPr>
          <p:cNvSpPr txBox="1"/>
          <p:nvPr/>
        </p:nvSpPr>
        <p:spPr>
          <a:xfrm>
            <a:off x="16101062" y="1347912"/>
            <a:ext cx="1117614"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Dark blue</a:t>
            </a:r>
          </a:p>
        </p:txBody>
      </p:sp>
      <p:sp>
        <p:nvSpPr>
          <p:cNvPr id="155" name="Rectangle 154">
            <a:extLst>
              <a:ext uri="{FF2B5EF4-FFF2-40B4-BE49-F238E27FC236}">
                <a16:creationId xmlns:a16="http://schemas.microsoft.com/office/drawing/2014/main" id="{8FD7E443-5DFC-43FE-B851-E835AA2CCCC9}"/>
              </a:ext>
            </a:extLst>
          </p:cNvPr>
          <p:cNvSpPr/>
          <p:nvPr/>
        </p:nvSpPr>
        <p:spPr>
          <a:xfrm>
            <a:off x="16101062" y="2810736"/>
            <a:ext cx="256032" cy="256032"/>
          </a:xfrm>
          <a:prstGeom prst="rect">
            <a:avLst/>
          </a:prstGeom>
          <a:solidFill>
            <a:srgbClr val="1A36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TextBox 155">
            <a:extLst>
              <a:ext uri="{FF2B5EF4-FFF2-40B4-BE49-F238E27FC236}">
                <a16:creationId xmlns:a16="http://schemas.microsoft.com/office/drawing/2014/main" id="{5D030950-B007-4261-8492-9A14D572D060}"/>
              </a:ext>
            </a:extLst>
          </p:cNvPr>
          <p:cNvSpPr txBox="1"/>
          <p:nvPr/>
        </p:nvSpPr>
        <p:spPr>
          <a:xfrm>
            <a:off x="16465169" y="2783440"/>
            <a:ext cx="313098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#1a3662</a:t>
            </a:r>
          </a:p>
          <a:p>
            <a:r>
              <a:rPr lang="en-US" sz="1600">
                <a:solidFill>
                  <a:srgbClr val="333333"/>
                </a:solidFill>
                <a:latin typeface="Segoe UI" panose="020B0502040204020203" pitchFamily="34" charset="0"/>
                <a:cs typeface="Segoe UI" panose="020B0502040204020203" pitchFamily="34" charset="0"/>
              </a:rPr>
              <a:t>RGB: 26, 54, 98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type&gt;-dark-blue-90</a:t>
            </a:r>
          </a:p>
        </p:txBody>
      </p:sp>
      <p:sp>
        <p:nvSpPr>
          <p:cNvPr id="158" name="Rectangle 157">
            <a:extLst>
              <a:ext uri="{FF2B5EF4-FFF2-40B4-BE49-F238E27FC236}">
                <a16:creationId xmlns:a16="http://schemas.microsoft.com/office/drawing/2014/main" id="{8C26EE00-6C5C-4277-92C6-BC9A9A11F1D0}"/>
              </a:ext>
            </a:extLst>
          </p:cNvPr>
          <p:cNvSpPr/>
          <p:nvPr/>
        </p:nvSpPr>
        <p:spPr>
          <a:xfrm>
            <a:off x="16101062" y="3753310"/>
            <a:ext cx="256032" cy="256032"/>
          </a:xfrm>
          <a:prstGeom prst="rect">
            <a:avLst/>
          </a:prstGeom>
          <a:solidFill>
            <a:srgbClr val="334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TextBox 158">
            <a:extLst>
              <a:ext uri="{FF2B5EF4-FFF2-40B4-BE49-F238E27FC236}">
                <a16:creationId xmlns:a16="http://schemas.microsoft.com/office/drawing/2014/main" id="{8F3F8A2A-CC35-408E-A8E0-D094F7795EFA}"/>
              </a:ext>
            </a:extLst>
          </p:cNvPr>
          <p:cNvSpPr txBox="1"/>
          <p:nvPr/>
        </p:nvSpPr>
        <p:spPr>
          <a:xfrm>
            <a:off x="16465169" y="3726014"/>
            <a:ext cx="313098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#334d73</a:t>
            </a:r>
          </a:p>
          <a:p>
            <a:r>
              <a:rPr lang="en-US" sz="1600">
                <a:solidFill>
                  <a:srgbClr val="333333"/>
                </a:solidFill>
                <a:latin typeface="Segoe UI" panose="020B0502040204020203" pitchFamily="34" charset="0"/>
                <a:cs typeface="Segoe UI" panose="020B0502040204020203" pitchFamily="34" charset="0"/>
              </a:rPr>
              <a:t>RGB: 51, 77, 115</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type&gt;-dark-blue-80</a:t>
            </a:r>
          </a:p>
        </p:txBody>
      </p:sp>
      <p:sp>
        <p:nvSpPr>
          <p:cNvPr id="161" name="Rectangle 160">
            <a:extLst>
              <a:ext uri="{FF2B5EF4-FFF2-40B4-BE49-F238E27FC236}">
                <a16:creationId xmlns:a16="http://schemas.microsoft.com/office/drawing/2014/main" id="{1DD7C117-7591-4B82-A93C-6E7B1125CE55}"/>
              </a:ext>
            </a:extLst>
          </p:cNvPr>
          <p:cNvSpPr/>
          <p:nvPr/>
        </p:nvSpPr>
        <p:spPr>
          <a:xfrm>
            <a:off x="16101062" y="4695884"/>
            <a:ext cx="256032" cy="256032"/>
          </a:xfrm>
          <a:prstGeom prst="rect">
            <a:avLst/>
          </a:prstGeom>
          <a:solidFill>
            <a:srgbClr val="4D63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TextBox 161">
            <a:extLst>
              <a:ext uri="{FF2B5EF4-FFF2-40B4-BE49-F238E27FC236}">
                <a16:creationId xmlns:a16="http://schemas.microsoft.com/office/drawing/2014/main" id="{0836AA57-D827-42C4-9AA7-37A059A17E54}"/>
              </a:ext>
            </a:extLst>
          </p:cNvPr>
          <p:cNvSpPr txBox="1"/>
          <p:nvPr/>
        </p:nvSpPr>
        <p:spPr>
          <a:xfrm>
            <a:off x="16465169" y="4668588"/>
            <a:ext cx="313098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#4d6385</a:t>
            </a:r>
          </a:p>
          <a:p>
            <a:r>
              <a:rPr lang="en-US" sz="1600">
                <a:solidFill>
                  <a:srgbClr val="333333"/>
                </a:solidFill>
                <a:latin typeface="Segoe UI" panose="020B0502040204020203" pitchFamily="34" charset="0"/>
                <a:cs typeface="Segoe UI" panose="020B0502040204020203" pitchFamily="34" charset="0"/>
              </a:rPr>
              <a:t>RGB: 77, 99, 133</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type&gt;-dark-blue-70</a:t>
            </a:r>
          </a:p>
        </p:txBody>
      </p:sp>
      <p:sp>
        <p:nvSpPr>
          <p:cNvPr id="164" name="Rectangle 163">
            <a:extLst>
              <a:ext uri="{FF2B5EF4-FFF2-40B4-BE49-F238E27FC236}">
                <a16:creationId xmlns:a16="http://schemas.microsoft.com/office/drawing/2014/main" id="{FAE1B1E0-E83B-495A-86F8-4350DF718029}"/>
              </a:ext>
            </a:extLst>
          </p:cNvPr>
          <p:cNvSpPr/>
          <p:nvPr/>
        </p:nvSpPr>
        <p:spPr>
          <a:xfrm>
            <a:off x="16101062" y="5638458"/>
            <a:ext cx="256032" cy="256032"/>
          </a:xfrm>
          <a:prstGeom prst="rect">
            <a:avLst/>
          </a:prstGeom>
          <a:solidFill>
            <a:srgbClr val="6679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TextBox 164">
            <a:extLst>
              <a:ext uri="{FF2B5EF4-FFF2-40B4-BE49-F238E27FC236}">
                <a16:creationId xmlns:a16="http://schemas.microsoft.com/office/drawing/2014/main" id="{19370613-45DF-4BB8-9961-B321CF8B694A}"/>
              </a:ext>
            </a:extLst>
          </p:cNvPr>
          <p:cNvSpPr txBox="1"/>
          <p:nvPr/>
        </p:nvSpPr>
        <p:spPr>
          <a:xfrm>
            <a:off x="16465169" y="5611162"/>
            <a:ext cx="313098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#667996</a:t>
            </a:r>
          </a:p>
          <a:p>
            <a:r>
              <a:rPr lang="en-US" sz="1600">
                <a:solidFill>
                  <a:srgbClr val="333333"/>
                </a:solidFill>
                <a:latin typeface="Segoe UI" panose="020B0502040204020203" pitchFamily="34" charset="0"/>
                <a:cs typeface="Segoe UI" panose="020B0502040204020203" pitchFamily="34" charset="0"/>
              </a:rPr>
              <a:t>RGB: 102, 121, 150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type&gt;-dark-blue-60</a:t>
            </a:r>
          </a:p>
        </p:txBody>
      </p:sp>
      <p:sp>
        <p:nvSpPr>
          <p:cNvPr id="167" name="Rectangle 166">
            <a:extLst>
              <a:ext uri="{FF2B5EF4-FFF2-40B4-BE49-F238E27FC236}">
                <a16:creationId xmlns:a16="http://schemas.microsoft.com/office/drawing/2014/main" id="{02B9D7E4-7777-4CCD-A414-8949A5DF45C7}"/>
              </a:ext>
            </a:extLst>
          </p:cNvPr>
          <p:cNvSpPr/>
          <p:nvPr/>
        </p:nvSpPr>
        <p:spPr>
          <a:xfrm>
            <a:off x="16101062" y="6581032"/>
            <a:ext cx="256032" cy="256032"/>
          </a:xfrm>
          <a:prstGeom prst="rect">
            <a:avLst/>
          </a:prstGeom>
          <a:solidFill>
            <a:srgbClr val="809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TextBox 167">
            <a:extLst>
              <a:ext uri="{FF2B5EF4-FFF2-40B4-BE49-F238E27FC236}">
                <a16:creationId xmlns:a16="http://schemas.microsoft.com/office/drawing/2014/main" id="{3352ED52-DDBE-4A2B-AEBF-2FE607E4D6CA}"/>
              </a:ext>
            </a:extLst>
          </p:cNvPr>
          <p:cNvSpPr txBox="1"/>
          <p:nvPr/>
        </p:nvSpPr>
        <p:spPr>
          <a:xfrm>
            <a:off x="16465169" y="6553736"/>
            <a:ext cx="313098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#8090a8</a:t>
            </a:r>
          </a:p>
          <a:p>
            <a:r>
              <a:rPr lang="en-US" sz="1600">
                <a:solidFill>
                  <a:srgbClr val="333333"/>
                </a:solidFill>
                <a:latin typeface="Segoe UI" panose="020B0502040204020203" pitchFamily="34" charset="0"/>
                <a:cs typeface="Segoe UI" panose="020B0502040204020203" pitchFamily="34" charset="0"/>
              </a:rPr>
              <a:t>RGB: 128, 144, 168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type&gt;-dark-blue-50</a:t>
            </a:r>
          </a:p>
        </p:txBody>
      </p:sp>
      <p:sp>
        <p:nvSpPr>
          <p:cNvPr id="170" name="Rectangle 169">
            <a:extLst>
              <a:ext uri="{FF2B5EF4-FFF2-40B4-BE49-F238E27FC236}">
                <a16:creationId xmlns:a16="http://schemas.microsoft.com/office/drawing/2014/main" id="{E3CC4448-54AA-4768-81CF-A218B401E337}"/>
              </a:ext>
            </a:extLst>
          </p:cNvPr>
          <p:cNvSpPr/>
          <p:nvPr/>
        </p:nvSpPr>
        <p:spPr>
          <a:xfrm>
            <a:off x="16101062" y="7523606"/>
            <a:ext cx="256032" cy="256032"/>
          </a:xfrm>
          <a:prstGeom prst="rect">
            <a:avLst/>
          </a:prstGeom>
          <a:solidFill>
            <a:srgbClr val="99A6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TextBox 170">
            <a:extLst>
              <a:ext uri="{FF2B5EF4-FFF2-40B4-BE49-F238E27FC236}">
                <a16:creationId xmlns:a16="http://schemas.microsoft.com/office/drawing/2014/main" id="{18961D8F-A175-4419-A2D9-AE6FC84FE2C8}"/>
              </a:ext>
            </a:extLst>
          </p:cNvPr>
          <p:cNvSpPr txBox="1"/>
          <p:nvPr/>
        </p:nvSpPr>
        <p:spPr>
          <a:xfrm>
            <a:off x="16465169" y="7496310"/>
            <a:ext cx="313098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#99a6b9</a:t>
            </a:r>
          </a:p>
          <a:p>
            <a:r>
              <a:rPr lang="en-US" sz="1600">
                <a:solidFill>
                  <a:srgbClr val="333333"/>
                </a:solidFill>
                <a:latin typeface="Segoe UI" panose="020B0502040204020203" pitchFamily="34" charset="0"/>
                <a:cs typeface="Segoe UI" panose="020B0502040204020203" pitchFamily="34" charset="0"/>
              </a:rPr>
              <a:t>RGB: 153, 166, 185</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type&gt;-dark-blue-40</a:t>
            </a:r>
          </a:p>
        </p:txBody>
      </p:sp>
      <p:sp>
        <p:nvSpPr>
          <p:cNvPr id="173" name="Rectangle 172">
            <a:extLst>
              <a:ext uri="{FF2B5EF4-FFF2-40B4-BE49-F238E27FC236}">
                <a16:creationId xmlns:a16="http://schemas.microsoft.com/office/drawing/2014/main" id="{B9F3B0FC-1A12-4CA7-8AF9-C6208220344A}"/>
              </a:ext>
            </a:extLst>
          </p:cNvPr>
          <p:cNvSpPr/>
          <p:nvPr/>
        </p:nvSpPr>
        <p:spPr>
          <a:xfrm>
            <a:off x="16101062" y="8466180"/>
            <a:ext cx="256032" cy="256032"/>
          </a:xfrm>
          <a:prstGeom prst="rect">
            <a:avLst/>
          </a:prstGeom>
          <a:solidFill>
            <a:srgbClr val="B3BC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TextBox 173">
            <a:extLst>
              <a:ext uri="{FF2B5EF4-FFF2-40B4-BE49-F238E27FC236}">
                <a16:creationId xmlns:a16="http://schemas.microsoft.com/office/drawing/2014/main" id="{F86735EB-D32F-44C6-8DD5-EE355E318FAC}"/>
              </a:ext>
            </a:extLst>
          </p:cNvPr>
          <p:cNvSpPr txBox="1"/>
          <p:nvPr/>
        </p:nvSpPr>
        <p:spPr>
          <a:xfrm>
            <a:off x="16465169" y="8438884"/>
            <a:ext cx="313098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#b3bccb</a:t>
            </a:r>
          </a:p>
          <a:p>
            <a:r>
              <a:rPr lang="en-US" sz="1600">
                <a:solidFill>
                  <a:srgbClr val="333333"/>
                </a:solidFill>
                <a:latin typeface="Segoe UI" panose="020B0502040204020203" pitchFamily="34" charset="0"/>
                <a:cs typeface="Segoe UI" panose="020B0502040204020203" pitchFamily="34" charset="0"/>
              </a:rPr>
              <a:t>RGB: 179, 188, 203</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type&gt;-dark-blue-30</a:t>
            </a:r>
          </a:p>
        </p:txBody>
      </p:sp>
      <p:sp>
        <p:nvSpPr>
          <p:cNvPr id="176" name="Rectangle 175">
            <a:extLst>
              <a:ext uri="{FF2B5EF4-FFF2-40B4-BE49-F238E27FC236}">
                <a16:creationId xmlns:a16="http://schemas.microsoft.com/office/drawing/2014/main" id="{A17593DF-B858-4CDE-AF77-814372914580}"/>
              </a:ext>
            </a:extLst>
          </p:cNvPr>
          <p:cNvSpPr/>
          <p:nvPr/>
        </p:nvSpPr>
        <p:spPr>
          <a:xfrm>
            <a:off x="16101062" y="9408754"/>
            <a:ext cx="256032" cy="256032"/>
          </a:xfrm>
          <a:prstGeom prst="rect">
            <a:avLst/>
          </a:prstGeom>
          <a:solidFill>
            <a:srgbClr val="CCD2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TextBox 176">
            <a:extLst>
              <a:ext uri="{FF2B5EF4-FFF2-40B4-BE49-F238E27FC236}">
                <a16:creationId xmlns:a16="http://schemas.microsoft.com/office/drawing/2014/main" id="{E931321A-DD6A-45F7-BDEC-A9460ED98ADB}"/>
              </a:ext>
            </a:extLst>
          </p:cNvPr>
          <p:cNvSpPr txBox="1"/>
          <p:nvPr/>
        </p:nvSpPr>
        <p:spPr>
          <a:xfrm>
            <a:off x="16465169" y="9381458"/>
            <a:ext cx="313098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#ccd2dc</a:t>
            </a:r>
          </a:p>
          <a:p>
            <a:r>
              <a:rPr lang="en-US" sz="1600">
                <a:solidFill>
                  <a:srgbClr val="333333"/>
                </a:solidFill>
                <a:latin typeface="Segoe UI" panose="020B0502040204020203" pitchFamily="34" charset="0"/>
                <a:cs typeface="Segoe UI" panose="020B0502040204020203" pitchFamily="34" charset="0"/>
              </a:rPr>
              <a:t>RGB: 204, 210, 220</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type&gt;-dark-blue-20</a:t>
            </a:r>
          </a:p>
        </p:txBody>
      </p:sp>
      <p:sp>
        <p:nvSpPr>
          <p:cNvPr id="179" name="Rectangle 178">
            <a:extLst>
              <a:ext uri="{FF2B5EF4-FFF2-40B4-BE49-F238E27FC236}">
                <a16:creationId xmlns:a16="http://schemas.microsoft.com/office/drawing/2014/main" id="{FDC591BB-C1A1-4473-807F-10831952413D}"/>
              </a:ext>
            </a:extLst>
          </p:cNvPr>
          <p:cNvSpPr/>
          <p:nvPr/>
        </p:nvSpPr>
        <p:spPr>
          <a:xfrm>
            <a:off x="16101062" y="10351328"/>
            <a:ext cx="256032" cy="256032"/>
          </a:xfrm>
          <a:prstGeom prst="rect">
            <a:avLst/>
          </a:prstGeom>
          <a:solidFill>
            <a:srgbClr val="D9DE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TextBox 179">
            <a:extLst>
              <a:ext uri="{FF2B5EF4-FFF2-40B4-BE49-F238E27FC236}">
                <a16:creationId xmlns:a16="http://schemas.microsoft.com/office/drawing/2014/main" id="{D7A527FC-D706-4155-94EE-D721B347EA41}"/>
              </a:ext>
            </a:extLst>
          </p:cNvPr>
          <p:cNvSpPr txBox="1"/>
          <p:nvPr/>
        </p:nvSpPr>
        <p:spPr>
          <a:xfrm>
            <a:off x="16465169" y="10324032"/>
            <a:ext cx="313098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#d9dee5</a:t>
            </a:r>
          </a:p>
          <a:p>
            <a:r>
              <a:rPr lang="en-US" sz="1600">
                <a:solidFill>
                  <a:srgbClr val="333333"/>
                </a:solidFill>
                <a:latin typeface="Segoe UI" panose="020B0502040204020203" pitchFamily="34" charset="0"/>
                <a:cs typeface="Segoe UI" panose="020B0502040204020203" pitchFamily="34" charset="0"/>
              </a:rPr>
              <a:t>RGB: 217, 222, 229</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type&gt;-dark-blue-15</a:t>
            </a:r>
          </a:p>
        </p:txBody>
      </p:sp>
      <p:sp>
        <p:nvSpPr>
          <p:cNvPr id="182" name="Rectangle 181">
            <a:extLst>
              <a:ext uri="{FF2B5EF4-FFF2-40B4-BE49-F238E27FC236}">
                <a16:creationId xmlns:a16="http://schemas.microsoft.com/office/drawing/2014/main" id="{DF87CC1C-8922-4547-8386-CB97C3168A1D}"/>
              </a:ext>
            </a:extLst>
          </p:cNvPr>
          <p:cNvSpPr/>
          <p:nvPr/>
        </p:nvSpPr>
        <p:spPr>
          <a:xfrm>
            <a:off x="16101062" y="11293902"/>
            <a:ext cx="256032" cy="256032"/>
          </a:xfrm>
          <a:prstGeom prst="rect">
            <a:avLst/>
          </a:prstGeom>
          <a:solidFill>
            <a:srgbClr val="E6E9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TextBox 182">
            <a:extLst>
              <a:ext uri="{FF2B5EF4-FFF2-40B4-BE49-F238E27FC236}">
                <a16:creationId xmlns:a16="http://schemas.microsoft.com/office/drawing/2014/main" id="{75785772-A4DF-441D-99FC-7EC6CAB2F210}"/>
              </a:ext>
            </a:extLst>
          </p:cNvPr>
          <p:cNvSpPr txBox="1"/>
          <p:nvPr/>
        </p:nvSpPr>
        <p:spPr>
          <a:xfrm>
            <a:off x="16465169" y="11266606"/>
            <a:ext cx="3130985"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#e6e9ee</a:t>
            </a:r>
          </a:p>
          <a:p>
            <a:r>
              <a:rPr lang="en-US" sz="1600">
                <a:solidFill>
                  <a:srgbClr val="333333"/>
                </a:solidFill>
                <a:latin typeface="Segoe UI" panose="020B0502040204020203" pitchFamily="34" charset="0"/>
                <a:cs typeface="Segoe UI" panose="020B0502040204020203" pitchFamily="34" charset="0"/>
              </a:rPr>
              <a:t>RGB: 230, 233, 238</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type&gt;-dark-blue-10</a:t>
            </a:r>
          </a:p>
        </p:txBody>
      </p:sp>
      <p:sp>
        <p:nvSpPr>
          <p:cNvPr id="185" name="Rectangle 184">
            <a:extLst>
              <a:ext uri="{FF2B5EF4-FFF2-40B4-BE49-F238E27FC236}">
                <a16:creationId xmlns:a16="http://schemas.microsoft.com/office/drawing/2014/main" id="{5FC195AB-A907-4DD1-8564-4D32291B2A92}"/>
              </a:ext>
            </a:extLst>
          </p:cNvPr>
          <p:cNvSpPr/>
          <p:nvPr/>
        </p:nvSpPr>
        <p:spPr>
          <a:xfrm>
            <a:off x="16101062" y="12247280"/>
            <a:ext cx="256032" cy="256032"/>
          </a:xfrm>
          <a:prstGeom prst="rect">
            <a:avLst/>
          </a:prstGeom>
          <a:solidFill>
            <a:srgbClr val="F2F4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TextBox 185">
            <a:extLst>
              <a:ext uri="{FF2B5EF4-FFF2-40B4-BE49-F238E27FC236}">
                <a16:creationId xmlns:a16="http://schemas.microsoft.com/office/drawing/2014/main" id="{60DD64FE-6ACE-4B75-B9E8-58AAE664779E}"/>
              </a:ext>
            </a:extLst>
          </p:cNvPr>
          <p:cNvSpPr txBox="1"/>
          <p:nvPr/>
        </p:nvSpPr>
        <p:spPr>
          <a:xfrm>
            <a:off x="16465169" y="12209180"/>
            <a:ext cx="3020379" cy="830997"/>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#f2f4f6</a:t>
            </a:r>
          </a:p>
          <a:p>
            <a:r>
              <a:rPr lang="en-US" sz="1600">
                <a:solidFill>
                  <a:srgbClr val="333333"/>
                </a:solidFill>
                <a:latin typeface="Segoe UI" panose="020B0502040204020203" pitchFamily="34" charset="0"/>
                <a:cs typeface="Segoe UI" panose="020B0502040204020203" pitchFamily="34" charset="0"/>
              </a:rPr>
              <a:t>RGB: 242, 244, 246</a:t>
            </a:r>
          </a:p>
          <a:p>
            <a:r>
              <a:rPr lang="en-US" sz="1600">
                <a:solidFill>
                  <a:srgbClr val="333333"/>
                </a:solidFill>
                <a:latin typeface="Segoe UI" panose="020B0502040204020203" pitchFamily="34" charset="0"/>
                <a:cs typeface="Segoe UI" panose="020B0502040204020203" pitchFamily="34" charset="0"/>
              </a:rPr>
              <a:t>.</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-&lt;color type&gt;-dark-blue-5</a:t>
            </a:r>
          </a:p>
        </p:txBody>
      </p:sp>
      <p:sp>
        <p:nvSpPr>
          <p:cNvPr id="3" name="Text Placeholder 2">
            <a:extLst>
              <a:ext uri="{FF2B5EF4-FFF2-40B4-BE49-F238E27FC236}">
                <a16:creationId xmlns:a16="http://schemas.microsoft.com/office/drawing/2014/main" id="{C34DC393-CCFA-46C7-8063-9D5641D3AA3F}"/>
              </a:ext>
            </a:extLst>
          </p:cNvPr>
          <p:cNvSpPr>
            <a:spLocks noGrp="1"/>
          </p:cNvSpPr>
          <p:nvPr>
            <p:ph type="body" sz="quarter" idx="11"/>
          </p:nvPr>
        </p:nvSpPr>
        <p:spPr/>
        <p:txBody>
          <a:bodyPr/>
          <a:lstStyle/>
          <a:p>
            <a:r>
              <a:rPr lang="en-US"/>
              <a:t>Color palette</a:t>
            </a:r>
          </a:p>
          <a:p>
            <a:endParaRPr lang="en-US"/>
          </a:p>
        </p:txBody>
      </p:sp>
      <p:sp>
        <p:nvSpPr>
          <p:cNvPr id="6" name="Text Placeholder 5">
            <a:extLst>
              <a:ext uri="{FF2B5EF4-FFF2-40B4-BE49-F238E27FC236}">
                <a16:creationId xmlns:a16="http://schemas.microsoft.com/office/drawing/2014/main" id="{01B7E780-EAE8-44BC-BBF0-B7BDD5E8A98B}"/>
              </a:ext>
            </a:extLst>
          </p:cNvPr>
          <p:cNvSpPr>
            <a:spLocks noGrp="1"/>
          </p:cNvSpPr>
          <p:nvPr>
            <p:ph type="body" sz="quarter" idx="13"/>
          </p:nvPr>
        </p:nvSpPr>
        <p:spPr/>
        <p:txBody>
          <a:bodyPr/>
          <a:lstStyle/>
          <a:p>
            <a:r>
              <a:rPr lang="en-US"/>
              <a:t>APPENDIX</a:t>
            </a:r>
          </a:p>
        </p:txBody>
      </p:sp>
    </p:spTree>
    <p:extLst>
      <p:ext uri="{BB962C8B-B14F-4D97-AF65-F5344CB8AC3E}">
        <p14:creationId xmlns:p14="http://schemas.microsoft.com/office/powerpoint/2010/main" val="13773870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870791F5-131B-44BB-8E45-D6FC47F5FD29}"/>
              </a:ext>
            </a:extLst>
          </p:cNvPr>
          <p:cNvSpPr/>
          <p:nvPr/>
        </p:nvSpPr>
        <p:spPr>
          <a:xfrm>
            <a:off x="2293472" y="4496102"/>
            <a:ext cx="813816" cy="8138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D14E8523-F959-4251-8CB5-BAF4BB96F624}"/>
              </a:ext>
            </a:extLst>
          </p:cNvPr>
          <p:cNvSpPr txBox="1"/>
          <p:nvPr/>
        </p:nvSpPr>
        <p:spPr>
          <a:xfrm>
            <a:off x="2510264" y="3847082"/>
            <a:ext cx="643125" cy="338554"/>
          </a:xfrm>
          <a:prstGeom prst="rect">
            <a:avLst/>
          </a:prstGeom>
          <a:noFill/>
        </p:spPr>
        <p:txBody>
          <a:bodyPr wrap="none" rtlCol="0">
            <a:spAutoFit/>
          </a:bodyPr>
          <a:lstStyle/>
          <a:p>
            <a:r>
              <a:rPr lang="en-US" sz="1600" dirty="0">
                <a:solidFill>
                  <a:srgbClr val="333333"/>
                </a:solidFill>
                <a:latin typeface="Segoe UI" panose="020B0502040204020203" pitchFamily="34" charset="0"/>
                <a:cs typeface="Segoe UI" panose="020B0502040204020203" pitchFamily="34" charset="0"/>
              </a:rPr>
              <a:t>none</a:t>
            </a:r>
          </a:p>
        </p:txBody>
      </p:sp>
      <p:sp>
        <p:nvSpPr>
          <p:cNvPr id="33" name="Rectangle 32">
            <a:extLst>
              <a:ext uri="{FF2B5EF4-FFF2-40B4-BE49-F238E27FC236}">
                <a16:creationId xmlns:a16="http://schemas.microsoft.com/office/drawing/2014/main" id="{175980EB-99DC-461A-8EF3-4E4E24ED066A}"/>
              </a:ext>
            </a:extLst>
          </p:cNvPr>
          <p:cNvSpPr/>
          <p:nvPr/>
        </p:nvSpPr>
        <p:spPr>
          <a:xfrm>
            <a:off x="3455141" y="4518187"/>
            <a:ext cx="27432" cy="81381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EDCB3E39-A648-43F5-862D-AD53A2CF8B9F}"/>
              </a:ext>
            </a:extLst>
          </p:cNvPr>
          <p:cNvSpPr txBox="1"/>
          <p:nvPr/>
        </p:nvSpPr>
        <p:spPr>
          <a:xfrm>
            <a:off x="3345521" y="3847082"/>
            <a:ext cx="1214999" cy="584775"/>
          </a:xfrm>
          <a:prstGeom prst="rect">
            <a:avLst/>
          </a:prstGeom>
          <a:noFill/>
        </p:spPr>
        <p:txBody>
          <a:bodyPr wrap="square" rtlCol="0">
            <a:spAutoFit/>
          </a:bodyPr>
          <a:lstStyle/>
          <a:p>
            <a:r>
              <a:rPr lang="en-US" sz="1600" dirty="0" err="1">
                <a:solidFill>
                  <a:srgbClr val="333333"/>
                </a:solidFill>
                <a:latin typeface="Segoe UI" panose="020B0502040204020203" pitchFamily="34" charset="0"/>
                <a:cs typeface="Segoe UI" panose="020B0502040204020203" pitchFamily="34" charset="0"/>
              </a:rPr>
              <a:t>xxxs</a:t>
            </a:r>
            <a:endParaRPr lang="en-US" sz="1600" dirty="0">
              <a:solidFill>
                <a:srgbClr val="333333"/>
              </a:solidFill>
              <a:latin typeface="Segoe UI" panose="020B0502040204020203" pitchFamily="34" charset="0"/>
              <a:cs typeface="Segoe UI" panose="020B0502040204020203" pitchFamily="34" charset="0"/>
            </a:endParaRPr>
          </a:p>
          <a:p>
            <a:r>
              <a:rPr lang="en-US" sz="1600" dirty="0">
                <a:solidFill>
                  <a:srgbClr val="333333"/>
                </a:solidFill>
                <a:latin typeface="Segoe UI" panose="020B0502040204020203" pitchFamily="34" charset="0"/>
                <a:cs typeface="Segoe UI" panose="020B0502040204020203" pitchFamily="34" charset="0"/>
              </a:rPr>
              <a:t>2px</a:t>
            </a:r>
          </a:p>
        </p:txBody>
      </p:sp>
      <p:sp>
        <p:nvSpPr>
          <p:cNvPr id="35" name="Rectangle 34">
            <a:extLst>
              <a:ext uri="{FF2B5EF4-FFF2-40B4-BE49-F238E27FC236}">
                <a16:creationId xmlns:a16="http://schemas.microsoft.com/office/drawing/2014/main" id="{2BC1FA1F-127F-48D6-9668-C7942897B2C3}"/>
              </a:ext>
            </a:extLst>
          </p:cNvPr>
          <p:cNvSpPr/>
          <p:nvPr/>
        </p:nvSpPr>
        <p:spPr>
          <a:xfrm>
            <a:off x="4237334" y="4518187"/>
            <a:ext cx="54864" cy="81381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2BCC362C-88D3-405D-9B3E-824E53D44AAC}"/>
              </a:ext>
            </a:extLst>
          </p:cNvPr>
          <p:cNvSpPr txBox="1"/>
          <p:nvPr/>
        </p:nvSpPr>
        <p:spPr>
          <a:xfrm>
            <a:off x="4157648" y="3847082"/>
            <a:ext cx="507575" cy="584775"/>
          </a:xfrm>
          <a:prstGeom prst="rect">
            <a:avLst/>
          </a:prstGeom>
          <a:noFill/>
        </p:spPr>
        <p:txBody>
          <a:bodyPr wrap="none" rtlCol="0">
            <a:spAutoFit/>
          </a:bodyPr>
          <a:lstStyle/>
          <a:p>
            <a:r>
              <a:rPr lang="en-US" sz="1600" err="1">
                <a:solidFill>
                  <a:srgbClr val="333333"/>
                </a:solidFill>
                <a:latin typeface="Segoe UI" panose="020B0502040204020203" pitchFamily="34" charset="0"/>
                <a:cs typeface="Segoe UI" panose="020B0502040204020203" pitchFamily="34" charset="0"/>
              </a:rPr>
              <a:t>xxs</a:t>
            </a:r>
            <a:endParaRPr lang="en-US" sz="1600">
              <a:solidFill>
                <a:srgbClr val="333333"/>
              </a:solidFill>
              <a:latin typeface="Segoe UI" panose="020B0502040204020203" pitchFamily="34" charset="0"/>
              <a:cs typeface="Segoe UI" panose="020B0502040204020203" pitchFamily="34" charset="0"/>
            </a:endParaRPr>
          </a:p>
          <a:p>
            <a:r>
              <a:rPr lang="en-US" sz="1600">
                <a:solidFill>
                  <a:srgbClr val="333333"/>
                </a:solidFill>
                <a:latin typeface="Segoe UI" panose="020B0502040204020203" pitchFamily="34" charset="0"/>
                <a:cs typeface="Segoe UI" panose="020B0502040204020203" pitchFamily="34" charset="0"/>
              </a:rPr>
              <a:t>4px</a:t>
            </a:r>
          </a:p>
        </p:txBody>
      </p:sp>
      <p:sp>
        <p:nvSpPr>
          <p:cNvPr id="37" name="Rectangle 36">
            <a:extLst>
              <a:ext uri="{FF2B5EF4-FFF2-40B4-BE49-F238E27FC236}">
                <a16:creationId xmlns:a16="http://schemas.microsoft.com/office/drawing/2014/main" id="{0F88DD3B-6A18-4CD1-B888-798D1AACA209}"/>
              </a:ext>
            </a:extLst>
          </p:cNvPr>
          <p:cNvSpPr/>
          <p:nvPr/>
        </p:nvSpPr>
        <p:spPr>
          <a:xfrm>
            <a:off x="5191739" y="4518187"/>
            <a:ext cx="100584" cy="81381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DB1F9B46-AF7E-48D3-8A59-12122215E895}"/>
              </a:ext>
            </a:extLst>
          </p:cNvPr>
          <p:cNvSpPr txBox="1"/>
          <p:nvPr/>
        </p:nvSpPr>
        <p:spPr>
          <a:xfrm>
            <a:off x="5038535" y="3847082"/>
            <a:ext cx="507575" cy="584775"/>
          </a:xfrm>
          <a:prstGeom prst="rect">
            <a:avLst/>
          </a:prstGeom>
          <a:noFill/>
        </p:spPr>
        <p:txBody>
          <a:bodyPr wrap="none" rtlCol="0">
            <a:spAutoFit/>
          </a:bodyPr>
          <a:lstStyle/>
          <a:p>
            <a:r>
              <a:rPr lang="en-US" sz="1600" dirty="0" err="1">
                <a:solidFill>
                  <a:srgbClr val="333333"/>
                </a:solidFill>
                <a:latin typeface="Segoe UI" panose="020B0502040204020203" pitchFamily="34" charset="0"/>
                <a:cs typeface="Segoe UI" panose="020B0502040204020203" pitchFamily="34" charset="0"/>
              </a:rPr>
              <a:t>xs</a:t>
            </a:r>
            <a:endParaRPr lang="en-US" sz="1600" dirty="0">
              <a:solidFill>
                <a:srgbClr val="333333"/>
              </a:solidFill>
              <a:latin typeface="Segoe UI" panose="020B0502040204020203" pitchFamily="34" charset="0"/>
              <a:cs typeface="Segoe UI" panose="020B0502040204020203" pitchFamily="34" charset="0"/>
            </a:endParaRPr>
          </a:p>
          <a:p>
            <a:r>
              <a:rPr lang="en-US" sz="1600" dirty="0">
                <a:solidFill>
                  <a:srgbClr val="333333"/>
                </a:solidFill>
                <a:latin typeface="Segoe UI" panose="020B0502040204020203" pitchFamily="34" charset="0"/>
                <a:cs typeface="Segoe UI" panose="020B0502040204020203" pitchFamily="34" charset="0"/>
              </a:rPr>
              <a:t>8px</a:t>
            </a:r>
          </a:p>
        </p:txBody>
      </p:sp>
      <p:sp>
        <p:nvSpPr>
          <p:cNvPr id="39" name="Rectangle 38">
            <a:extLst>
              <a:ext uri="{FF2B5EF4-FFF2-40B4-BE49-F238E27FC236}">
                <a16:creationId xmlns:a16="http://schemas.microsoft.com/office/drawing/2014/main" id="{57E61AD3-1636-459C-B21B-501F9184A278}"/>
              </a:ext>
            </a:extLst>
          </p:cNvPr>
          <p:cNvSpPr/>
          <p:nvPr/>
        </p:nvSpPr>
        <p:spPr>
          <a:xfrm>
            <a:off x="5900780" y="4518187"/>
            <a:ext cx="201168" cy="81381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EF4A6D5F-2C25-4F12-A5D0-D0CE776DC4D5}"/>
              </a:ext>
            </a:extLst>
          </p:cNvPr>
          <p:cNvSpPr txBox="1"/>
          <p:nvPr/>
        </p:nvSpPr>
        <p:spPr>
          <a:xfrm>
            <a:off x="5792856" y="3847082"/>
            <a:ext cx="618183" cy="584775"/>
          </a:xfrm>
          <a:prstGeom prst="rect">
            <a:avLst/>
          </a:prstGeom>
          <a:noFill/>
        </p:spPr>
        <p:txBody>
          <a:bodyPr wrap="none" rtlCol="0">
            <a:spAutoFit/>
          </a:bodyPr>
          <a:lstStyle/>
          <a:p>
            <a:r>
              <a:rPr lang="en-US" sz="1600" err="1">
                <a:solidFill>
                  <a:srgbClr val="333333"/>
                </a:solidFill>
                <a:latin typeface="Segoe UI" panose="020B0502040204020203" pitchFamily="34" charset="0"/>
                <a:cs typeface="Segoe UI" panose="020B0502040204020203" pitchFamily="34" charset="0"/>
              </a:rPr>
              <a:t>sm</a:t>
            </a:r>
            <a:endParaRPr lang="en-US" sz="1600">
              <a:solidFill>
                <a:srgbClr val="333333"/>
              </a:solidFill>
              <a:latin typeface="Segoe UI" panose="020B0502040204020203" pitchFamily="34" charset="0"/>
              <a:cs typeface="Segoe UI" panose="020B0502040204020203" pitchFamily="34" charset="0"/>
            </a:endParaRPr>
          </a:p>
          <a:p>
            <a:r>
              <a:rPr lang="en-US" sz="1600">
                <a:solidFill>
                  <a:srgbClr val="333333"/>
                </a:solidFill>
                <a:latin typeface="Segoe UI" panose="020B0502040204020203" pitchFamily="34" charset="0"/>
                <a:cs typeface="Segoe UI" panose="020B0502040204020203" pitchFamily="34" charset="0"/>
              </a:rPr>
              <a:t>16px</a:t>
            </a:r>
          </a:p>
        </p:txBody>
      </p:sp>
      <p:sp>
        <p:nvSpPr>
          <p:cNvPr id="41" name="Rectangle 40">
            <a:extLst>
              <a:ext uri="{FF2B5EF4-FFF2-40B4-BE49-F238E27FC236}">
                <a16:creationId xmlns:a16="http://schemas.microsoft.com/office/drawing/2014/main" id="{127FF405-09B9-4CA6-BEDD-D0C6AE2D88D1}"/>
              </a:ext>
            </a:extLst>
          </p:cNvPr>
          <p:cNvSpPr/>
          <p:nvPr/>
        </p:nvSpPr>
        <p:spPr>
          <a:xfrm>
            <a:off x="6710405" y="4518187"/>
            <a:ext cx="256032" cy="81381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8EA3F8B4-DBDC-44C7-80BB-2F9BECCE6EAC}"/>
              </a:ext>
            </a:extLst>
          </p:cNvPr>
          <p:cNvSpPr txBox="1"/>
          <p:nvPr/>
        </p:nvSpPr>
        <p:spPr>
          <a:xfrm>
            <a:off x="6599078" y="3847082"/>
            <a:ext cx="618183" cy="584775"/>
          </a:xfrm>
          <a:prstGeom prst="rect">
            <a:avLst/>
          </a:prstGeom>
          <a:noFill/>
        </p:spPr>
        <p:txBody>
          <a:bodyPr wrap="none" rtlCol="0">
            <a:spAutoFit/>
          </a:bodyPr>
          <a:lstStyle/>
          <a:p>
            <a:r>
              <a:rPr lang="en-US" sz="1600" dirty="0">
                <a:solidFill>
                  <a:srgbClr val="333333"/>
                </a:solidFill>
                <a:latin typeface="Segoe UI" panose="020B0502040204020203" pitchFamily="34" charset="0"/>
                <a:cs typeface="Segoe UI" panose="020B0502040204020203" pitchFamily="34" charset="0"/>
              </a:rPr>
              <a:t>md</a:t>
            </a:r>
          </a:p>
          <a:p>
            <a:r>
              <a:rPr lang="en-US" sz="1600" dirty="0">
                <a:solidFill>
                  <a:srgbClr val="333333"/>
                </a:solidFill>
                <a:latin typeface="Segoe UI" panose="020B0502040204020203" pitchFamily="34" charset="0"/>
                <a:cs typeface="Segoe UI" panose="020B0502040204020203" pitchFamily="34" charset="0"/>
              </a:rPr>
              <a:t>20px</a:t>
            </a:r>
          </a:p>
        </p:txBody>
      </p:sp>
      <p:sp>
        <p:nvSpPr>
          <p:cNvPr id="43" name="Rectangle 42">
            <a:extLst>
              <a:ext uri="{FF2B5EF4-FFF2-40B4-BE49-F238E27FC236}">
                <a16:creationId xmlns:a16="http://schemas.microsoft.com/office/drawing/2014/main" id="{6188002A-4725-4FB0-9E4C-263DF616F3ED}"/>
              </a:ext>
            </a:extLst>
          </p:cNvPr>
          <p:cNvSpPr/>
          <p:nvPr/>
        </p:nvSpPr>
        <p:spPr>
          <a:xfrm>
            <a:off x="7506875" y="4518187"/>
            <a:ext cx="301752" cy="81381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38360227-BBE3-4CD8-88DF-90289DA39A10}"/>
              </a:ext>
            </a:extLst>
          </p:cNvPr>
          <p:cNvSpPr txBox="1"/>
          <p:nvPr/>
        </p:nvSpPr>
        <p:spPr>
          <a:xfrm>
            <a:off x="7460143" y="3847082"/>
            <a:ext cx="618183" cy="584775"/>
          </a:xfrm>
          <a:prstGeom prst="rect">
            <a:avLst/>
          </a:prstGeom>
          <a:noFill/>
        </p:spPr>
        <p:txBody>
          <a:bodyPr wrap="none" rtlCol="0">
            <a:spAutoFit/>
          </a:bodyPr>
          <a:lstStyle/>
          <a:p>
            <a:r>
              <a:rPr lang="en-US" sz="1600" dirty="0">
                <a:solidFill>
                  <a:srgbClr val="333333"/>
                </a:solidFill>
                <a:latin typeface="Segoe UI" panose="020B0502040204020203" pitchFamily="34" charset="0"/>
                <a:cs typeface="Segoe UI" panose="020B0502040204020203" pitchFamily="34" charset="0"/>
              </a:rPr>
              <a:t>lg</a:t>
            </a:r>
          </a:p>
          <a:p>
            <a:r>
              <a:rPr lang="en-US" sz="1600" dirty="0">
                <a:solidFill>
                  <a:srgbClr val="333333"/>
                </a:solidFill>
                <a:latin typeface="Segoe UI" panose="020B0502040204020203" pitchFamily="34" charset="0"/>
                <a:cs typeface="Segoe UI" panose="020B0502040204020203" pitchFamily="34" charset="0"/>
              </a:rPr>
              <a:t>24px</a:t>
            </a:r>
          </a:p>
        </p:txBody>
      </p:sp>
      <p:sp>
        <p:nvSpPr>
          <p:cNvPr id="45" name="Rectangle 44">
            <a:extLst>
              <a:ext uri="{FF2B5EF4-FFF2-40B4-BE49-F238E27FC236}">
                <a16:creationId xmlns:a16="http://schemas.microsoft.com/office/drawing/2014/main" id="{881EE8E4-C6C1-40FF-852D-8A415E7AEA54}"/>
              </a:ext>
            </a:extLst>
          </p:cNvPr>
          <p:cNvSpPr/>
          <p:nvPr/>
        </p:nvSpPr>
        <p:spPr>
          <a:xfrm>
            <a:off x="8345429" y="4518187"/>
            <a:ext cx="402336" cy="81381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C1D8DA9B-7D5F-40EC-B6DB-E4A074FAD7C1}"/>
              </a:ext>
            </a:extLst>
          </p:cNvPr>
          <p:cNvSpPr txBox="1"/>
          <p:nvPr/>
        </p:nvSpPr>
        <p:spPr>
          <a:xfrm>
            <a:off x="8270052" y="3847082"/>
            <a:ext cx="618183" cy="584775"/>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xl</a:t>
            </a:r>
          </a:p>
          <a:p>
            <a:r>
              <a:rPr lang="en-US" sz="1600">
                <a:solidFill>
                  <a:srgbClr val="333333"/>
                </a:solidFill>
                <a:latin typeface="Segoe UI" panose="020B0502040204020203" pitchFamily="34" charset="0"/>
                <a:cs typeface="Segoe UI" panose="020B0502040204020203" pitchFamily="34" charset="0"/>
              </a:rPr>
              <a:t>32px</a:t>
            </a:r>
          </a:p>
        </p:txBody>
      </p:sp>
      <p:sp>
        <p:nvSpPr>
          <p:cNvPr id="47" name="Rectangle 46">
            <a:extLst>
              <a:ext uri="{FF2B5EF4-FFF2-40B4-BE49-F238E27FC236}">
                <a16:creationId xmlns:a16="http://schemas.microsoft.com/office/drawing/2014/main" id="{410C0C3F-6B2F-4FD4-B64F-B2C67414A130}"/>
              </a:ext>
            </a:extLst>
          </p:cNvPr>
          <p:cNvSpPr/>
          <p:nvPr/>
        </p:nvSpPr>
        <p:spPr>
          <a:xfrm>
            <a:off x="9180989" y="4518187"/>
            <a:ext cx="512064" cy="81381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2373ED9E-E6FB-485A-8A0E-35CC4404A2D5}"/>
              </a:ext>
            </a:extLst>
          </p:cNvPr>
          <p:cNvSpPr txBox="1"/>
          <p:nvPr/>
        </p:nvSpPr>
        <p:spPr>
          <a:xfrm>
            <a:off x="9122122" y="3847082"/>
            <a:ext cx="618183" cy="584775"/>
          </a:xfrm>
          <a:prstGeom prst="rect">
            <a:avLst/>
          </a:prstGeom>
          <a:noFill/>
        </p:spPr>
        <p:txBody>
          <a:bodyPr wrap="none" rtlCol="0">
            <a:spAutoFit/>
          </a:bodyPr>
          <a:lstStyle/>
          <a:p>
            <a:r>
              <a:rPr lang="en-US" sz="1600" dirty="0" err="1">
                <a:solidFill>
                  <a:srgbClr val="333333"/>
                </a:solidFill>
                <a:latin typeface="Segoe UI" panose="020B0502040204020203" pitchFamily="34" charset="0"/>
                <a:cs typeface="Segoe UI" panose="020B0502040204020203" pitchFamily="34" charset="0"/>
              </a:rPr>
              <a:t>xxl</a:t>
            </a:r>
            <a:endParaRPr lang="en-US" sz="1600" dirty="0">
              <a:solidFill>
                <a:srgbClr val="333333"/>
              </a:solidFill>
              <a:latin typeface="Segoe UI" panose="020B0502040204020203" pitchFamily="34" charset="0"/>
              <a:cs typeface="Segoe UI" panose="020B0502040204020203" pitchFamily="34" charset="0"/>
            </a:endParaRPr>
          </a:p>
          <a:p>
            <a:r>
              <a:rPr lang="en-US" sz="1600" dirty="0">
                <a:solidFill>
                  <a:srgbClr val="333333"/>
                </a:solidFill>
                <a:latin typeface="Segoe UI" panose="020B0502040204020203" pitchFamily="34" charset="0"/>
                <a:cs typeface="Segoe UI" panose="020B0502040204020203" pitchFamily="34" charset="0"/>
              </a:rPr>
              <a:t>40px</a:t>
            </a:r>
          </a:p>
        </p:txBody>
      </p:sp>
      <p:sp>
        <p:nvSpPr>
          <p:cNvPr id="49" name="Rectangle 48">
            <a:extLst>
              <a:ext uri="{FF2B5EF4-FFF2-40B4-BE49-F238E27FC236}">
                <a16:creationId xmlns:a16="http://schemas.microsoft.com/office/drawing/2014/main" id="{E3283185-3843-430E-89B7-C017114A9B3D}"/>
              </a:ext>
            </a:extLst>
          </p:cNvPr>
          <p:cNvSpPr/>
          <p:nvPr/>
        </p:nvSpPr>
        <p:spPr>
          <a:xfrm>
            <a:off x="10112963" y="4518187"/>
            <a:ext cx="813816" cy="81381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4AB4A06B-1176-47DA-ADDB-16BC412DBE6C}"/>
              </a:ext>
            </a:extLst>
          </p:cNvPr>
          <p:cNvSpPr txBox="1"/>
          <p:nvPr/>
        </p:nvSpPr>
        <p:spPr>
          <a:xfrm>
            <a:off x="10012181" y="3847082"/>
            <a:ext cx="618183" cy="584775"/>
          </a:xfrm>
          <a:prstGeom prst="rect">
            <a:avLst/>
          </a:prstGeom>
          <a:noFill/>
        </p:spPr>
        <p:txBody>
          <a:bodyPr wrap="none" rtlCol="0">
            <a:spAutoFit/>
          </a:bodyPr>
          <a:lstStyle/>
          <a:p>
            <a:r>
              <a:rPr lang="en-US" sz="1600" err="1">
                <a:solidFill>
                  <a:srgbClr val="333333"/>
                </a:solidFill>
                <a:latin typeface="Segoe UI" panose="020B0502040204020203" pitchFamily="34" charset="0"/>
                <a:cs typeface="Segoe UI" panose="020B0502040204020203" pitchFamily="34" charset="0"/>
              </a:rPr>
              <a:t>xxxl</a:t>
            </a:r>
            <a:endParaRPr lang="en-US" sz="1600">
              <a:solidFill>
                <a:srgbClr val="333333"/>
              </a:solidFill>
              <a:latin typeface="Segoe UI" panose="020B0502040204020203" pitchFamily="34" charset="0"/>
              <a:cs typeface="Segoe UI" panose="020B0502040204020203" pitchFamily="34" charset="0"/>
            </a:endParaRPr>
          </a:p>
          <a:p>
            <a:r>
              <a:rPr lang="en-US" sz="1600">
                <a:solidFill>
                  <a:srgbClr val="333333"/>
                </a:solidFill>
                <a:latin typeface="Segoe UI" panose="020B0502040204020203" pitchFamily="34" charset="0"/>
                <a:cs typeface="Segoe UI" panose="020B0502040204020203" pitchFamily="34" charset="0"/>
              </a:rPr>
              <a:t>64px</a:t>
            </a:r>
          </a:p>
        </p:txBody>
      </p:sp>
      <p:sp>
        <p:nvSpPr>
          <p:cNvPr id="53" name="TextBox 52">
            <a:extLst>
              <a:ext uri="{FF2B5EF4-FFF2-40B4-BE49-F238E27FC236}">
                <a16:creationId xmlns:a16="http://schemas.microsoft.com/office/drawing/2014/main" id="{809AE8E4-7BCB-452F-9C73-91890AFF18C5}"/>
              </a:ext>
            </a:extLst>
          </p:cNvPr>
          <p:cNvSpPr txBox="1"/>
          <p:nvPr/>
        </p:nvSpPr>
        <p:spPr>
          <a:xfrm>
            <a:off x="446345" y="3847082"/>
            <a:ext cx="1473480"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General Scale</a:t>
            </a:r>
          </a:p>
        </p:txBody>
      </p:sp>
      <p:sp>
        <p:nvSpPr>
          <p:cNvPr id="2" name="Text Placeholder 1">
            <a:extLst>
              <a:ext uri="{FF2B5EF4-FFF2-40B4-BE49-F238E27FC236}">
                <a16:creationId xmlns:a16="http://schemas.microsoft.com/office/drawing/2014/main" id="{23F36B38-D73F-4D8F-8890-0DDAD7959BCB}"/>
              </a:ext>
            </a:extLst>
          </p:cNvPr>
          <p:cNvSpPr>
            <a:spLocks noGrp="1"/>
          </p:cNvSpPr>
          <p:nvPr>
            <p:ph type="body" sz="quarter" idx="11"/>
          </p:nvPr>
        </p:nvSpPr>
        <p:spPr/>
        <p:txBody>
          <a:bodyPr/>
          <a:lstStyle/>
          <a:p>
            <a:r>
              <a:rPr lang="en-US" dirty="0"/>
              <a:t>Spacing</a:t>
            </a:r>
          </a:p>
        </p:txBody>
      </p:sp>
      <p:sp>
        <p:nvSpPr>
          <p:cNvPr id="3" name="Text Placeholder 2">
            <a:extLst>
              <a:ext uri="{FF2B5EF4-FFF2-40B4-BE49-F238E27FC236}">
                <a16:creationId xmlns:a16="http://schemas.microsoft.com/office/drawing/2014/main" id="{17A86526-B40E-41BD-B56E-6CF3E9C904CE}"/>
              </a:ext>
            </a:extLst>
          </p:cNvPr>
          <p:cNvSpPr>
            <a:spLocks noGrp="1"/>
          </p:cNvSpPr>
          <p:nvPr>
            <p:ph type="body" sz="quarter" idx="13"/>
          </p:nvPr>
        </p:nvSpPr>
        <p:spPr>
          <a:xfrm>
            <a:off x="433469" y="226764"/>
            <a:ext cx="9257689" cy="339752"/>
          </a:xfrm>
        </p:spPr>
        <p:txBody>
          <a:bodyPr/>
          <a:lstStyle/>
          <a:p>
            <a:r>
              <a:rPr lang="en-US" dirty="0"/>
              <a:t>APPENDIX</a:t>
            </a:r>
          </a:p>
        </p:txBody>
      </p:sp>
      <p:sp>
        <p:nvSpPr>
          <p:cNvPr id="27" name="TextBox 26">
            <a:extLst>
              <a:ext uri="{FF2B5EF4-FFF2-40B4-BE49-F238E27FC236}">
                <a16:creationId xmlns:a16="http://schemas.microsoft.com/office/drawing/2014/main" id="{4DE3F293-0EE4-48AD-A738-4676004C77BD}"/>
              </a:ext>
            </a:extLst>
          </p:cNvPr>
          <p:cNvSpPr txBox="1"/>
          <p:nvPr/>
        </p:nvSpPr>
        <p:spPr>
          <a:xfrm>
            <a:off x="3482573" y="6521191"/>
            <a:ext cx="447558" cy="338554"/>
          </a:xfrm>
          <a:prstGeom prst="rect">
            <a:avLst/>
          </a:prstGeom>
          <a:noFill/>
        </p:spPr>
        <p:txBody>
          <a:bodyPr wrap="none" rtlCol="0">
            <a:spAutoFit/>
          </a:bodyPr>
          <a:lstStyle/>
          <a:p>
            <a:r>
              <a:rPr lang="en-US" sz="1600" err="1">
                <a:solidFill>
                  <a:srgbClr val="333333"/>
                </a:solidFill>
                <a:latin typeface="Segoe UI" panose="020B0502040204020203" pitchFamily="34" charset="0"/>
                <a:cs typeface="Segoe UI" panose="020B0502040204020203" pitchFamily="34" charset="0"/>
              </a:rPr>
              <a:t>sm</a:t>
            </a:r>
            <a:endParaRPr lang="en-US" sz="1600">
              <a:solidFill>
                <a:srgbClr val="333333"/>
              </a:solidFill>
              <a:latin typeface="Segoe UI" panose="020B0502040204020203" pitchFamily="34" charset="0"/>
              <a:cs typeface="Segoe UI" panose="020B0502040204020203" pitchFamily="34" charset="0"/>
            </a:endParaRPr>
          </a:p>
        </p:txBody>
      </p:sp>
      <p:grpSp>
        <p:nvGrpSpPr>
          <p:cNvPr id="30" name="Group 29">
            <a:extLst>
              <a:ext uri="{FF2B5EF4-FFF2-40B4-BE49-F238E27FC236}">
                <a16:creationId xmlns:a16="http://schemas.microsoft.com/office/drawing/2014/main" id="{065323BF-73A8-41FF-B35F-3C48FE905F57}"/>
              </a:ext>
            </a:extLst>
          </p:cNvPr>
          <p:cNvGrpSpPr/>
          <p:nvPr/>
        </p:nvGrpSpPr>
        <p:grpSpPr>
          <a:xfrm>
            <a:off x="3546112" y="7091967"/>
            <a:ext cx="813816" cy="813816"/>
            <a:chOff x="2329376" y="3794504"/>
            <a:chExt cx="813816" cy="813816"/>
          </a:xfrm>
        </p:grpSpPr>
        <p:sp>
          <p:nvSpPr>
            <p:cNvPr id="31" name="Rectangle 30">
              <a:extLst>
                <a:ext uri="{FF2B5EF4-FFF2-40B4-BE49-F238E27FC236}">
                  <a16:creationId xmlns:a16="http://schemas.microsoft.com/office/drawing/2014/main" id="{31681893-DF29-400F-A909-68B5235495CD}"/>
                </a:ext>
              </a:extLst>
            </p:cNvPr>
            <p:cNvSpPr/>
            <p:nvPr/>
          </p:nvSpPr>
          <p:spPr>
            <a:xfrm>
              <a:off x="2329376" y="3794504"/>
              <a:ext cx="813816" cy="81381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E24FAB75-5FAD-4617-B927-0828E7CFB97C}"/>
                </a:ext>
              </a:extLst>
            </p:cNvPr>
            <p:cNvSpPr/>
            <p:nvPr/>
          </p:nvSpPr>
          <p:spPr>
            <a:xfrm>
              <a:off x="2343092" y="3808220"/>
              <a:ext cx="786384" cy="786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9F92536B-8ADB-4C5C-BB83-53B23C6E7A78}"/>
              </a:ext>
            </a:extLst>
          </p:cNvPr>
          <p:cNvSpPr txBox="1"/>
          <p:nvPr/>
        </p:nvSpPr>
        <p:spPr>
          <a:xfrm>
            <a:off x="4608145" y="6521191"/>
            <a:ext cx="1068003" cy="338554"/>
          </a:xfrm>
          <a:prstGeom prst="rect">
            <a:avLst/>
          </a:prstGeom>
          <a:noFill/>
        </p:spPr>
        <p:txBody>
          <a:bodyPr wrap="square" rtlCol="0">
            <a:spAutoFit/>
          </a:bodyPr>
          <a:lstStyle/>
          <a:p>
            <a:r>
              <a:rPr lang="en-US" sz="1600" dirty="0">
                <a:solidFill>
                  <a:srgbClr val="333333"/>
                </a:solidFill>
                <a:latin typeface="Segoe UI" panose="020B0502040204020203" pitchFamily="34" charset="0"/>
                <a:cs typeface="Segoe UI" panose="020B0502040204020203" pitchFamily="34" charset="0"/>
              </a:rPr>
              <a:t>md</a:t>
            </a:r>
          </a:p>
        </p:txBody>
      </p:sp>
      <p:grpSp>
        <p:nvGrpSpPr>
          <p:cNvPr id="55" name="Group 54">
            <a:extLst>
              <a:ext uri="{FF2B5EF4-FFF2-40B4-BE49-F238E27FC236}">
                <a16:creationId xmlns:a16="http://schemas.microsoft.com/office/drawing/2014/main" id="{154B63F9-E9FA-4189-A13A-AE14155CDC8C}"/>
              </a:ext>
            </a:extLst>
          </p:cNvPr>
          <p:cNvGrpSpPr/>
          <p:nvPr/>
        </p:nvGrpSpPr>
        <p:grpSpPr>
          <a:xfrm>
            <a:off x="4667796" y="7078251"/>
            <a:ext cx="813816" cy="813816"/>
            <a:chOff x="3466786" y="3794504"/>
            <a:chExt cx="813816" cy="813816"/>
          </a:xfrm>
        </p:grpSpPr>
        <p:sp>
          <p:nvSpPr>
            <p:cNvPr id="56" name="Rectangle 55">
              <a:extLst>
                <a:ext uri="{FF2B5EF4-FFF2-40B4-BE49-F238E27FC236}">
                  <a16:creationId xmlns:a16="http://schemas.microsoft.com/office/drawing/2014/main" id="{0F1232C8-AFE1-4E4C-8EA0-4364B696B175}"/>
                </a:ext>
              </a:extLst>
            </p:cNvPr>
            <p:cNvSpPr/>
            <p:nvPr/>
          </p:nvSpPr>
          <p:spPr>
            <a:xfrm>
              <a:off x="3466786" y="3794504"/>
              <a:ext cx="813816" cy="81381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C8E9B95B-0B29-45F2-ADBD-B5BE8548D309}"/>
                </a:ext>
              </a:extLst>
            </p:cNvPr>
            <p:cNvSpPr/>
            <p:nvPr/>
          </p:nvSpPr>
          <p:spPr>
            <a:xfrm>
              <a:off x="3494218" y="3821936"/>
              <a:ext cx="758952" cy="7589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8" name="Group 57">
            <a:extLst>
              <a:ext uri="{FF2B5EF4-FFF2-40B4-BE49-F238E27FC236}">
                <a16:creationId xmlns:a16="http://schemas.microsoft.com/office/drawing/2014/main" id="{9F2C6AC7-F430-4A4A-B26F-FCA802360875}"/>
              </a:ext>
            </a:extLst>
          </p:cNvPr>
          <p:cNvGrpSpPr/>
          <p:nvPr/>
        </p:nvGrpSpPr>
        <p:grpSpPr>
          <a:xfrm>
            <a:off x="5789480" y="7061028"/>
            <a:ext cx="813816" cy="813816"/>
            <a:chOff x="4547184" y="3794504"/>
            <a:chExt cx="813816" cy="813816"/>
          </a:xfrm>
        </p:grpSpPr>
        <p:sp>
          <p:nvSpPr>
            <p:cNvPr id="59" name="Rectangle 58">
              <a:extLst>
                <a:ext uri="{FF2B5EF4-FFF2-40B4-BE49-F238E27FC236}">
                  <a16:creationId xmlns:a16="http://schemas.microsoft.com/office/drawing/2014/main" id="{2078C810-6B5A-44F2-A76C-37E4C9E856FE}"/>
                </a:ext>
              </a:extLst>
            </p:cNvPr>
            <p:cNvSpPr/>
            <p:nvPr/>
          </p:nvSpPr>
          <p:spPr>
            <a:xfrm>
              <a:off x="4547184" y="3794504"/>
              <a:ext cx="813816" cy="813816"/>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07C5BBA8-401A-489F-B7D5-FD62507B7420}"/>
                </a:ext>
              </a:extLst>
            </p:cNvPr>
            <p:cNvSpPr/>
            <p:nvPr/>
          </p:nvSpPr>
          <p:spPr>
            <a:xfrm>
              <a:off x="4597476" y="3844796"/>
              <a:ext cx="713232" cy="7132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Rectangle 60">
            <a:extLst>
              <a:ext uri="{FF2B5EF4-FFF2-40B4-BE49-F238E27FC236}">
                <a16:creationId xmlns:a16="http://schemas.microsoft.com/office/drawing/2014/main" id="{22F37A9D-B473-489C-A596-A368D198D27F}"/>
              </a:ext>
            </a:extLst>
          </p:cNvPr>
          <p:cNvSpPr/>
          <p:nvPr/>
        </p:nvSpPr>
        <p:spPr>
          <a:xfrm>
            <a:off x="2339573" y="6911913"/>
            <a:ext cx="813816" cy="8138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a:extLst>
              <a:ext uri="{FF2B5EF4-FFF2-40B4-BE49-F238E27FC236}">
                <a16:creationId xmlns:a16="http://schemas.microsoft.com/office/drawing/2014/main" id="{CF9E0F32-1592-44D5-8B12-6B49D5A61C51}"/>
              </a:ext>
            </a:extLst>
          </p:cNvPr>
          <p:cNvSpPr txBox="1"/>
          <p:nvPr/>
        </p:nvSpPr>
        <p:spPr>
          <a:xfrm>
            <a:off x="5723488" y="6521191"/>
            <a:ext cx="35458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lg</a:t>
            </a:r>
          </a:p>
        </p:txBody>
      </p:sp>
      <p:sp>
        <p:nvSpPr>
          <p:cNvPr id="63" name="TextBox 62">
            <a:extLst>
              <a:ext uri="{FF2B5EF4-FFF2-40B4-BE49-F238E27FC236}">
                <a16:creationId xmlns:a16="http://schemas.microsoft.com/office/drawing/2014/main" id="{71D108FC-305D-42EB-8C1E-F4E574AABC43}"/>
              </a:ext>
            </a:extLst>
          </p:cNvPr>
          <p:cNvSpPr txBox="1"/>
          <p:nvPr/>
        </p:nvSpPr>
        <p:spPr>
          <a:xfrm>
            <a:off x="2510264" y="6521191"/>
            <a:ext cx="643125" cy="338554"/>
          </a:xfrm>
          <a:prstGeom prst="rect">
            <a:avLst/>
          </a:prstGeom>
          <a:noFill/>
        </p:spPr>
        <p:txBody>
          <a:bodyPr wrap="none" rtlCol="0">
            <a:spAutoFit/>
          </a:bodyPr>
          <a:lstStyle/>
          <a:p>
            <a:r>
              <a:rPr lang="en-US" sz="1600" dirty="0">
                <a:solidFill>
                  <a:srgbClr val="333333"/>
                </a:solidFill>
                <a:latin typeface="Segoe UI" panose="020B0502040204020203" pitchFamily="34" charset="0"/>
                <a:cs typeface="Segoe UI" panose="020B0502040204020203" pitchFamily="34" charset="0"/>
              </a:rPr>
              <a:t>none</a:t>
            </a:r>
          </a:p>
        </p:txBody>
      </p:sp>
      <p:sp>
        <p:nvSpPr>
          <p:cNvPr id="64" name="TextBox 63">
            <a:extLst>
              <a:ext uri="{FF2B5EF4-FFF2-40B4-BE49-F238E27FC236}">
                <a16:creationId xmlns:a16="http://schemas.microsoft.com/office/drawing/2014/main" id="{85C1CE11-AFC2-46EA-8144-7D62808101AE}"/>
              </a:ext>
            </a:extLst>
          </p:cNvPr>
          <p:cNvSpPr txBox="1"/>
          <p:nvPr/>
        </p:nvSpPr>
        <p:spPr>
          <a:xfrm>
            <a:off x="446345" y="6521191"/>
            <a:ext cx="1389291" cy="338554"/>
          </a:xfrm>
          <a:prstGeom prst="rect">
            <a:avLst/>
          </a:prstGeom>
          <a:noFill/>
        </p:spPr>
        <p:txBody>
          <a:bodyPr wrap="none" rtlCol="0">
            <a:spAutoFit/>
          </a:bodyPr>
          <a:lstStyle/>
          <a:p>
            <a:r>
              <a:rPr lang="en-US" sz="1600" dirty="0">
                <a:solidFill>
                  <a:srgbClr val="333333"/>
                </a:solidFill>
                <a:latin typeface="Segoe UI Bold" panose="020B0802040204020203" pitchFamily="34" charset="0"/>
                <a:cs typeface="Segoe UI Bold" panose="020B0802040204020203" pitchFamily="34" charset="0"/>
              </a:rPr>
              <a:t>Border Scale</a:t>
            </a:r>
          </a:p>
        </p:txBody>
      </p:sp>
      <p:sp>
        <p:nvSpPr>
          <p:cNvPr id="51" name="TextBox 50">
            <a:extLst>
              <a:ext uri="{FF2B5EF4-FFF2-40B4-BE49-F238E27FC236}">
                <a16:creationId xmlns:a16="http://schemas.microsoft.com/office/drawing/2014/main" id="{D87DD898-BF0F-4CA5-AA86-B8084631E70D}"/>
              </a:ext>
            </a:extLst>
          </p:cNvPr>
          <p:cNvSpPr txBox="1"/>
          <p:nvPr/>
        </p:nvSpPr>
        <p:spPr>
          <a:xfrm>
            <a:off x="446345" y="1640213"/>
            <a:ext cx="18651280" cy="1477328"/>
          </a:xfrm>
          <a:prstGeom prst="rect">
            <a:avLst/>
          </a:prstGeom>
          <a:noFill/>
        </p:spPr>
        <p:txBody>
          <a:bodyPr wrap="square" rtlCol="0">
            <a:spAutoFit/>
          </a:bodyPr>
          <a:lstStyle/>
          <a:p>
            <a:pPr fontAlgn="base"/>
            <a:r>
              <a:rPr lang="en-US" dirty="0">
                <a:latin typeface="Segoe UI" panose="020B0502040204020203" pitchFamily="34" charset="0"/>
                <a:cs typeface="Segoe UI" panose="020B0502040204020203" pitchFamily="34" charset="0"/>
              </a:rPr>
              <a:t>The </a:t>
            </a:r>
            <a:r>
              <a:rPr lang="en-US" dirty="0" err="1">
                <a:latin typeface="Segoe UI" panose="020B0502040204020203" pitchFamily="34" charset="0"/>
                <a:cs typeface="Segoe UI" panose="020B0502040204020203" pitchFamily="34" charset="0"/>
              </a:rPr>
              <a:t>sme</a:t>
            </a:r>
            <a:r>
              <a:rPr lang="en-US" dirty="0">
                <a:latin typeface="Segoe UI" panose="020B0502040204020203" pitchFamily="34" charset="0"/>
                <a:cs typeface="Segoe UI" panose="020B0502040204020203" pitchFamily="34" charset="0"/>
              </a:rPr>
              <a:t> spacing scale and associated classes use a base pixel size to derive common values used for defining space.</a:t>
            </a:r>
          </a:p>
          <a:p>
            <a:pPr fontAlgn="base"/>
            <a:r>
              <a:rPr lang="en-US" b="1" dirty="0">
                <a:latin typeface="Segoe UI" panose="020B0502040204020203" pitchFamily="34" charset="0"/>
                <a:cs typeface="Segoe UI" panose="020B0502040204020203" pitchFamily="34" charset="0"/>
              </a:rPr>
              <a:t>'Space’ </a:t>
            </a:r>
            <a:r>
              <a:rPr lang="en-US" dirty="0">
                <a:latin typeface="Segoe UI" panose="020B0502040204020203" pitchFamily="34" charset="0"/>
                <a:cs typeface="Segoe UI" panose="020B0502040204020203" pitchFamily="34" charset="0"/>
              </a:rPr>
              <a:t>is the term we use to define the dimensions of objects and the distance in-between them.</a:t>
            </a:r>
          </a:p>
          <a:p>
            <a:pPr fontAlgn="base"/>
            <a:endParaRPr lang="en-US" dirty="0">
              <a:latin typeface="Segoe UI" panose="020B0502040204020203" pitchFamily="34" charset="0"/>
              <a:cs typeface="Segoe UI" panose="020B0502040204020203" pitchFamily="34" charset="0"/>
            </a:endParaRPr>
          </a:p>
          <a:p>
            <a:pPr fontAlgn="base"/>
            <a:r>
              <a:rPr lang="en-US" dirty="0">
                <a:latin typeface="Segoe UI" panose="020B0502040204020203" pitchFamily="34" charset="0"/>
                <a:cs typeface="Segoe UI" panose="020B0502040204020203" pitchFamily="34" charset="0"/>
              </a:rPr>
              <a:t>Most if not all scenarios can be achieved using the predefined spacing guidelines. Please do not to create your own spacing and stick to this spacing scale. This will help the product to maintain a sense of cohesion and consistency even though it is developed by many different teams and organizations.</a:t>
            </a:r>
          </a:p>
        </p:txBody>
      </p:sp>
    </p:spTree>
    <p:extLst>
      <p:ext uri="{BB962C8B-B14F-4D97-AF65-F5344CB8AC3E}">
        <p14:creationId xmlns:p14="http://schemas.microsoft.com/office/powerpoint/2010/main" val="39111742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2A4CC3A-3D01-4F7B-A213-5B903EA7D7FE}"/>
              </a:ext>
            </a:extLst>
          </p:cNvPr>
          <p:cNvSpPr txBox="1"/>
          <p:nvPr/>
        </p:nvSpPr>
        <p:spPr>
          <a:xfrm>
            <a:off x="1615803" y="1772612"/>
            <a:ext cx="3629520" cy="584775"/>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Inset</a:t>
            </a:r>
          </a:p>
          <a:p>
            <a:r>
              <a:rPr lang="en-US" sz="1600">
                <a:solidFill>
                  <a:srgbClr val="333333"/>
                </a:solidFill>
                <a:latin typeface="Segoe UI" panose="020B0502040204020203" pitchFamily="34" charset="0"/>
                <a:cs typeface="Segoe UI" panose="020B0502040204020203" pitchFamily="34" charset="0"/>
              </a:rPr>
              <a:t>Applies space to all sides of the object</a:t>
            </a:r>
          </a:p>
        </p:txBody>
      </p:sp>
      <p:grpSp>
        <p:nvGrpSpPr>
          <p:cNvPr id="4" name="Group 3">
            <a:extLst>
              <a:ext uri="{FF2B5EF4-FFF2-40B4-BE49-F238E27FC236}">
                <a16:creationId xmlns:a16="http://schemas.microsoft.com/office/drawing/2014/main" id="{4D4842DD-4F09-4F11-A72F-BF4E65C3B6D2}"/>
              </a:ext>
            </a:extLst>
          </p:cNvPr>
          <p:cNvGrpSpPr/>
          <p:nvPr/>
        </p:nvGrpSpPr>
        <p:grpSpPr>
          <a:xfrm>
            <a:off x="600819" y="1772612"/>
            <a:ext cx="813816" cy="813816"/>
            <a:chOff x="1089285" y="5779760"/>
            <a:chExt cx="813816" cy="813816"/>
          </a:xfrm>
        </p:grpSpPr>
        <p:sp>
          <p:nvSpPr>
            <p:cNvPr id="5" name="Rectangle 4">
              <a:extLst>
                <a:ext uri="{FF2B5EF4-FFF2-40B4-BE49-F238E27FC236}">
                  <a16:creationId xmlns:a16="http://schemas.microsoft.com/office/drawing/2014/main" id="{9BEDDBE7-2C36-46EF-9856-C6672B160FC4}"/>
                </a:ext>
              </a:extLst>
            </p:cNvPr>
            <p:cNvSpPr/>
            <p:nvPr/>
          </p:nvSpPr>
          <p:spPr>
            <a:xfrm>
              <a:off x="1089285" y="5779760"/>
              <a:ext cx="813816" cy="8138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0B509CE-FAF7-4B70-8F01-73228698FDB5}"/>
                </a:ext>
              </a:extLst>
            </p:cNvPr>
            <p:cNvSpPr/>
            <p:nvPr/>
          </p:nvSpPr>
          <p:spPr>
            <a:xfrm>
              <a:off x="1103001" y="5793476"/>
              <a:ext cx="786384" cy="786384"/>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C8048AF-B143-4E90-AB09-54884377EE3E}"/>
                </a:ext>
              </a:extLst>
            </p:cNvPr>
            <p:cNvSpPr/>
            <p:nvPr/>
          </p:nvSpPr>
          <p:spPr>
            <a:xfrm>
              <a:off x="1304169" y="5994644"/>
              <a:ext cx="384048" cy="384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a:extLst>
              <a:ext uri="{FF2B5EF4-FFF2-40B4-BE49-F238E27FC236}">
                <a16:creationId xmlns:a16="http://schemas.microsoft.com/office/drawing/2014/main" id="{F28733EF-DBB6-42C0-84BA-015A75FFEF90}"/>
              </a:ext>
            </a:extLst>
          </p:cNvPr>
          <p:cNvSpPr txBox="1"/>
          <p:nvPr/>
        </p:nvSpPr>
        <p:spPr>
          <a:xfrm>
            <a:off x="1615803" y="2942456"/>
            <a:ext cx="3995004" cy="584775"/>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Top</a:t>
            </a:r>
          </a:p>
          <a:p>
            <a:r>
              <a:rPr lang="en-US" sz="1600">
                <a:solidFill>
                  <a:srgbClr val="333333"/>
                </a:solidFill>
                <a:latin typeface="Segoe UI" panose="020B0502040204020203" pitchFamily="34" charset="0"/>
                <a:cs typeface="Segoe UI" panose="020B0502040204020203" pitchFamily="34" charset="0"/>
              </a:rPr>
              <a:t>Applies space to the top side of the object</a:t>
            </a:r>
          </a:p>
        </p:txBody>
      </p:sp>
      <p:grpSp>
        <p:nvGrpSpPr>
          <p:cNvPr id="9" name="Group 8">
            <a:extLst>
              <a:ext uri="{FF2B5EF4-FFF2-40B4-BE49-F238E27FC236}">
                <a16:creationId xmlns:a16="http://schemas.microsoft.com/office/drawing/2014/main" id="{86EA90BF-0416-4948-A7E5-5D00CF55995F}"/>
              </a:ext>
            </a:extLst>
          </p:cNvPr>
          <p:cNvGrpSpPr/>
          <p:nvPr/>
        </p:nvGrpSpPr>
        <p:grpSpPr>
          <a:xfrm>
            <a:off x="600819" y="2942456"/>
            <a:ext cx="813816" cy="813816"/>
            <a:chOff x="2350862" y="5779760"/>
            <a:chExt cx="813816" cy="813816"/>
          </a:xfrm>
        </p:grpSpPr>
        <p:sp>
          <p:nvSpPr>
            <p:cNvPr id="10" name="Rectangle 9">
              <a:extLst>
                <a:ext uri="{FF2B5EF4-FFF2-40B4-BE49-F238E27FC236}">
                  <a16:creationId xmlns:a16="http://schemas.microsoft.com/office/drawing/2014/main" id="{54FA74A9-76E7-4DCF-A076-A1AF206F3CA1}"/>
                </a:ext>
              </a:extLst>
            </p:cNvPr>
            <p:cNvSpPr/>
            <p:nvPr/>
          </p:nvSpPr>
          <p:spPr>
            <a:xfrm>
              <a:off x="2350862" y="5779760"/>
              <a:ext cx="813816" cy="8138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9A656B23-5B19-4879-9AB0-B040DA776364}"/>
                </a:ext>
              </a:extLst>
            </p:cNvPr>
            <p:cNvGrpSpPr/>
            <p:nvPr/>
          </p:nvGrpSpPr>
          <p:grpSpPr>
            <a:xfrm>
              <a:off x="2364578" y="5793476"/>
              <a:ext cx="786384" cy="786384"/>
              <a:chOff x="2421728" y="5793476"/>
              <a:chExt cx="786384" cy="786384"/>
            </a:xfrm>
          </p:grpSpPr>
          <p:sp>
            <p:nvSpPr>
              <p:cNvPr id="12" name="Rectangle 11">
                <a:extLst>
                  <a:ext uri="{FF2B5EF4-FFF2-40B4-BE49-F238E27FC236}">
                    <a16:creationId xmlns:a16="http://schemas.microsoft.com/office/drawing/2014/main" id="{7D737C7E-4544-4395-A1C2-893F35AE5B57}"/>
                  </a:ext>
                </a:extLst>
              </p:cNvPr>
              <p:cNvSpPr/>
              <p:nvPr/>
            </p:nvSpPr>
            <p:spPr>
              <a:xfrm>
                <a:off x="2421728" y="5793476"/>
                <a:ext cx="786384" cy="786384"/>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F7592EF-FA49-4603-ABB8-FD4C7009919E}"/>
                  </a:ext>
                </a:extLst>
              </p:cNvPr>
              <p:cNvSpPr/>
              <p:nvPr/>
            </p:nvSpPr>
            <p:spPr>
              <a:xfrm>
                <a:off x="2421728" y="5994644"/>
                <a:ext cx="786384" cy="585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4" name="TextBox 13">
            <a:extLst>
              <a:ext uri="{FF2B5EF4-FFF2-40B4-BE49-F238E27FC236}">
                <a16:creationId xmlns:a16="http://schemas.microsoft.com/office/drawing/2014/main" id="{AC4FC211-B6AA-4985-B9FE-29E5351BD04E}"/>
              </a:ext>
            </a:extLst>
          </p:cNvPr>
          <p:cNvSpPr txBox="1"/>
          <p:nvPr/>
        </p:nvSpPr>
        <p:spPr>
          <a:xfrm>
            <a:off x="1615803" y="5294384"/>
            <a:ext cx="3981090" cy="584775"/>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Left</a:t>
            </a:r>
          </a:p>
          <a:p>
            <a:r>
              <a:rPr lang="en-US" sz="1600">
                <a:solidFill>
                  <a:srgbClr val="333333"/>
                </a:solidFill>
                <a:latin typeface="Segoe UI" panose="020B0502040204020203" pitchFamily="34" charset="0"/>
                <a:cs typeface="Segoe UI" panose="020B0502040204020203" pitchFamily="34" charset="0"/>
              </a:rPr>
              <a:t>Applies space to the left side of the object</a:t>
            </a:r>
          </a:p>
        </p:txBody>
      </p:sp>
      <p:grpSp>
        <p:nvGrpSpPr>
          <p:cNvPr id="15" name="Group 14">
            <a:extLst>
              <a:ext uri="{FF2B5EF4-FFF2-40B4-BE49-F238E27FC236}">
                <a16:creationId xmlns:a16="http://schemas.microsoft.com/office/drawing/2014/main" id="{F007E173-D970-4BA8-8E9F-1FD97F2C9C9A}"/>
              </a:ext>
            </a:extLst>
          </p:cNvPr>
          <p:cNvGrpSpPr/>
          <p:nvPr/>
        </p:nvGrpSpPr>
        <p:grpSpPr>
          <a:xfrm>
            <a:off x="600819" y="5294384"/>
            <a:ext cx="813816" cy="813816"/>
            <a:chOff x="4929952" y="5781385"/>
            <a:chExt cx="813816" cy="813816"/>
          </a:xfrm>
        </p:grpSpPr>
        <p:sp>
          <p:nvSpPr>
            <p:cNvPr id="16" name="Rectangle 15">
              <a:extLst>
                <a:ext uri="{FF2B5EF4-FFF2-40B4-BE49-F238E27FC236}">
                  <a16:creationId xmlns:a16="http://schemas.microsoft.com/office/drawing/2014/main" id="{3A69EBF0-D806-4F06-B5BC-29467D06CC95}"/>
                </a:ext>
              </a:extLst>
            </p:cNvPr>
            <p:cNvSpPr/>
            <p:nvPr/>
          </p:nvSpPr>
          <p:spPr>
            <a:xfrm>
              <a:off x="4929952" y="5781385"/>
              <a:ext cx="813816" cy="8138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CE923A9-9410-4AB7-BE1E-AFAA53032B07}"/>
                </a:ext>
              </a:extLst>
            </p:cNvPr>
            <p:cNvSpPr/>
            <p:nvPr/>
          </p:nvSpPr>
          <p:spPr>
            <a:xfrm>
              <a:off x="4943668" y="5795101"/>
              <a:ext cx="786384" cy="786384"/>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8A9132C2-4CCC-4102-82E8-7E80AFAEED4A}"/>
                </a:ext>
              </a:extLst>
            </p:cNvPr>
            <p:cNvSpPr/>
            <p:nvPr/>
          </p:nvSpPr>
          <p:spPr>
            <a:xfrm>
              <a:off x="5144836" y="5795101"/>
              <a:ext cx="585216" cy="786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D608A5E-1B8D-4163-BEF8-DDEBA0E135D9}"/>
              </a:ext>
            </a:extLst>
          </p:cNvPr>
          <p:cNvSpPr txBox="1"/>
          <p:nvPr/>
        </p:nvSpPr>
        <p:spPr>
          <a:xfrm>
            <a:off x="1615803" y="4120460"/>
            <a:ext cx="4360489" cy="584775"/>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Bottom</a:t>
            </a:r>
          </a:p>
          <a:p>
            <a:r>
              <a:rPr lang="en-US" sz="1600">
                <a:solidFill>
                  <a:srgbClr val="333333"/>
                </a:solidFill>
                <a:latin typeface="Segoe UI" panose="020B0502040204020203" pitchFamily="34" charset="0"/>
                <a:cs typeface="Segoe UI" panose="020B0502040204020203" pitchFamily="34" charset="0"/>
              </a:rPr>
              <a:t>Applies space to the bottom side of the object</a:t>
            </a:r>
          </a:p>
        </p:txBody>
      </p:sp>
      <p:grpSp>
        <p:nvGrpSpPr>
          <p:cNvPr id="20" name="Group 19">
            <a:extLst>
              <a:ext uri="{FF2B5EF4-FFF2-40B4-BE49-F238E27FC236}">
                <a16:creationId xmlns:a16="http://schemas.microsoft.com/office/drawing/2014/main" id="{11290454-9781-4097-A5D8-B2371716856B}"/>
              </a:ext>
            </a:extLst>
          </p:cNvPr>
          <p:cNvGrpSpPr/>
          <p:nvPr/>
        </p:nvGrpSpPr>
        <p:grpSpPr>
          <a:xfrm>
            <a:off x="600819" y="4120460"/>
            <a:ext cx="813816" cy="813816"/>
            <a:chOff x="3620094" y="5779760"/>
            <a:chExt cx="813816" cy="813816"/>
          </a:xfrm>
        </p:grpSpPr>
        <p:sp>
          <p:nvSpPr>
            <p:cNvPr id="21" name="Rectangle 20">
              <a:extLst>
                <a:ext uri="{FF2B5EF4-FFF2-40B4-BE49-F238E27FC236}">
                  <a16:creationId xmlns:a16="http://schemas.microsoft.com/office/drawing/2014/main" id="{8E8D1C28-9A7D-4D2A-9A21-45C072716C80}"/>
                </a:ext>
              </a:extLst>
            </p:cNvPr>
            <p:cNvSpPr/>
            <p:nvPr/>
          </p:nvSpPr>
          <p:spPr>
            <a:xfrm>
              <a:off x="3620094" y="5779760"/>
              <a:ext cx="813816" cy="8138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F359793-AF54-42C9-93E0-6C8F9940A46E}"/>
                </a:ext>
              </a:extLst>
            </p:cNvPr>
            <p:cNvSpPr/>
            <p:nvPr/>
          </p:nvSpPr>
          <p:spPr>
            <a:xfrm>
              <a:off x="3633810" y="5793476"/>
              <a:ext cx="786384" cy="786384"/>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0EC7068-10D4-4637-B10E-C83317A3FA87}"/>
                </a:ext>
              </a:extLst>
            </p:cNvPr>
            <p:cNvSpPr/>
            <p:nvPr/>
          </p:nvSpPr>
          <p:spPr>
            <a:xfrm>
              <a:off x="3633810" y="5793476"/>
              <a:ext cx="786384" cy="585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Box 23">
            <a:extLst>
              <a:ext uri="{FF2B5EF4-FFF2-40B4-BE49-F238E27FC236}">
                <a16:creationId xmlns:a16="http://schemas.microsoft.com/office/drawing/2014/main" id="{1AD63F87-7D2B-4676-8426-C32C80398AB8}"/>
              </a:ext>
            </a:extLst>
          </p:cNvPr>
          <p:cNvSpPr txBox="1"/>
          <p:nvPr/>
        </p:nvSpPr>
        <p:spPr>
          <a:xfrm>
            <a:off x="1615803" y="6468308"/>
            <a:ext cx="4113627" cy="584775"/>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Right</a:t>
            </a:r>
          </a:p>
          <a:p>
            <a:r>
              <a:rPr lang="en-US" sz="1600">
                <a:solidFill>
                  <a:srgbClr val="333333"/>
                </a:solidFill>
                <a:latin typeface="Segoe UI" panose="020B0502040204020203" pitchFamily="34" charset="0"/>
                <a:cs typeface="Segoe UI" panose="020B0502040204020203" pitchFamily="34" charset="0"/>
              </a:rPr>
              <a:t>Applies space to the right side of the object</a:t>
            </a:r>
          </a:p>
        </p:txBody>
      </p:sp>
      <p:grpSp>
        <p:nvGrpSpPr>
          <p:cNvPr id="25" name="Group 24">
            <a:extLst>
              <a:ext uri="{FF2B5EF4-FFF2-40B4-BE49-F238E27FC236}">
                <a16:creationId xmlns:a16="http://schemas.microsoft.com/office/drawing/2014/main" id="{1BABC090-8A47-406A-84D9-8A22A52DD200}"/>
              </a:ext>
            </a:extLst>
          </p:cNvPr>
          <p:cNvGrpSpPr/>
          <p:nvPr/>
        </p:nvGrpSpPr>
        <p:grpSpPr>
          <a:xfrm>
            <a:off x="600819" y="6468308"/>
            <a:ext cx="813816" cy="813816"/>
            <a:chOff x="6367267" y="5779760"/>
            <a:chExt cx="813816" cy="813816"/>
          </a:xfrm>
        </p:grpSpPr>
        <p:sp>
          <p:nvSpPr>
            <p:cNvPr id="26" name="Rectangle 25">
              <a:extLst>
                <a:ext uri="{FF2B5EF4-FFF2-40B4-BE49-F238E27FC236}">
                  <a16:creationId xmlns:a16="http://schemas.microsoft.com/office/drawing/2014/main" id="{66F7AFD5-931F-4AA1-ACCF-30FB26EB63E3}"/>
                </a:ext>
              </a:extLst>
            </p:cNvPr>
            <p:cNvSpPr/>
            <p:nvPr/>
          </p:nvSpPr>
          <p:spPr>
            <a:xfrm>
              <a:off x="6367267" y="5779760"/>
              <a:ext cx="813816" cy="8138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B72168C0-7949-4A01-85B8-69B2EB50EF46}"/>
                </a:ext>
              </a:extLst>
            </p:cNvPr>
            <p:cNvSpPr/>
            <p:nvPr/>
          </p:nvSpPr>
          <p:spPr>
            <a:xfrm>
              <a:off x="6380983" y="5793476"/>
              <a:ext cx="786384" cy="786384"/>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B0FE5635-4110-4F6B-8FE4-FAE23949C94A}"/>
                </a:ext>
              </a:extLst>
            </p:cNvPr>
            <p:cNvSpPr/>
            <p:nvPr/>
          </p:nvSpPr>
          <p:spPr>
            <a:xfrm>
              <a:off x="6380983" y="5793476"/>
              <a:ext cx="585216" cy="786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 name="Group 28">
            <a:extLst>
              <a:ext uri="{FF2B5EF4-FFF2-40B4-BE49-F238E27FC236}">
                <a16:creationId xmlns:a16="http://schemas.microsoft.com/office/drawing/2014/main" id="{855B3908-484A-421E-A2F5-C08ADB5D0820}"/>
              </a:ext>
            </a:extLst>
          </p:cNvPr>
          <p:cNvGrpSpPr/>
          <p:nvPr/>
        </p:nvGrpSpPr>
        <p:grpSpPr>
          <a:xfrm>
            <a:off x="9434285" y="1651599"/>
            <a:ext cx="813816" cy="813816"/>
            <a:chOff x="7607555" y="5779760"/>
            <a:chExt cx="813816" cy="813816"/>
          </a:xfrm>
        </p:grpSpPr>
        <p:sp>
          <p:nvSpPr>
            <p:cNvPr id="30" name="Rectangle 29">
              <a:extLst>
                <a:ext uri="{FF2B5EF4-FFF2-40B4-BE49-F238E27FC236}">
                  <a16:creationId xmlns:a16="http://schemas.microsoft.com/office/drawing/2014/main" id="{1D2FAA95-46B1-4F1C-B181-1FA8D731FEFE}"/>
                </a:ext>
              </a:extLst>
            </p:cNvPr>
            <p:cNvSpPr/>
            <p:nvPr/>
          </p:nvSpPr>
          <p:spPr>
            <a:xfrm>
              <a:off x="7607555" y="5779760"/>
              <a:ext cx="813816" cy="8138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8FDD32EA-F870-403C-B651-5F808C9DCA2E}"/>
                </a:ext>
              </a:extLst>
            </p:cNvPr>
            <p:cNvSpPr/>
            <p:nvPr/>
          </p:nvSpPr>
          <p:spPr>
            <a:xfrm>
              <a:off x="7621271" y="5793476"/>
              <a:ext cx="786384" cy="786384"/>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8A59DD9A-F504-4E5B-BE8F-D3EBB63367AF}"/>
                </a:ext>
              </a:extLst>
            </p:cNvPr>
            <p:cNvSpPr/>
            <p:nvPr/>
          </p:nvSpPr>
          <p:spPr>
            <a:xfrm>
              <a:off x="7621271" y="5994644"/>
              <a:ext cx="786384" cy="384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6F0DE415-501F-4D46-B564-BB7824AB7DEB}"/>
              </a:ext>
            </a:extLst>
          </p:cNvPr>
          <p:cNvSpPr txBox="1"/>
          <p:nvPr/>
        </p:nvSpPr>
        <p:spPr>
          <a:xfrm>
            <a:off x="10435644" y="1651599"/>
            <a:ext cx="5206875" cy="584775"/>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Horizontal</a:t>
            </a:r>
          </a:p>
          <a:p>
            <a:r>
              <a:rPr lang="en-US" sz="1600">
                <a:solidFill>
                  <a:srgbClr val="333333"/>
                </a:solidFill>
                <a:latin typeface="Segoe UI" panose="020B0502040204020203" pitchFamily="34" charset="0"/>
                <a:cs typeface="Segoe UI" panose="020B0502040204020203" pitchFamily="34" charset="0"/>
              </a:rPr>
              <a:t>Applies space to the top and bottom sides of the object</a:t>
            </a:r>
          </a:p>
        </p:txBody>
      </p:sp>
      <p:sp>
        <p:nvSpPr>
          <p:cNvPr id="34" name="TextBox 33">
            <a:extLst>
              <a:ext uri="{FF2B5EF4-FFF2-40B4-BE49-F238E27FC236}">
                <a16:creationId xmlns:a16="http://schemas.microsoft.com/office/drawing/2014/main" id="{95B58841-96C6-431B-B167-410959B97647}"/>
              </a:ext>
            </a:extLst>
          </p:cNvPr>
          <p:cNvSpPr txBox="1"/>
          <p:nvPr/>
        </p:nvSpPr>
        <p:spPr>
          <a:xfrm>
            <a:off x="10449269" y="2824889"/>
            <a:ext cx="4946098" cy="584775"/>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Vertical</a:t>
            </a:r>
          </a:p>
          <a:p>
            <a:r>
              <a:rPr lang="en-US" sz="1600">
                <a:solidFill>
                  <a:srgbClr val="333333"/>
                </a:solidFill>
                <a:latin typeface="Segoe UI" panose="020B0502040204020203" pitchFamily="34" charset="0"/>
                <a:cs typeface="Segoe UI" panose="020B0502040204020203" pitchFamily="34" charset="0"/>
              </a:rPr>
              <a:t>Applies space to the left and right sides of the object</a:t>
            </a:r>
          </a:p>
        </p:txBody>
      </p:sp>
      <p:grpSp>
        <p:nvGrpSpPr>
          <p:cNvPr id="35" name="Group 34">
            <a:extLst>
              <a:ext uri="{FF2B5EF4-FFF2-40B4-BE49-F238E27FC236}">
                <a16:creationId xmlns:a16="http://schemas.microsoft.com/office/drawing/2014/main" id="{179E9E6B-6ECF-40A0-8DA4-BD1302428486}"/>
              </a:ext>
            </a:extLst>
          </p:cNvPr>
          <p:cNvGrpSpPr/>
          <p:nvPr/>
        </p:nvGrpSpPr>
        <p:grpSpPr>
          <a:xfrm>
            <a:off x="9434285" y="2824889"/>
            <a:ext cx="813816" cy="813816"/>
            <a:chOff x="9000844" y="5824765"/>
            <a:chExt cx="813816" cy="813816"/>
          </a:xfrm>
        </p:grpSpPr>
        <p:sp>
          <p:nvSpPr>
            <p:cNvPr id="36" name="Rectangle 35">
              <a:extLst>
                <a:ext uri="{FF2B5EF4-FFF2-40B4-BE49-F238E27FC236}">
                  <a16:creationId xmlns:a16="http://schemas.microsoft.com/office/drawing/2014/main" id="{D831C5D9-E5E7-4C3D-B6E2-0BBB6505E5FC}"/>
                </a:ext>
              </a:extLst>
            </p:cNvPr>
            <p:cNvSpPr/>
            <p:nvPr/>
          </p:nvSpPr>
          <p:spPr>
            <a:xfrm>
              <a:off x="9000844" y="5824765"/>
              <a:ext cx="813816" cy="8138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EFB7C603-9A7E-408A-9F44-AB6080E27747}"/>
                </a:ext>
              </a:extLst>
            </p:cNvPr>
            <p:cNvGrpSpPr/>
            <p:nvPr/>
          </p:nvGrpSpPr>
          <p:grpSpPr>
            <a:xfrm>
              <a:off x="9014560" y="5838481"/>
              <a:ext cx="786384" cy="786384"/>
              <a:chOff x="9014560" y="5895631"/>
              <a:chExt cx="786384" cy="786384"/>
            </a:xfrm>
          </p:grpSpPr>
          <p:sp>
            <p:nvSpPr>
              <p:cNvPr id="38" name="Rectangle 37">
                <a:extLst>
                  <a:ext uri="{FF2B5EF4-FFF2-40B4-BE49-F238E27FC236}">
                    <a16:creationId xmlns:a16="http://schemas.microsoft.com/office/drawing/2014/main" id="{CA68C123-351D-45AC-87B2-7D155DC0CB44}"/>
                  </a:ext>
                </a:extLst>
              </p:cNvPr>
              <p:cNvSpPr/>
              <p:nvPr/>
            </p:nvSpPr>
            <p:spPr>
              <a:xfrm>
                <a:off x="9014560" y="5895631"/>
                <a:ext cx="786384" cy="786384"/>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A78D3701-48F6-489F-8AE3-4E94639FCD0F}"/>
                  </a:ext>
                </a:extLst>
              </p:cNvPr>
              <p:cNvSpPr/>
              <p:nvPr/>
            </p:nvSpPr>
            <p:spPr>
              <a:xfrm>
                <a:off x="9215728" y="5895631"/>
                <a:ext cx="384048" cy="786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40" name="Group 39">
            <a:extLst>
              <a:ext uri="{FF2B5EF4-FFF2-40B4-BE49-F238E27FC236}">
                <a16:creationId xmlns:a16="http://schemas.microsoft.com/office/drawing/2014/main" id="{1A79C5F4-5304-467F-893F-FDF885F4032D}"/>
              </a:ext>
            </a:extLst>
          </p:cNvPr>
          <p:cNvGrpSpPr/>
          <p:nvPr/>
        </p:nvGrpSpPr>
        <p:grpSpPr>
          <a:xfrm>
            <a:off x="9434285" y="3998179"/>
            <a:ext cx="813816" cy="813816"/>
            <a:chOff x="10435062" y="5811049"/>
            <a:chExt cx="813816" cy="813816"/>
          </a:xfrm>
        </p:grpSpPr>
        <p:sp>
          <p:nvSpPr>
            <p:cNvPr id="41" name="Rectangle 40">
              <a:extLst>
                <a:ext uri="{FF2B5EF4-FFF2-40B4-BE49-F238E27FC236}">
                  <a16:creationId xmlns:a16="http://schemas.microsoft.com/office/drawing/2014/main" id="{E83C7749-344A-4A70-B161-2CA42885768A}"/>
                </a:ext>
              </a:extLst>
            </p:cNvPr>
            <p:cNvSpPr/>
            <p:nvPr/>
          </p:nvSpPr>
          <p:spPr>
            <a:xfrm>
              <a:off x="10435062" y="5811049"/>
              <a:ext cx="813816" cy="8138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C6DB3E78-8590-48FE-AB23-435ECE52268C}"/>
                </a:ext>
              </a:extLst>
            </p:cNvPr>
            <p:cNvSpPr/>
            <p:nvPr/>
          </p:nvSpPr>
          <p:spPr>
            <a:xfrm>
              <a:off x="10448778" y="5824765"/>
              <a:ext cx="786384" cy="786384"/>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D594440C-B85E-4B70-AB86-FB2A3B6D8088}"/>
                </a:ext>
              </a:extLst>
            </p:cNvPr>
            <p:cNvSpPr/>
            <p:nvPr/>
          </p:nvSpPr>
          <p:spPr>
            <a:xfrm>
              <a:off x="10549362" y="6025933"/>
              <a:ext cx="585216" cy="384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TextBox 43">
            <a:extLst>
              <a:ext uri="{FF2B5EF4-FFF2-40B4-BE49-F238E27FC236}">
                <a16:creationId xmlns:a16="http://schemas.microsoft.com/office/drawing/2014/main" id="{FA88A74A-F090-4F5E-8503-4A21C8638D04}"/>
              </a:ext>
            </a:extLst>
          </p:cNvPr>
          <p:cNvSpPr txBox="1"/>
          <p:nvPr/>
        </p:nvSpPr>
        <p:spPr>
          <a:xfrm>
            <a:off x="10449269" y="3998179"/>
            <a:ext cx="8434745" cy="584775"/>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Squish-h</a:t>
            </a:r>
          </a:p>
          <a:p>
            <a:r>
              <a:rPr lang="en-US" sz="1600">
                <a:solidFill>
                  <a:srgbClr val="333333"/>
                </a:solidFill>
                <a:latin typeface="Segoe UI" panose="020B0502040204020203" pitchFamily="34" charset="0"/>
                <a:cs typeface="Segoe UI" panose="020B0502040204020203" pitchFamily="34" charset="0"/>
              </a:rPr>
              <a:t>Applies space to the top and bottom sides of the object and 50% space to the left and right</a:t>
            </a:r>
          </a:p>
        </p:txBody>
      </p:sp>
      <p:sp>
        <p:nvSpPr>
          <p:cNvPr id="45" name="TextBox 44">
            <a:extLst>
              <a:ext uri="{FF2B5EF4-FFF2-40B4-BE49-F238E27FC236}">
                <a16:creationId xmlns:a16="http://schemas.microsoft.com/office/drawing/2014/main" id="{4C4DE812-89A8-438B-97B2-91D4076C0AA8}"/>
              </a:ext>
            </a:extLst>
          </p:cNvPr>
          <p:cNvSpPr txBox="1"/>
          <p:nvPr/>
        </p:nvSpPr>
        <p:spPr>
          <a:xfrm>
            <a:off x="10449269" y="5171469"/>
            <a:ext cx="8434745" cy="584775"/>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Squish-v</a:t>
            </a:r>
          </a:p>
          <a:p>
            <a:r>
              <a:rPr lang="en-US" sz="1600">
                <a:solidFill>
                  <a:srgbClr val="333333"/>
                </a:solidFill>
                <a:latin typeface="Segoe UI" panose="020B0502040204020203" pitchFamily="34" charset="0"/>
                <a:cs typeface="Segoe UI" panose="020B0502040204020203" pitchFamily="34" charset="0"/>
              </a:rPr>
              <a:t>Applies space to the left and right sides of the object and 50% space to the top and bottom</a:t>
            </a:r>
          </a:p>
        </p:txBody>
      </p:sp>
      <p:grpSp>
        <p:nvGrpSpPr>
          <p:cNvPr id="46" name="Group 45">
            <a:extLst>
              <a:ext uri="{FF2B5EF4-FFF2-40B4-BE49-F238E27FC236}">
                <a16:creationId xmlns:a16="http://schemas.microsoft.com/office/drawing/2014/main" id="{EC84A83F-3137-4C1F-A2F0-0667856293F3}"/>
              </a:ext>
            </a:extLst>
          </p:cNvPr>
          <p:cNvGrpSpPr/>
          <p:nvPr/>
        </p:nvGrpSpPr>
        <p:grpSpPr>
          <a:xfrm>
            <a:off x="9434285" y="5171469"/>
            <a:ext cx="813816" cy="813816"/>
            <a:chOff x="11828351" y="5856054"/>
            <a:chExt cx="813816" cy="813816"/>
          </a:xfrm>
        </p:grpSpPr>
        <p:sp>
          <p:nvSpPr>
            <p:cNvPr id="47" name="Rectangle 46">
              <a:extLst>
                <a:ext uri="{FF2B5EF4-FFF2-40B4-BE49-F238E27FC236}">
                  <a16:creationId xmlns:a16="http://schemas.microsoft.com/office/drawing/2014/main" id="{C6664085-993C-4BE5-9807-26ED22882378}"/>
                </a:ext>
              </a:extLst>
            </p:cNvPr>
            <p:cNvSpPr/>
            <p:nvPr/>
          </p:nvSpPr>
          <p:spPr>
            <a:xfrm>
              <a:off x="11828351" y="5856054"/>
              <a:ext cx="813816" cy="8138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667B42CF-F7E6-4932-8100-4B637D7D7338}"/>
                </a:ext>
              </a:extLst>
            </p:cNvPr>
            <p:cNvSpPr/>
            <p:nvPr/>
          </p:nvSpPr>
          <p:spPr>
            <a:xfrm>
              <a:off x="11842067" y="5869770"/>
              <a:ext cx="786384" cy="786384"/>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8D8AFDD9-39E0-4035-8B96-69E70C0D5379}"/>
                </a:ext>
              </a:extLst>
            </p:cNvPr>
            <p:cNvSpPr/>
            <p:nvPr/>
          </p:nvSpPr>
          <p:spPr>
            <a:xfrm>
              <a:off x="12043235" y="5970354"/>
              <a:ext cx="384048" cy="585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 name="Group 49">
            <a:extLst>
              <a:ext uri="{FF2B5EF4-FFF2-40B4-BE49-F238E27FC236}">
                <a16:creationId xmlns:a16="http://schemas.microsoft.com/office/drawing/2014/main" id="{E45D7D8C-807F-4207-B9DC-506EAAA4EF72}"/>
              </a:ext>
            </a:extLst>
          </p:cNvPr>
          <p:cNvGrpSpPr/>
          <p:nvPr/>
        </p:nvGrpSpPr>
        <p:grpSpPr>
          <a:xfrm>
            <a:off x="9434285" y="6344759"/>
            <a:ext cx="813816" cy="813816"/>
            <a:chOff x="13188474" y="5869770"/>
            <a:chExt cx="813816" cy="813816"/>
          </a:xfrm>
        </p:grpSpPr>
        <p:sp>
          <p:nvSpPr>
            <p:cNvPr id="51" name="Rectangle 50">
              <a:extLst>
                <a:ext uri="{FF2B5EF4-FFF2-40B4-BE49-F238E27FC236}">
                  <a16:creationId xmlns:a16="http://schemas.microsoft.com/office/drawing/2014/main" id="{E3BBD3AC-BF73-437E-9CDC-BE382BD6EDFF}"/>
                </a:ext>
              </a:extLst>
            </p:cNvPr>
            <p:cNvSpPr/>
            <p:nvPr/>
          </p:nvSpPr>
          <p:spPr>
            <a:xfrm>
              <a:off x="13188474" y="5869770"/>
              <a:ext cx="813816" cy="8138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50457CAB-D518-43D7-894A-303636FCAA50}"/>
                </a:ext>
              </a:extLst>
            </p:cNvPr>
            <p:cNvSpPr/>
            <p:nvPr/>
          </p:nvSpPr>
          <p:spPr>
            <a:xfrm>
              <a:off x="13202190" y="5883486"/>
              <a:ext cx="786384" cy="786384"/>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1564C62A-A0DE-40D6-B5F6-20453E6F172B}"/>
                </a:ext>
              </a:extLst>
            </p:cNvPr>
            <p:cNvSpPr/>
            <p:nvPr/>
          </p:nvSpPr>
          <p:spPr>
            <a:xfrm>
              <a:off x="13403358" y="6189810"/>
              <a:ext cx="384048" cy="1737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B8C64CB5-C602-47E6-9798-75CA017A34B6}"/>
              </a:ext>
            </a:extLst>
          </p:cNvPr>
          <p:cNvSpPr txBox="1"/>
          <p:nvPr/>
        </p:nvSpPr>
        <p:spPr>
          <a:xfrm>
            <a:off x="10449269" y="6344759"/>
            <a:ext cx="8545353" cy="584775"/>
          </a:xfrm>
          <a:prstGeom prst="rect">
            <a:avLst/>
          </a:prstGeom>
          <a:noFill/>
        </p:spPr>
        <p:txBody>
          <a:bodyPr wrap="none" rtlCol="0">
            <a:spAutoFit/>
          </a:bodyPr>
          <a:lstStyle/>
          <a:p>
            <a:r>
              <a:rPr lang="en-US" sz="1600" dirty="0">
                <a:solidFill>
                  <a:srgbClr val="333333"/>
                </a:solidFill>
                <a:latin typeface="Segoe UI" panose="020B0502040204020203" pitchFamily="34" charset="0"/>
                <a:cs typeface="Segoe UI" panose="020B0502040204020203" pitchFamily="34" charset="0"/>
              </a:rPr>
              <a:t>Spread-h</a:t>
            </a:r>
          </a:p>
          <a:p>
            <a:r>
              <a:rPr lang="en-US" sz="1600" dirty="0">
                <a:solidFill>
                  <a:srgbClr val="333333"/>
                </a:solidFill>
                <a:latin typeface="Segoe UI" panose="020B0502040204020203" pitchFamily="34" charset="0"/>
                <a:cs typeface="Segoe UI" panose="020B0502040204020203" pitchFamily="34" charset="0"/>
              </a:rPr>
              <a:t>Applies space to the top and bottom sides of the object and 150% space to the left and right</a:t>
            </a:r>
          </a:p>
        </p:txBody>
      </p:sp>
      <p:sp>
        <p:nvSpPr>
          <p:cNvPr id="55" name="TextBox 54">
            <a:extLst>
              <a:ext uri="{FF2B5EF4-FFF2-40B4-BE49-F238E27FC236}">
                <a16:creationId xmlns:a16="http://schemas.microsoft.com/office/drawing/2014/main" id="{7AE7048A-6F6B-4849-9545-C77BA8ECFB3C}"/>
              </a:ext>
            </a:extLst>
          </p:cNvPr>
          <p:cNvSpPr txBox="1"/>
          <p:nvPr/>
        </p:nvSpPr>
        <p:spPr>
          <a:xfrm>
            <a:off x="10449269" y="7518049"/>
            <a:ext cx="8545353" cy="584775"/>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Spread-v</a:t>
            </a:r>
          </a:p>
          <a:p>
            <a:r>
              <a:rPr lang="en-US" sz="1600">
                <a:solidFill>
                  <a:srgbClr val="333333"/>
                </a:solidFill>
                <a:latin typeface="Segoe UI" panose="020B0502040204020203" pitchFamily="34" charset="0"/>
                <a:cs typeface="Segoe UI" panose="020B0502040204020203" pitchFamily="34" charset="0"/>
              </a:rPr>
              <a:t>Applies space to the left and right sides of the object and 150% space to the top and bottom</a:t>
            </a:r>
          </a:p>
        </p:txBody>
      </p:sp>
      <p:grpSp>
        <p:nvGrpSpPr>
          <p:cNvPr id="56" name="Group 55">
            <a:extLst>
              <a:ext uri="{FF2B5EF4-FFF2-40B4-BE49-F238E27FC236}">
                <a16:creationId xmlns:a16="http://schemas.microsoft.com/office/drawing/2014/main" id="{D4BCE426-8E6F-4FB6-8B5C-571BDFCF1EE8}"/>
              </a:ext>
            </a:extLst>
          </p:cNvPr>
          <p:cNvGrpSpPr/>
          <p:nvPr/>
        </p:nvGrpSpPr>
        <p:grpSpPr>
          <a:xfrm>
            <a:off x="9434285" y="7518049"/>
            <a:ext cx="813816" cy="813816"/>
            <a:chOff x="14581763" y="5914775"/>
            <a:chExt cx="813816" cy="813816"/>
          </a:xfrm>
        </p:grpSpPr>
        <p:sp>
          <p:nvSpPr>
            <p:cNvPr id="57" name="Rectangle 56">
              <a:extLst>
                <a:ext uri="{FF2B5EF4-FFF2-40B4-BE49-F238E27FC236}">
                  <a16:creationId xmlns:a16="http://schemas.microsoft.com/office/drawing/2014/main" id="{96CFA8CE-E03E-4A13-8793-DB22D4E048F0}"/>
                </a:ext>
              </a:extLst>
            </p:cNvPr>
            <p:cNvSpPr/>
            <p:nvPr/>
          </p:nvSpPr>
          <p:spPr>
            <a:xfrm>
              <a:off x="14581763" y="5914775"/>
              <a:ext cx="813816" cy="8138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616FF328-40DA-442A-824A-5CFFD3AAD7F8}"/>
                </a:ext>
              </a:extLst>
            </p:cNvPr>
            <p:cNvSpPr/>
            <p:nvPr/>
          </p:nvSpPr>
          <p:spPr>
            <a:xfrm>
              <a:off x="14595479" y="5928491"/>
              <a:ext cx="786384" cy="786384"/>
            </a:xfrm>
            <a:prstGeom prst="rect">
              <a:avLst/>
            </a:prstGeom>
            <a:solidFill>
              <a:srgbClr val="0067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D42BAF3A-BC45-4341-A277-4EF8689176DF}"/>
                </a:ext>
              </a:extLst>
            </p:cNvPr>
            <p:cNvSpPr/>
            <p:nvPr/>
          </p:nvSpPr>
          <p:spPr>
            <a:xfrm>
              <a:off x="14901803" y="6129659"/>
              <a:ext cx="173736" cy="384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 Placeholder 1">
            <a:extLst>
              <a:ext uri="{FF2B5EF4-FFF2-40B4-BE49-F238E27FC236}">
                <a16:creationId xmlns:a16="http://schemas.microsoft.com/office/drawing/2014/main" id="{F888CEB2-67B2-46AA-9139-C10B3CDC6842}"/>
              </a:ext>
            </a:extLst>
          </p:cNvPr>
          <p:cNvSpPr>
            <a:spLocks noGrp="1"/>
          </p:cNvSpPr>
          <p:nvPr>
            <p:ph type="body" sz="quarter" idx="11"/>
          </p:nvPr>
        </p:nvSpPr>
        <p:spPr/>
        <p:txBody>
          <a:bodyPr/>
          <a:lstStyle/>
          <a:p>
            <a:r>
              <a:rPr lang="en-US" dirty="0"/>
              <a:t>Spacing types</a:t>
            </a:r>
          </a:p>
        </p:txBody>
      </p:sp>
      <p:sp>
        <p:nvSpPr>
          <p:cNvPr id="63" name="Text Placeholder 62">
            <a:extLst>
              <a:ext uri="{FF2B5EF4-FFF2-40B4-BE49-F238E27FC236}">
                <a16:creationId xmlns:a16="http://schemas.microsoft.com/office/drawing/2014/main" id="{1E2BB6C7-7269-429D-9D6C-5DD3711FF683}"/>
              </a:ext>
            </a:extLst>
          </p:cNvPr>
          <p:cNvSpPr>
            <a:spLocks noGrp="1"/>
          </p:cNvSpPr>
          <p:nvPr>
            <p:ph type="body" sz="quarter" idx="13"/>
          </p:nvPr>
        </p:nvSpPr>
        <p:spPr/>
        <p:txBody>
          <a:bodyPr/>
          <a:lstStyle/>
          <a:p>
            <a:r>
              <a:rPr lang="en-US" dirty="0"/>
              <a:t>APPENDIX</a:t>
            </a:r>
          </a:p>
        </p:txBody>
      </p:sp>
    </p:spTree>
    <p:extLst>
      <p:ext uri="{BB962C8B-B14F-4D97-AF65-F5344CB8AC3E}">
        <p14:creationId xmlns:p14="http://schemas.microsoft.com/office/powerpoint/2010/main" val="3655237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1BA902-2985-4536-BF1F-2B67F7281A6E}"/>
              </a:ext>
            </a:extLst>
          </p:cNvPr>
          <p:cNvSpPr txBox="1"/>
          <p:nvPr/>
        </p:nvSpPr>
        <p:spPr>
          <a:xfrm>
            <a:off x="1391814" y="1792516"/>
            <a:ext cx="2167581" cy="584775"/>
          </a:xfrm>
          <a:prstGeom prst="rect">
            <a:avLst/>
          </a:prstGeom>
          <a:noFill/>
        </p:spPr>
        <p:txBody>
          <a:bodyPr wrap="none" rtlCol="0">
            <a:spAutoFit/>
          </a:bodyPr>
          <a:lstStyle/>
          <a:p>
            <a:r>
              <a:rPr lang="en-US" sz="3200">
                <a:latin typeface="Segoe UI Bold" panose="020B0802040204020203" pitchFamily="34" charset="0"/>
                <a:cs typeface="Segoe UI Bold" panose="020B0802040204020203" pitchFamily="34" charset="0"/>
              </a:rPr>
              <a:t>Heading 1</a:t>
            </a:r>
          </a:p>
        </p:txBody>
      </p:sp>
      <p:sp>
        <p:nvSpPr>
          <p:cNvPr id="3" name="TextBox 2">
            <a:extLst>
              <a:ext uri="{FF2B5EF4-FFF2-40B4-BE49-F238E27FC236}">
                <a16:creationId xmlns:a16="http://schemas.microsoft.com/office/drawing/2014/main" id="{801A776A-1CCB-47FB-828D-C0E0D459AEBD}"/>
              </a:ext>
            </a:extLst>
          </p:cNvPr>
          <p:cNvSpPr txBox="1"/>
          <p:nvPr/>
        </p:nvSpPr>
        <p:spPr>
          <a:xfrm>
            <a:off x="4253590" y="1792516"/>
            <a:ext cx="2973699" cy="1323439"/>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H1: Segoe UI Bold 32</a:t>
            </a:r>
          </a:p>
          <a:p>
            <a:r>
              <a:rPr lang="en-US" sz="1600">
                <a:solidFill>
                  <a:srgbClr val="333333"/>
                </a:solidFill>
                <a:latin typeface="Segoe UI" panose="020B0502040204020203" pitchFamily="34" charset="0"/>
                <a:cs typeface="Segoe UI" panose="020B0502040204020203" pitchFamily="34" charset="0"/>
              </a:rPr>
              <a:t>Line height: 40</a:t>
            </a:r>
          </a:p>
          <a:p>
            <a:r>
              <a:rPr lang="en-US" sz="1600">
                <a:solidFill>
                  <a:srgbClr val="333333"/>
                </a:solidFill>
                <a:latin typeface="Segoe UI" panose="020B0502040204020203" pitchFamily="34" charset="0"/>
                <a:cs typeface="Segoe UI" panose="020B0502040204020203" pitchFamily="34" charset="0"/>
              </a:rPr>
              <a:t>Letter spacing: -0.01em</a:t>
            </a:r>
          </a:p>
          <a:p>
            <a:r>
              <a:rPr lang="en-US" sz="1600">
                <a:solidFill>
                  <a:srgbClr val="333333"/>
                </a:solidFill>
                <a:latin typeface="Segoe UI" panose="020B0502040204020203" pitchFamily="34" charset="0"/>
                <a:cs typeface="Segoe UI" panose="020B0502040204020203" pitchFamily="34" charset="0"/>
              </a:rPr>
              <a:t>Color: #000000</a:t>
            </a:r>
          </a:p>
          <a:p>
            <a:r>
              <a:rPr lang="en-US" sz="1600">
                <a:solidFill>
                  <a:srgbClr val="333333"/>
                </a:solidFill>
                <a:latin typeface="Segoe UI" panose="020B0502040204020203" pitchFamily="34" charset="0"/>
                <a:cs typeface="Segoe UI" panose="020B0502040204020203" pitchFamily="34" charset="0"/>
              </a:rPr>
              <a:t>Selectors: .sme-font-h1, h1, .h1</a:t>
            </a:r>
          </a:p>
        </p:txBody>
      </p:sp>
      <p:sp>
        <p:nvSpPr>
          <p:cNvPr id="4" name="TextBox 3">
            <a:extLst>
              <a:ext uri="{FF2B5EF4-FFF2-40B4-BE49-F238E27FC236}">
                <a16:creationId xmlns:a16="http://schemas.microsoft.com/office/drawing/2014/main" id="{1F8F150D-1193-4951-B80E-D38233B6E2D2}"/>
              </a:ext>
            </a:extLst>
          </p:cNvPr>
          <p:cNvSpPr txBox="1"/>
          <p:nvPr/>
        </p:nvSpPr>
        <p:spPr>
          <a:xfrm>
            <a:off x="1391814" y="3392145"/>
            <a:ext cx="1669047"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Heading 2</a:t>
            </a:r>
          </a:p>
        </p:txBody>
      </p:sp>
      <p:sp>
        <p:nvSpPr>
          <p:cNvPr id="5" name="TextBox 4">
            <a:extLst>
              <a:ext uri="{FF2B5EF4-FFF2-40B4-BE49-F238E27FC236}">
                <a16:creationId xmlns:a16="http://schemas.microsoft.com/office/drawing/2014/main" id="{813C1E60-275F-4E9D-A9E8-3F7E89C76EC9}"/>
              </a:ext>
            </a:extLst>
          </p:cNvPr>
          <p:cNvSpPr txBox="1"/>
          <p:nvPr/>
        </p:nvSpPr>
        <p:spPr>
          <a:xfrm>
            <a:off x="4253590" y="3392145"/>
            <a:ext cx="2973699" cy="1323439"/>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H2: Segoe UI Bold 24</a:t>
            </a:r>
          </a:p>
          <a:p>
            <a:r>
              <a:rPr lang="en-US" sz="1600">
                <a:solidFill>
                  <a:srgbClr val="333333"/>
                </a:solidFill>
                <a:latin typeface="Segoe UI" panose="020B0502040204020203" pitchFamily="34" charset="0"/>
                <a:cs typeface="Segoe UI" panose="020B0502040204020203" pitchFamily="34" charset="0"/>
              </a:rPr>
              <a:t>Line height: 28</a:t>
            </a:r>
          </a:p>
          <a:p>
            <a:r>
              <a:rPr lang="en-US" sz="1600">
                <a:solidFill>
                  <a:srgbClr val="333333"/>
                </a:solidFill>
                <a:latin typeface="Segoe UI" panose="020B0502040204020203" pitchFamily="34" charset="0"/>
                <a:cs typeface="Segoe UI" panose="020B0502040204020203" pitchFamily="34" charset="0"/>
              </a:rPr>
              <a:t>Letter spacing: -0.01em</a:t>
            </a:r>
          </a:p>
          <a:p>
            <a:r>
              <a:rPr lang="en-US" sz="1600">
                <a:solidFill>
                  <a:srgbClr val="333333"/>
                </a:solidFill>
                <a:latin typeface="Segoe UI" panose="020B0502040204020203" pitchFamily="34" charset="0"/>
                <a:cs typeface="Segoe UI" panose="020B0502040204020203" pitchFamily="34" charset="0"/>
              </a:rPr>
              <a:t>Color: #000000</a:t>
            </a:r>
          </a:p>
          <a:p>
            <a:r>
              <a:rPr lang="en-US" sz="1600">
                <a:solidFill>
                  <a:srgbClr val="333333"/>
                </a:solidFill>
                <a:latin typeface="Segoe UI" panose="020B0502040204020203" pitchFamily="34" charset="0"/>
                <a:cs typeface="Segoe UI" panose="020B0502040204020203" pitchFamily="34" charset="0"/>
              </a:rPr>
              <a:t>Selectors: .sme-font-h2, h2, .h2</a:t>
            </a:r>
          </a:p>
        </p:txBody>
      </p:sp>
      <p:sp>
        <p:nvSpPr>
          <p:cNvPr id="6" name="TextBox 5">
            <a:extLst>
              <a:ext uri="{FF2B5EF4-FFF2-40B4-BE49-F238E27FC236}">
                <a16:creationId xmlns:a16="http://schemas.microsoft.com/office/drawing/2014/main" id="{D23C6FCB-CEA9-4885-9083-FC84FACB472A}"/>
              </a:ext>
            </a:extLst>
          </p:cNvPr>
          <p:cNvSpPr txBox="1"/>
          <p:nvPr/>
        </p:nvSpPr>
        <p:spPr>
          <a:xfrm>
            <a:off x="1391814" y="4959970"/>
            <a:ext cx="1422184"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Heading 3</a:t>
            </a:r>
          </a:p>
        </p:txBody>
      </p:sp>
      <p:sp>
        <p:nvSpPr>
          <p:cNvPr id="7" name="TextBox 6">
            <a:extLst>
              <a:ext uri="{FF2B5EF4-FFF2-40B4-BE49-F238E27FC236}">
                <a16:creationId xmlns:a16="http://schemas.microsoft.com/office/drawing/2014/main" id="{3517F1AA-A464-46CB-A854-2F0691A1D769}"/>
              </a:ext>
            </a:extLst>
          </p:cNvPr>
          <p:cNvSpPr txBox="1"/>
          <p:nvPr/>
        </p:nvSpPr>
        <p:spPr>
          <a:xfrm>
            <a:off x="4253590" y="4959970"/>
            <a:ext cx="5070427" cy="1077218"/>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H3: Segoe UI Bold 20</a:t>
            </a:r>
          </a:p>
          <a:p>
            <a:r>
              <a:rPr lang="en-US" sz="1600">
                <a:solidFill>
                  <a:srgbClr val="333333"/>
                </a:solidFill>
                <a:latin typeface="Segoe UI" panose="020B0502040204020203" pitchFamily="34" charset="0"/>
                <a:cs typeface="Segoe UI" panose="020B0502040204020203" pitchFamily="34" charset="0"/>
              </a:rPr>
              <a:t>Line height: 24</a:t>
            </a:r>
          </a:p>
          <a:p>
            <a:r>
              <a:rPr lang="en-US" sz="1600">
                <a:solidFill>
                  <a:srgbClr val="333333"/>
                </a:solidFill>
                <a:latin typeface="Segoe UI" panose="020B0502040204020203" pitchFamily="34" charset="0"/>
                <a:cs typeface="Segoe UI" panose="020B0502040204020203" pitchFamily="34" charset="0"/>
              </a:rPr>
              <a:t>Color: #000000</a:t>
            </a:r>
          </a:p>
          <a:p>
            <a:r>
              <a:rPr lang="en-US" sz="1600">
                <a:solidFill>
                  <a:srgbClr val="333333"/>
                </a:solidFill>
                <a:latin typeface="Segoe UI" panose="020B0502040204020203" pitchFamily="34" charset="0"/>
                <a:cs typeface="Segoe UI" panose="020B0502040204020203" pitchFamily="34" charset="0"/>
              </a:rPr>
              <a:t>Selectors: .sme-font-h3, h3, .h3, h4, .h4, h5, .h5, h6, .h6</a:t>
            </a:r>
          </a:p>
        </p:txBody>
      </p:sp>
      <p:sp>
        <p:nvSpPr>
          <p:cNvPr id="8" name="TextBox 7">
            <a:extLst>
              <a:ext uri="{FF2B5EF4-FFF2-40B4-BE49-F238E27FC236}">
                <a16:creationId xmlns:a16="http://schemas.microsoft.com/office/drawing/2014/main" id="{FA4D6B38-03BD-46FC-B295-F725F28D3A59}"/>
              </a:ext>
            </a:extLst>
          </p:cNvPr>
          <p:cNvSpPr txBox="1"/>
          <p:nvPr/>
        </p:nvSpPr>
        <p:spPr>
          <a:xfrm>
            <a:off x="1391814" y="6559599"/>
            <a:ext cx="64152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Body</a:t>
            </a:r>
          </a:p>
        </p:txBody>
      </p:sp>
      <p:sp>
        <p:nvSpPr>
          <p:cNvPr id="9" name="TextBox 8">
            <a:extLst>
              <a:ext uri="{FF2B5EF4-FFF2-40B4-BE49-F238E27FC236}">
                <a16:creationId xmlns:a16="http://schemas.microsoft.com/office/drawing/2014/main" id="{09B7363E-F216-4CD9-AB34-5B775E8D6946}"/>
              </a:ext>
            </a:extLst>
          </p:cNvPr>
          <p:cNvSpPr txBox="1"/>
          <p:nvPr/>
        </p:nvSpPr>
        <p:spPr>
          <a:xfrm>
            <a:off x="4253590" y="6559599"/>
            <a:ext cx="3270704" cy="1077218"/>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Body: Segoe UI Regular 15</a:t>
            </a:r>
          </a:p>
          <a:p>
            <a:r>
              <a:rPr lang="en-US" sz="1600">
                <a:solidFill>
                  <a:srgbClr val="333333"/>
                </a:solidFill>
                <a:latin typeface="Segoe UI" panose="020B0502040204020203" pitchFamily="34" charset="0"/>
                <a:cs typeface="Segoe UI" panose="020B0502040204020203" pitchFamily="34" charset="0"/>
              </a:rPr>
              <a:t>Line height: 20</a:t>
            </a:r>
          </a:p>
          <a:p>
            <a:r>
              <a:rPr lang="en-US" sz="1600">
                <a:solidFill>
                  <a:srgbClr val="333333"/>
                </a:solidFill>
                <a:latin typeface="Segoe UI" panose="020B0502040204020203" pitchFamily="34" charset="0"/>
                <a:cs typeface="Segoe UI" panose="020B0502040204020203" pitchFamily="34" charset="0"/>
              </a:rPr>
              <a:t>Color: #000000</a:t>
            </a:r>
          </a:p>
          <a:p>
            <a:r>
              <a:rPr lang="en-US" sz="1600">
                <a:solidFill>
                  <a:srgbClr val="333333"/>
                </a:solidFill>
                <a:latin typeface="Segoe UI" panose="020B0502040204020203" pitchFamily="34" charset="0"/>
                <a:cs typeface="Segoe UI" panose="020B0502040204020203" pitchFamily="34" charset="0"/>
              </a:rPr>
              <a:t>Selectors: .</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-font-body, body, p</a:t>
            </a:r>
          </a:p>
        </p:txBody>
      </p:sp>
      <p:sp>
        <p:nvSpPr>
          <p:cNvPr id="10" name="TextBox 9">
            <a:extLst>
              <a:ext uri="{FF2B5EF4-FFF2-40B4-BE49-F238E27FC236}">
                <a16:creationId xmlns:a16="http://schemas.microsoft.com/office/drawing/2014/main" id="{E05000B1-F511-4B21-A60A-BF953ECF75A0}"/>
              </a:ext>
            </a:extLst>
          </p:cNvPr>
          <p:cNvSpPr txBox="1"/>
          <p:nvPr/>
        </p:nvSpPr>
        <p:spPr>
          <a:xfrm>
            <a:off x="12716586" y="6448280"/>
            <a:ext cx="542136"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Label</a:t>
            </a:r>
          </a:p>
        </p:txBody>
      </p:sp>
      <p:sp>
        <p:nvSpPr>
          <p:cNvPr id="11" name="TextBox 10">
            <a:extLst>
              <a:ext uri="{FF2B5EF4-FFF2-40B4-BE49-F238E27FC236}">
                <a16:creationId xmlns:a16="http://schemas.microsoft.com/office/drawing/2014/main" id="{66B726CA-AEC9-424B-ADAE-3AF764B9C2EE}"/>
              </a:ext>
            </a:extLst>
          </p:cNvPr>
          <p:cNvSpPr txBox="1"/>
          <p:nvPr/>
        </p:nvSpPr>
        <p:spPr>
          <a:xfrm>
            <a:off x="15570410" y="6448280"/>
            <a:ext cx="3297506" cy="1077218"/>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Label: Segoe UI Regular 12</a:t>
            </a:r>
          </a:p>
          <a:p>
            <a:r>
              <a:rPr lang="en-US" sz="1600">
                <a:solidFill>
                  <a:srgbClr val="333333"/>
                </a:solidFill>
                <a:latin typeface="Segoe UI" panose="020B0502040204020203" pitchFamily="34" charset="0"/>
                <a:cs typeface="Segoe UI" panose="020B0502040204020203" pitchFamily="34" charset="0"/>
              </a:rPr>
              <a:t>Line height: 16</a:t>
            </a:r>
          </a:p>
          <a:p>
            <a:r>
              <a:rPr lang="en-US" sz="1600">
                <a:solidFill>
                  <a:srgbClr val="333333"/>
                </a:solidFill>
                <a:latin typeface="Segoe UI" panose="020B0502040204020203" pitchFamily="34" charset="0"/>
                <a:cs typeface="Segoe UI" panose="020B0502040204020203" pitchFamily="34" charset="0"/>
              </a:rPr>
              <a:t>Color: #000000</a:t>
            </a:r>
          </a:p>
          <a:p>
            <a:r>
              <a:rPr lang="en-US" sz="1600">
                <a:solidFill>
                  <a:srgbClr val="333333"/>
                </a:solidFill>
                <a:latin typeface="Segoe UI" panose="020B0502040204020203" pitchFamily="34" charset="0"/>
                <a:cs typeface="Segoe UI" panose="020B0502040204020203" pitchFamily="34" charset="0"/>
              </a:rPr>
              <a:t>Selectors: .</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-font-label, label, </a:t>
            </a:r>
            <a:r>
              <a:rPr lang="en-US" sz="1600" err="1">
                <a:solidFill>
                  <a:srgbClr val="333333"/>
                </a:solidFill>
                <a:latin typeface="Segoe UI" panose="020B0502040204020203" pitchFamily="34" charset="0"/>
                <a:cs typeface="Segoe UI" panose="020B0502040204020203" pitchFamily="34" charset="0"/>
              </a:rPr>
              <a:t>th</a:t>
            </a:r>
            <a:endParaRPr lang="en-US" sz="1600">
              <a:solidFill>
                <a:srgbClr val="333333"/>
              </a:solidFill>
              <a:latin typeface="Segoe UI" panose="020B0502040204020203" pitchFamily="34" charset="0"/>
              <a:cs typeface="Segoe UI" panose="020B0502040204020203" pitchFamily="34" charset="0"/>
            </a:endParaRPr>
          </a:p>
        </p:txBody>
      </p:sp>
      <p:sp>
        <p:nvSpPr>
          <p:cNvPr id="12" name="TextBox 11">
            <a:extLst>
              <a:ext uri="{FF2B5EF4-FFF2-40B4-BE49-F238E27FC236}">
                <a16:creationId xmlns:a16="http://schemas.microsoft.com/office/drawing/2014/main" id="{54FD8B0F-8488-48C3-AC88-B32E8AF271CC}"/>
              </a:ext>
            </a:extLst>
          </p:cNvPr>
          <p:cNvSpPr txBox="1"/>
          <p:nvPr/>
        </p:nvSpPr>
        <p:spPr>
          <a:xfrm>
            <a:off x="12716586" y="1792516"/>
            <a:ext cx="1253869" cy="338554"/>
          </a:xfrm>
          <a:prstGeom prst="rect">
            <a:avLst/>
          </a:prstGeom>
          <a:noFill/>
        </p:spPr>
        <p:txBody>
          <a:bodyPr wrap="none" rtlCol="0">
            <a:spAutoFit/>
          </a:bodyPr>
          <a:lstStyle/>
          <a:p>
            <a:r>
              <a:rPr lang="en-US" sz="1600">
                <a:latin typeface="Segoe UI Bold" panose="020B0802040204020203" pitchFamily="34" charset="0"/>
                <a:cs typeface="Segoe UI Bold" panose="020B0802040204020203" pitchFamily="34" charset="0"/>
              </a:rPr>
              <a:t>Emphasis 1</a:t>
            </a:r>
          </a:p>
        </p:txBody>
      </p:sp>
      <p:sp>
        <p:nvSpPr>
          <p:cNvPr id="13" name="TextBox 12">
            <a:extLst>
              <a:ext uri="{FF2B5EF4-FFF2-40B4-BE49-F238E27FC236}">
                <a16:creationId xmlns:a16="http://schemas.microsoft.com/office/drawing/2014/main" id="{3B0A7A2C-922F-41AE-9E83-ECF386B0330F}"/>
              </a:ext>
            </a:extLst>
          </p:cNvPr>
          <p:cNvSpPr txBox="1"/>
          <p:nvPr/>
        </p:nvSpPr>
        <p:spPr>
          <a:xfrm>
            <a:off x="15578362" y="1792516"/>
            <a:ext cx="3908762" cy="1077218"/>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Emphasis 1: Segoe UI Bold 15</a:t>
            </a:r>
          </a:p>
          <a:p>
            <a:r>
              <a:rPr lang="en-US" sz="1600">
                <a:solidFill>
                  <a:srgbClr val="333333"/>
                </a:solidFill>
                <a:latin typeface="Segoe UI" panose="020B0502040204020203" pitchFamily="34" charset="0"/>
                <a:cs typeface="Segoe UI" panose="020B0502040204020203" pitchFamily="34" charset="0"/>
              </a:rPr>
              <a:t>Line height: 20</a:t>
            </a:r>
          </a:p>
          <a:p>
            <a:r>
              <a:rPr lang="en-US" sz="1600">
                <a:solidFill>
                  <a:srgbClr val="333333"/>
                </a:solidFill>
                <a:latin typeface="Segoe UI" panose="020B0502040204020203" pitchFamily="34" charset="0"/>
                <a:cs typeface="Segoe UI" panose="020B0502040204020203" pitchFamily="34" charset="0"/>
              </a:rPr>
              <a:t>Color: #000000</a:t>
            </a:r>
          </a:p>
          <a:p>
            <a:r>
              <a:rPr lang="en-US" sz="1600">
                <a:solidFill>
                  <a:srgbClr val="333333"/>
                </a:solidFill>
                <a:latin typeface="Segoe UI" panose="020B0502040204020203" pitchFamily="34" charset="0"/>
                <a:cs typeface="Segoe UI" panose="020B0502040204020203" pitchFamily="34" charset="0"/>
              </a:rPr>
              <a:t>Selectors: .sme-font-emphasis1, b, strong</a:t>
            </a:r>
          </a:p>
        </p:txBody>
      </p:sp>
      <p:sp>
        <p:nvSpPr>
          <p:cNvPr id="14" name="TextBox 13">
            <a:extLst>
              <a:ext uri="{FF2B5EF4-FFF2-40B4-BE49-F238E27FC236}">
                <a16:creationId xmlns:a16="http://schemas.microsoft.com/office/drawing/2014/main" id="{895ED93D-ACAE-4955-A207-7FE4B9B2CD99}"/>
              </a:ext>
            </a:extLst>
          </p:cNvPr>
          <p:cNvSpPr txBox="1"/>
          <p:nvPr/>
        </p:nvSpPr>
        <p:spPr>
          <a:xfrm>
            <a:off x="12716586" y="3392145"/>
            <a:ext cx="1181734" cy="338554"/>
          </a:xfrm>
          <a:prstGeom prst="rect">
            <a:avLst/>
          </a:prstGeom>
          <a:noFill/>
        </p:spPr>
        <p:txBody>
          <a:bodyPr wrap="none" rtlCol="0">
            <a:spAutoFit/>
          </a:bodyPr>
          <a:lstStyle/>
          <a:p>
            <a:r>
              <a:rPr lang="en-US" sz="1600">
                <a:latin typeface="Segoe UI italic" panose="020B0502040204090203" pitchFamily="34" charset="0"/>
                <a:cs typeface="Segoe UI" panose="020B0502040204020203" pitchFamily="34" charset="0"/>
              </a:rPr>
              <a:t>Emphasis 2</a:t>
            </a:r>
          </a:p>
        </p:txBody>
      </p:sp>
      <p:sp>
        <p:nvSpPr>
          <p:cNvPr id="15" name="TextBox 14">
            <a:extLst>
              <a:ext uri="{FF2B5EF4-FFF2-40B4-BE49-F238E27FC236}">
                <a16:creationId xmlns:a16="http://schemas.microsoft.com/office/drawing/2014/main" id="{6BC38A35-6745-458F-B42E-B12EAEBAA580}"/>
              </a:ext>
            </a:extLst>
          </p:cNvPr>
          <p:cNvSpPr txBox="1"/>
          <p:nvPr/>
        </p:nvSpPr>
        <p:spPr>
          <a:xfrm>
            <a:off x="15578362" y="3392145"/>
            <a:ext cx="4523482" cy="1077218"/>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Emphasis 2: Segoe UI Italic 15</a:t>
            </a:r>
          </a:p>
          <a:p>
            <a:r>
              <a:rPr lang="en-US" sz="1600">
                <a:solidFill>
                  <a:srgbClr val="333333"/>
                </a:solidFill>
                <a:latin typeface="Segoe UI" panose="020B0502040204020203" pitchFamily="34" charset="0"/>
                <a:cs typeface="Segoe UI" panose="020B0502040204020203" pitchFamily="34" charset="0"/>
              </a:rPr>
              <a:t>Line height: 20</a:t>
            </a:r>
          </a:p>
          <a:p>
            <a:r>
              <a:rPr lang="en-US" sz="1600">
                <a:solidFill>
                  <a:srgbClr val="333333"/>
                </a:solidFill>
                <a:latin typeface="Segoe UI" panose="020B0502040204020203" pitchFamily="34" charset="0"/>
                <a:cs typeface="Segoe UI" panose="020B0502040204020203" pitchFamily="34" charset="0"/>
              </a:rPr>
              <a:t>Color: #000000</a:t>
            </a:r>
          </a:p>
          <a:p>
            <a:r>
              <a:rPr lang="en-US" sz="1600">
                <a:solidFill>
                  <a:srgbClr val="333333"/>
                </a:solidFill>
                <a:latin typeface="Segoe UI" panose="020B0502040204020203" pitchFamily="34" charset="0"/>
                <a:cs typeface="Segoe UI" panose="020B0502040204020203" pitchFamily="34" charset="0"/>
              </a:rPr>
              <a:t>Selectors: .sme-font-emphasis2, q, </a:t>
            </a:r>
            <a:r>
              <a:rPr lang="en-US" sz="1600" err="1">
                <a:solidFill>
                  <a:srgbClr val="333333"/>
                </a:solidFill>
                <a:latin typeface="Segoe UI" panose="020B0502040204020203" pitchFamily="34" charset="0"/>
                <a:cs typeface="Segoe UI" panose="020B0502040204020203" pitchFamily="34" charset="0"/>
              </a:rPr>
              <a:t>em</a:t>
            </a:r>
            <a:r>
              <a:rPr lang="en-US" sz="1600">
                <a:solidFill>
                  <a:srgbClr val="333333"/>
                </a:solidFill>
                <a:latin typeface="Segoe UI" panose="020B0502040204020203" pitchFamily="34" charset="0"/>
                <a:cs typeface="Segoe UI" panose="020B0502040204020203" pitchFamily="34" charset="0"/>
              </a:rPr>
              <a:t>, I, var, </a:t>
            </a:r>
            <a:r>
              <a:rPr lang="en-US" sz="1600" err="1">
                <a:solidFill>
                  <a:srgbClr val="333333"/>
                </a:solidFill>
                <a:latin typeface="Segoe UI" panose="020B0502040204020203" pitchFamily="34" charset="0"/>
                <a:cs typeface="Segoe UI" panose="020B0502040204020203" pitchFamily="34" charset="0"/>
              </a:rPr>
              <a:t>dfn</a:t>
            </a:r>
            <a:endParaRPr lang="en-US" sz="1600">
              <a:solidFill>
                <a:srgbClr val="333333"/>
              </a:solidFill>
              <a:latin typeface="Segoe UI" panose="020B0502040204020203" pitchFamily="34" charset="0"/>
              <a:cs typeface="Segoe UI" panose="020B0502040204020203" pitchFamily="34" charset="0"/>
            </a:endParaRPr>
          </a:p>
        </p:txBody>
      </p:sp>
      <p:sp>
        <p:nvSpPr>
          <p:cNvPr id="16" name="TextBox 15">
            <a:extLst>
              <a:ext uri="{FF2B5EF4-FFF2-40B4-BE49-F238E27FC236}">
                <a16:creationId xmlns:a16="http://schemas.microsoft.com/office/drawing/2014/main" id="{06F9DF2D-5AF1-482D-9DD0-683B19262EAD}"/>
              </a:ext>
            </a:extLst>
          </p:cNvPr>
          <p:cNvSpPr txBox="1"/>
          <p:nvPr/>
        </p:nvSpPr>
        <p:spPr>
          <a:xfrm>
            <a:off x="12716586" y="4991774"/>
            <a:ext cx="633507" cy="338554"/>
          </a:xfrm>
          <a:prstGeom prst="rect">
            <a:avLst/>
          </a:prstGeom>
          <a:noFill/>
        </p:spPr>
        <p:txBody>
          <a:bodyPr wrap="none" rtlCol="0">
            <a:spAutoFit/>
          </a:bodyPr>
          <a:lstStyle/>
          <a:p>
            <a:r>
              <a:rPr lang="en-US" sz="1600">
                <a:latin typeface="Consolas" panose="020B0609020204030204" pitchFamily="49" charset="0"/>
                <a:cs typeface="Segoe UI" panose="020B0502040204020203" pitchFamily="34" charset="0"/>
              </a:rPr>
              <a:t>Code</a:t>
            </a:r>
          </a:p>
        </p:txBody>
      </p:sp>
      <p:sp>
        <p:nvSpPr>
          <p:cNvPr id="17" name="TextBox 16">
            <a:extLst>
              <a:ext uri="{FF2B5EF4-FFF2-40B4-BE49-F238E27FC236}">
                <a16:creationId xmlns:a16="http://schemas.microsoft.com/office/drawing/2014/main" id="{8C6C9B7E-CAEF-463C-9311-57456EFD16AF}"/>
              </a:ext>
            </a:extLst>
          </p:cNvPr>
          <p:cNvSpPr txBox="1"/>
          <p:nvPr/>
        </p:nvSpPr>
        <p:spPr>
          <a:xfrm>
            <a:off x="15578362" y="4991774"/>
            <a:ext cx="4465005" cy="1077218"/>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Code: Consolas 16</a:t>
            </a:r>
          </a:p>
          <a:p>
            <a:r>
              <a:rPr lang="en-US" sz="1600">
                <a:solidFill>
                  <a:srgbClr val="333333"/>
                </a:solidFill>
                <a:latin typeface="Segoe UI" panose="020B0502040204020203" pitchFamily="34" charset="0"/>
                <a:cs typeface="Segoe UI" panose="020B0502040204020203" pitchFamily="34" charset="0"/>
              </a:rPr>
              <a:t>Line height: 20</a:t>
            </a:r>
          </a:p>
          <a:p>
            <a:r>
              <a:rPr lang="en-US" sz="1600">
                <a:solidFill>
                  <a:srgbClr val="333333"/>
                </a:solidFill>
                <a:latin typeface="Segoe UI" panose="020B0502040204020203" pitchFamily="34" charset="0"/>
                <a:cs typeface="Segoe UI" panose="020B0502040204020203" pitchFamily="34" charset="0"/>
              </a:rPr>
              <a:t>Color: #000000</a:t>
            </a:r>
          </a:p>
          <a:p>
            <a:r>
              <a:rPr lang="en-US" sz="1600">
                <a:solidFill>
                  <a:srgbClr val="333333"/>
                </a:solidFill>
                <a:latin typeface="Segoe UI" panose="020B0502040204020203" pitchFamily="34" charset="0"/>
                <a:cs typeface="Segoe UI" panose="020B0502040204020203" pitchFamily="34" charset="0"/>
              </a:rPr>
              <a:t>Selectors: .</a:t>
            </a:r>
            <a:r>
              <a:rPr lang="en-US" sz="1600" err="1">
                <a:solidFill>
                  <a:srgbClr val="333333"/>
                </a:solidFill>
                <a:latin typeface="Segoe UI" panose="020B0502040204020203" pitchFamily="34" charset="0"/>
                <a:cs typeface="Segoe UI" panose="020B0502040204020203" pitchFamily="34" charset="0"/>
              </a:rPr>
              <a:t>sme</a:t>
            </a:r>
            <a:r>
              <a:rPr lang="en-US" sz="1600">
                <a:solidFill>
                  <a:srgbClr val="333333"/>
                </a:solidFill>
                <a:latin typeface="Segoe UI" panose="020B0502040204020203" pitchFamily="34" charset="0"/>
                <a:cs typeface="Segoe UI" panose="020B0502040204020203" pitchFamily="34" charset="0"/>
              </a:rPr>
              <a:t>-font-code, code, pre, </a:t>
            </a:r>
            <a:r>
              <a:rPr lang="en-US" sz="1600" err="1">
                <a:solidFill>
                  <a:srgbClr val="333333"/>
                </a:solidFill>
                <a:latin typeface="Segoe UI" panose="020B0502040204020203" pitchFamily="34" charset="0"/>
                <a:cs typeface="Segoe UI" panose="020B0502040204020203" pitchFamily="34" charset="0"/>
              </a:rPr>
              <a:t>kbd</a:t>
            </a:r>
            <a:r>
              <a:rPr lang="en-US" sz="1600">
                <a:solidFill>
                  <a:srgbClr val="333333"/>
                </a:solidFill>
                <a:latin typeface="Segoe UI" panose="020B0502040204020203" pitchFamily="34" charset="0"/>
                <a:cs typeface="Segoe UI" panose="020B0502040204020203" pitchFamily="34" charset="0"/>
              </a:rPr>
              <a:t>, </a:t>
            </a:r>
            <a:r>
              <a:rPr lang="en-US" sz="1600" err="1">
                <a:solidFill>
                  <a:srgbClr val="333333"/>
                </a:solidFill>
                <a:latin typeface="Segoe UI" panose="020B0502040204020203" pitchFamily="34" charset="0"/>
                <a:cs typeface="Segoe UI" panose="020B0502040204020203" pitchFamily="34" charset="0"/>
              </a:rPr>
              <a:t>samp</a:t>
            </a:r>
            <a:endParaRPr lang="en-US" sz="1600">
              <a:solidFill>
                <a:srgbClr val="333333"/>
              </a:solidFill>
              <a:latin typeface="Segoe UI" panose="020B0502040204020203" pitchFamily="34" charset="0"/>
              <a:cs typeface="Segoe UI" panose="020B0502040204020203" pitchFamily="34" charset="0"/>
            </a:endParaRPr>
          </a:p>
        </p:txBody>
      </p:sp>
      <p:sp>
        <p:nvSpPr>
          <p:cNvPr id="19" name="Text Placeholder 18">
            <a:extLst>
              <a:ext uri="{FF2B5EF4-FFF2-40B4-BE49-F238E27FC236}">
                <a16:creationId xmlns:a16="http://schemas.microsoft.com/office/drawing/2014/main" id="{E1FC853F-F6F5-46B3-8313-F7DC0FA5B734}"/>
              </a:ext>
            </a:extLst>
          </p:cNvPr>
          <p:cNvSpPr>
            <a:spLocks noGrp="1"/>
          </p:cNvSpPr>
          <p:nvPr>
            <p:ph type="body" sz="quarter" idx="11"/>
          </p:nvPr>
        </p:nvSpPr>
        <p:spPr>
          <a:prstGeom prst="rect">
            <a:avLst/>
          </a:prstGeom>
        </p:spPr>
        <p:txBody>
          <a:bodyPr/>
          <a:lstStyle/>
          <a:p>
            <a:r>
              <a:rPr lang="en-US"/>
              <a:t>Typography</a:t>
            </a:r>
          </a:p>
        </p:txBody>
      </p:sp>
      <p:sp>
        <p:nvSpPr>
          <p:cNvPr id="18" name="Text Placeholder 17">
            <a:extLst>
              <a:ext uri="{FF2B5EF4-FFF2-40B4-BE49-F238E27FC236}">
                <a16:creationId xmlns:a16="http://schemas.microsoft.com/office/drawing/2014/main" id="{40F02017-AB19-40DF-8EB7-59A7AA2CEB8F}"/>
              </a:ext>
            </a:extLst>
          </p:cNvPr>
          <p:cNvSpPr>
            <a:spLocks noGrp="1"/>
          </p:cNvSpPr>
          <p:nvPr>
            <p:ph type="body" sz="quarter" idx="13"/>
          </p:nvPr>
        </p:nvSpPr>
        <p:spPr/>
        <p:txBody>
          <a:bodyPr/>
          <a:lstStyle/>
          <a:p>
            <a:r>
              <a:rPr lang="en-US"/>
              <a:t>CONTENT</a:t>
            </a:r>
          </a:p>
        </p:txBody>
      </p:sp>
      <p:sp>
        <p:nvSpPr>
          <p:cNvPr id="21" name="Rectangle 20">
            <a:extLst>
              <a:ext uri="{FF2B5EF4-FFF2-40B4-BE49-F238E27FC236}">
                <a16:creationId xmlns:a16="http://schemas.microsoft.com/office/drawing/2014/main" id="{5EB8FCA9-F3AE-46B4-9393-28618B316730}"/>
              </a:ext>
            </a:extLst>
          </p:cNvPr>
          <p:cNvSpPr/>
          <p:nvPr/>
        </p:nvSpPr>
        <p:spPr>
          <a:xfrm>
            <a:off x="692078" y="5028576"/>
            <a:ext cx="457200" cy="3017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H3</a:t>
            </a:r>
          </a:p>
        </p:txBody>
      </p:sp>
      <p:sp>
        <p:nvSpPr>
          <p:cNvPr id="23" name="Rectangle 22">
            <a:extLst>
              <a:ext uri="{FF2B5EF4-FFF2-40B4-BE49-F238E27FC236}">
                <a16:creationId xmlns:a16="http://schemas.microsoft.com/office/drawing/2014/main" id="{B0A51CF7-A584-48B8-AFA0-166AC5DAC461}"/>
              </a:ext>
            </a:extLst>
          </p:cNvPr>
          <p:cNvSpPr/>
          <p:nvPr/>
        </p:nvSpPr>
        <p:spPr>
          <a:xfrm>
            <a:off x="692078" y="3472101"/>
            <a:ext cx="457200" cy="3017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H2</a:t>
            </a:r>
          </a:p>
        </p:txBody>
      </p:sp>
      <p:sp>
        <p:nvSpPr>
          <p:cNvPr id="24" name="Rectangle 23">
            <a:extLst>
              <a:ext uri="{FF2B5EF4-FFF2-40B4-BE49-F238E27FC236}">
                <a16:creationId xmlns:a16="http://schemas.microsoft.com/office/drawing/2014/main" id="{C796D1EB-96E7-4D6A-B9F9-7BE75429E662}"/>
              </a:ext>
            </a:extLst>
          </p:cNvPr>
          <p:cNvSpPr/>
          <p:nvPr/>
        </p:nvSpPr>
        <p:spPr>
          <a:xfrm>
            <a:off x="692078" y="1934027"/>
            <a:ext cx="457200" cy="3017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H1</a:t>
            </a:r>
          </a:p>
        </p:txBody>
      </p:sp>
    </p:spTree>
    <p:extLst>
      <p:ext uri="{BB962C8B-B14F-4D97-AF65-F5344CB8AC3E}">
        <p14:creationId xmlns:p14="http://schemas.microsoft.com/office/powerpoint/2010/main" val="2556739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9" name="Table 188">
            <a:extLst>
              <a:ext uri="{FF2B5EF4-FFF2-40B4-BE49-F238E27FC236}">
                <a16:creationId xmlns:a16="http://schemas.microsoft.com/office/drawing/2014/main" id="{A044DE3C-BC99-4940-A545-093DD99D4543}"/>
              </a:ext>
            </a:extLst>
          </p:cNvPr>
          <p:cNvGraphicFramePr>
            <a:graphicFrameLocks noGrp="1"/>
          </p:cNvGraphicFramePr>
          <p:nvPr>
            <p:extLst>
              <p:ext uri="{D42A27DB-BD31-4B8C-83A1-F6EECF244321}">
                <p14:modId xmlns:p14="http://schemas.microsoft.com/office/powerpoint/2010/main" val="954262716"/>
              </p:ext>
            </p:extLst>
          </p:nvPr>
        </p:nvGraphicFramePr>
        <p:xfrm>
          <a:off x="7868052" y="2578062"/>
          <a:ext cx="16524273" cy="4522087"/>
        </p:xfrm>
        <a:graphic>
          <a:graphicData uri="http://schemas.openxmlformats.org/drawingml/2006/table">
            <a:tbl>
              <a:tblPr>
                <a:tableStyleId>{5C22544A-7EE6-4342-B048-85BDC9FD1C3A}</a:tableStyleId>
              </a:tblPr>
              <a:tblGrid>
                <a:gridCol w="306957">
                  <a:extLst>
                    <a:ext uri="{9D8B030D-6E8A-4147-A177-3AD203B41FA5}">
                      <a16:colId xmlns:a16="http://schemas.microsoft.com/office/drawing/2014/main" val="1683139396"/>
                    </a:ext>
                  </a:extLst>
                </a:gridCol>
                <a:gridCol w="368490">
                  <a:extLst>
                    <a:ext uri="{9D8B030D-6E8A-4147-A177-3AD203B41FA5}">
                      <a16:colId xmlns:a16="http://schemas.microsoft.com/office/drawing/2014/main" val="2795338288"/>
                    </a:ext>
                  </a:extLst>
                </a:gridCol>
                <a:gridCol w="3971498">
                  <a:extLst>
                    <a:ext uri="{9D8B030D-6E8A-4147-A177-3AD203B41FA5}">
                      <a16:colId xmlns:a16="http://schemas.microsoft.com/office/drawing/2014/main" val="2749485910"/>
                    </a:ext>
                  </a:extLst>
                </a:gridCol>
                <a:gridCol w="3930555">
                  <a:extLst>
                    <a:ext uri="{9D8B030D-6E8A-4147-A177-3AD203B41FA5}">
                      <a16:colId xmlns:a16="http://schemas.microsoft.com/office/drawing/2014/main" val="2988558740"/>
                    </a:ext>
                  </a:extLst>
                </a:gridCol>
                <a:gridCol w="3930555">
                  <a:extLst>
                    <a:ext uri="{9D8B030D-6E8A-4147-A177-3AD203B41FA5}">
                      <a16:colId xmlns:a16="http://schemas.microsoft.com/office/drawing/2014/main" val="497714717"/>
                    </a:ext>
                  </a:extLst>
                </a:gridCol>
                <a:gridCol w="1264693">
                  <a:extLst>
                    <a:ext uri="{9D8B030D-6E8A-4147-A177-3AD203B41FA5}">
                      <a16:colId xmlns:a16="http://schemas.microsoft.com/office/drawing/2014/main" val="501918176"/>
                    </a:ext>
                  </a:extLst>
                </a:gridCol>
                <a:gridCol w="2751525">
                  <a:extLst>
                    <a:ext uri="{9D8B030D-6E8A-4147-A177-3AD203B41FA5}">
                      <a16:colId xmlns:a16="http://schemas.microsoft.com/office/drawing/2014/main" val="191617758"/>
                    </a:ext>
                  </a:extLst>
                </a:gridCol>
              </a:tblGrid>
              <a:tr h="333207">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200" spc="0" baseline="0">
                        <a:solidFill>
                          <a:srgbClr val="D2D2D2"/>
                        </a:solidFill>
                        <a:latin typeface="Full MDL2 Assets" panose="050A0102010101010101" pitchFamily="18"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200" spc="0" baseline="0">
                        <a:solidFill>
                          <a:srgbClr val="686868"/>
                        </a:solidFill>
                        <a:latin typeface="Segoe UI" panose="020B0502040204020203" pitchFamily="34" charset="0"/>
                        <a:cs typeface="Segoe UI" panose="020B0502040204020203" pitchFamily="34"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Name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Date modified</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Type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solidFill>
                            <a:srgbClr val="686868"/>
                          </a:solidFill>
                          <a:latin typeface="Segoe UI" panose="020B0502040204020203" pitchFamily="34" charset="0"/>
                          <a:cs typeface="Segoe UI" panose="020B0502040204020203" pitchFamily="34" charset="0"/>
                        </a:rPr>
                        <a:t>Size</a:t>
                      </a: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200" spc="0" baseline="0">
                        <a:solidFill>
                          <a:srgbClr val="686868"/>
                        </a:solidFill>
                        <a:latin typeface="Segoe UI" panose="020B0502040204020203" pitchFamily="34" charset="0"/>
                        <a:cs typeface="Segoe UI" panose="020B0502040204020203" pitchFamily="34" charset="0"/>
                      </a:endParaRPr>
                    </a:p>
                  </a:txBody>
                  <a:tcPr anchor="ctr">
                    <a:lnL w="12700" cmpd="sng">
                      <a:noFill/>
                    </a:lnL>
                    <a:lnR w="12700" cmpd="sng">
                      <a:noFill/>
                    </a:lnR>
                    <a:lnT w="12700" cmpd="sng">
                      <a:noFill/>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60913398"/>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sme-vm01</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06/20/2017 09:06:08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2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2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5774097"/>
                  </a:ext>
                </a:extLst>
              </a:tr>
              <a:tr h="418888">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endParaRPr lang="en-US" sz="1600" spc="0" baseline="0">
                        <a:solidFill>
                          <a:srgbClr val="333333"/>
                        </a:solidFill>
                        <a:latin typeface="Full MDL2 Assets" panose="050A0102010101010101" pitchFamily="18"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sme-vm02</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06/20/2017 09:06:08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2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2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4844011"/>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sme-vm03</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06/20/2017 09:06:09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2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2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0250085"/>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sme-vm04</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06/20/2017 09:06:09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2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2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53578297"/>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sme-vm05</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06/20/2017 09:06:10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lgn="r">
                        <a:spcBef>
                          <a:spcPts val="600"/>
                        </a:spcBef>
                      </a:pPr>
                      <a:r>
                        <a:rPr lang="en-US" sz="12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tc>
                  <a:txBody>
                    <a:bodyPr/>
                    <a:lstStyle/>
                    <a:p>
                      <a:pPr algn="r">
                        <a:spcBef>
                          <a:spcPts val="600"/>
                        </a:spcBef>
                      </a:pPr>
                      <a:endParaRPr lang="en-US" sz="12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solidFill>
                      <a:srgbClr val="0078D7">
                        <a:alpha val="20000"/>
                      </a:srgbClr>
                    </a:solidFill>
                  </a:tcPr>
                </a:tc>
                <a:extLst>
                  <a:ext uri="{0D108BD9-81ED-4DB2-BD59-A6C34878D82A}">
                    <a16:rowId xmlns:a16="http://schemas.microsoft.com/office/drawing/2014/main" val="3487281217"/>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sme-vm06</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06/20/2017 09:06:10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2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2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25427786"/>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sme-vm07</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06/20/2017 09:06:11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2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2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6964894"/>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sme-vm08</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06/20/2017 09:06:11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Folder</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200" spc="0" baseline="0">
                          <a:latin typeface="Segoe UI" panose="020B0502040204020203" pitchFamily="34" charset="0"/>
                          <a:cs typeface="Segoe UI" panose="020B0502040204020203" pitchFamily="34" charset="0"/>
                        </a:rPr>
                        <a:t>-</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2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9517018"/>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F46B8238-9B25-4F81-A5A5B376C62E…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07/13/2017 12:21:14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File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200" spc="0" baseline="0">
                          <a:latin typeface="Segoe UI" panose="020B0502040204020203" pitchFamily="34" charset="0"/>
                          <a:cs typeface="Segoe UI" panose="020B0502040204020203" pitchFamily="34" charset="0"/>
                        </a:rPr>
                        <a:t>45.09 KB</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2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8888012"/>
                  </a:ext>
                </a:extLst>
              </a:tr>
              <a:tr h="418888">
                <a:tc>
                  <a:txBody>
                    <a:bodyPr/>
                    <a:lstStyle/>
                    <a:p>
                      <a:pPr>
                        <a:spcBef>
                          <a:spcPts val="600"/>
                        </a:spcBef>
                      </a:pPr>
                      <a:endParaRPr lang="en-US" sz="16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endParaRPr lang="en-US" sz="1600" spc="0" baseline="0">
                        <a:solidFill>
                          <a:srgbClr val="0078D7"/>
                        </a:solidFill>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F46B8238-9B25-4F81-A5A5B376C62E…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800" rtl="0" eaLnBrk="1" fontAlgn="auto" latinLnBrk="0" hangingPunct="1">
                        <a:lnSpc>
                          <a:spcPct val="100000"/>
                        </a:lnSpc>
                        <a:spcBef>
                          <a:spcPts val="600"/>
                        </a:spcBef>
                        <a:spcAft>
                          <a:spcPts val="0"/>
                        </a:spcAft>
                        <a:buClrTx/>
                        <a:buSzTx/>
                        <a:buFontTx/>
                        <a:buNone/>
                        <a:tabLst/>
                        <a:defRPr/>
                      </a:pPr>
                      <a:r>
                        <a:rPr lang="en-US" sz="1200" spc="0" baseline="0">
                          <a:latin typeface="Segoe UI" panose="020B0502040204020203" pitchFamily="34" charset="0"/>
                          <a:cs typeface="Segoe UI" panose="020B0502040204020203" pitchFamily="34" charset="0"/>
                        </a:rPr>
                        <a:t>07/10/2017 01:20:47 PM</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1200" spc="0" baseline="0">
                          <a:latin typeface="Segoe UI" panose="020B0502040204020203" pitchFamily="34" charset="0"/>
                          <a:cs typeface="Segoe UI" panose="020B0502040204020203" pitchFamily="34" charset="0"/>
                        </a:rPr>
                        <a:t>File</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r>
                        <a:rPr lang="en-US" sz="1200" spc="0" baseline="0">
                          <a:latin typeface="Segoe UI" panose="020B0502040204020203" pitchFamily="34" charset="0"/>
                          <a:cs typeface="Segoe UI" panose="020B0502040204020203" pitchFamily="34" charset="0"/>
                        </a:rPr>
                        <a:t>105.81 MB</a:t>
                      </a: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Bef>
                          <a:spcPts val="600"/>
                        </a:spcBef>
                      </a:pPr>
                      <a:endParaRPr lang="en-US" sz="1200" spc="0" baseline="0">
                        <a:latin typeface="Segoe UI" panose="020B0502040204020203" pitchFamily="34" charset="0"/>
                        <a:cs typeface="Segoe UI" panose="020B0502040204020203" pitchFamily="34" charset="0"/>
                      </a:endParaRPr>
                    </a:p>
                  </a:txBody>
                  <a:tcPr anchor="ctr">
                    <a:lnL w="12700" cmpd="sng">
                      <a:noFill/>
                    </a:lnL>
                    <a:lnR w="12700" cmpd="sng">
                      <a:noFill/>
                    </a:lnR>
                    <a:lnT w="12700" cap="flat" cmpd="sng" algn="ctr">
                      <a:solidFill>
                        <a:srgbClr val="E6E6E6"/>
                      </a:solidFill>
                      <a:prstDash val="solid"/>
                      <a:round/>
                      <a:headEnd type="none" w="med" len="med"/>
                      <a:tailEnd type="none" w="med" len="med"/>
                    </a:lnT>
                    <a:lnB w="12700" cap="flat" cmpd="sng" algn="ctr">
                      <a:solidFill>
                        <a:srgbClr val="E6E6E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47066840"/>
                  </a:ext>
                </a:extLst>
              </a:tr>
            </a:tbl>
          </a:graphicData>
        </a:graphic>
      </p:graphicFrame>
      <p:sp>
        <p:nvSpPr>
          <p:cNvPr id="190" name="Rectangle 189">
            <a:extLst>
              <a:ext uri="{FF2B5EF4-FFF2-40B4-BE49-F238E27FC236}">
                <a16:creationId xmlns:a16="http://schemas.microsoft.com/office/drawing/2014/main" id="{75765ECC-8AFB-4B51-A5A0-7B928247E7B3}"/>
              </a:ext>
            </a:extLst>
          </p:cNvPr>
          <p:cNvSpPr/>
          <p:nvPr/>
        </p:nvSpPr>
        <p:spPr>
          <a:xfrm>
            <a:off x="0" y="63093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4" name="Straight Connector 193">
            <a:extLst>
              <a:ext uri="{FF2B5EF4-FFF2-40B4-BE49-F238E27FC236}">
                <a16:creationId xmlns:a16="http://schemas.microsoft.com/office/drawing/2014/main" id="{F1F08E36-F1BD-4B0A-B0B8-4AE4ABB9BC06}"/>
              </a:ext>
            </a:extLst>
          </p:cNvPr>
          <p:cNvCxnSpPr/>
          <p:nvPr/>
        </p:nvCxnSpPr>
        <p:spPr>
          <a:xfrm>
            <a:off x="7868052"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195" name="Rectangle 194">
            <a:extLst>
              <a:ext uri="{FF2B5EF4-FFF2-40B4-BE49-F238E27FC236}">
                <a16:creationId xmlns:a16="http://schemas.microsoft.com/office/drawing/2014/main" id="{A5A8EABA-2D01-42E1-ABAC-0FBB21FA9DA8}"/>
              </a:ext>
            </a:extLst>
          </p:cNvPr>
          <p:cNvSpPr/>
          <p:nvPr/>
        </p:nvSpPr>
        <p:spPr>
          <a:xfrm>
            <a:off x="4539160" y="2378136"/>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Rectangle 195">
            <a:extLst>
              <a:ext uri="{FF2B5EF4-FFF2-40B4-BE49-F238E27FC236}">
                <a16:creationId xmlns:a16="http://schemas.microsoft.com/office/drawing/2014/main" id="{9E56123A-40B3-4A29-B018-1BBA8D4FE052}"/>
              </a:ext>
            </a:extLst>
          </p:cNvPr>
          <p:cNvSpPr/>
          <p:nvPr/>
        </p:nvSpPr>
        <p:spPr>
          <a:xfrm>
            <a:off x="4852066" y="2782190"/>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Rectangle 196">
            <a:extLst>
              <a:ext uri="{FF2B5EF4-FFF2-40B4-BE49-F238E27FC236}">
                <a16:creationId xmlns:a16="http://schemas.microsoft.com/office/drawing/2014/main" id="{327F93D2-7A66-434E-8FF8-0424FF2E9F73}"/>
              </a:ext>
            </a:extLst>
          </p:cNvPr>
          <p:cNvSpPr/>
          <p:nvPr/>
        </p:nvSpPr>
        <p:spPr>
          <a:xfrm>
            <a:off x="3808934" y="3186244"/>
            <a:ext cx="4050792"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8" name="Rectangle 197">
            <a:extLst>
              <a:ext uri="{FF2B5EF4-FFF2-40B4-BE49-F238E27FC236}">
                <a16:creationId xmlns:a16="http://schemas.microsoft.com/office/drawing/2014/main" id="{1A05FF5F-A1F3-4DB9-8F5D-39A65B9FF20D}"/>
              </a:ext>
            </a:extLst>
          </p:cNvPr>
          <p:cNvSpPr/>
          <p:nvPr/>
        </p:nvSpPr>
        <p:spPr>
          <a:xfrm>
            <a:off x="4852066" y="3590298"/>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9" name="Rectangle 198">
            <a:extLst>
              <a:ext uri="{FF2B5EF4-FFF2-40B4-BE49-F238E27FC236}">
                <a16:creationId xmlns:a16="http://schemas.microsoft.com/office/drawing/2014/main" id="{A962E2BD-1772-491B-B5DD-4D2EE369B211}"/>
              </a:ext>
            </a:extLst>
          </p:cNvPr>
          <p:cNvSpPr/>
          <p:nvPr/>
        </p:nvSpPr>
        <p:spPr>
          <a:xfrm>
            <a:off x="4852066" y="3994352"/>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0" name="Rectangle 219">
            <a:extLst>
              <a:ext uri="{FF2B5EF4-FFF2-40B4-BE49-F238E27FC236}">
                <a16:creationId xmlns:a16="http://schemas.microsoft.com/office/drawing/2014/main" id="{E651527C-D438-42CB-9E05-2D34CDC8DF64}"/>
              </a:ext>
            </a:extLst>
          </p:cNvPr>
          <p:cNvSpPr/>
          <p:nvPr/>
        </p:nvSpPr>
        <p:spPr>
          <a:xfrm>
            <a:off x="4852066" y="4398406"/>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Rectangle 235">
            <a:extLst>
              <a:ext uri="{FF2B5EF4-FFF2-40B4-BE49-F238E27FC236}">
                <a16:creationId xmlns:a16="http://schemas.microsoft.com/office/drawing/2014/main" id="{9FB23663-5D09-45B6-9E4E-2D06CD97C6E1}"/>
              </a:ext>
            </a:extLst>
          </p:cNvPr>
          <p:cNvSpPr/>
          <p:nvPr/>
        </p:nvSpPr>
        <p:spPr>
          <a:xfrm>
            <a:off x="4852066" y="4802460"/>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Rectangle 236">
            <a:extLst>
              <a:ext uri="{FF2B5EF4-FFF2-40B4-BE49-F238E27FC236}">
                <a16:creationId xmlns:a16="http://schemas.microsoft.com/office/drawing/2014/main" id="{A25B9AE2-C5F1-47F3-88E4-7AA70E0260C4}"/>
              </a:ext>
            </a:extLst>
          </p:cNvPr>
          <p:cNvSpPr/>
          <p:nvPr/>
        </p:nvSpPr>
        <p:spPr>
          <a:xfrm>
            <a:off x="4852066" y="5206512"/>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TextBox 237">
            <a:extLst>
              <a:ext uri="{FF2B5EF4-FFF2-40B4-BE49-F238E27FC236}">
                <a16:creationId xmlns:a16="http://schemas.microsoft.com/office/drawing/2014/main" id="{4107E4BA-0A73-4B74-8DFC-7EE272096E42}"/>
              </a:ext>
            </a:extLst>
          </p:cNvPr>
          <p:cNvSpPr txBox="1"/>
          <p:nvPr/>
        </p:nvSpPr>
        <p:spPr>
          <a:xfrm>
            <a:off x="8245445" y="1338723"/>
            <a:ext cx="3663119" cy="400110"/>
          </a:xfrm>
          <a:prstGeom prst="rect">
            <a:avLst/>
          </a:prstGeom>
          <a:noFill/>
        </p:spPr>
        <p:txBody>
          <a:bodyPr wrap="none" rtlCol="0">
            <a:spAutoFit/>
          </a:bodyPr>
          <a:lstStyle/>
          <a:p>
            <a:r>
              <a:rPr lang="en-US" sz="2000">
                <a:latin typeface="Segoe UI" panose="020B0502040204020203" pitchFamily="34" charset="0"/>
                <a:cs typeface="Segoe UI" panose="020B0502040204020203" pitchFamily="34" charset="0"/>
              </a:rPr>
              <a:t>C: \ </a:t>
            </a:r>
            <a:r>
              <a:rPr lang="en-US" sz="2000" err="1">
                <a:latin typeface="Segoe UI" panose="020B0502040204020203" pitchFamily="34" charset="0"/>
                <a:cs typeface="Segoe UI" panose="020B0502040204020203" pitchFamily="34" charset="0"/>
              </a:rPr>
              <a:t>ClusterStorage</a:t>
            </a:r>
            <a:r>
              <a:rPr lang="en-US" sz="2000">
                <a:latin typeface="Segoe UI" panose="020B0502040204020203" pitchFamily="34" charset="0"/>
                <a:cs typeface="Segoe UI" panose="020B0502040204020203" pitchFamily="34" charset="0"/>
              </a:rPr>
              <a:t> \ </a:t>
            </a:r>
            <a:r>
              <a:rPr lang="en-US" sz="2000">
                <a:latin typeface="Segoe UI Bold" panose="020B0802040204020203" pitchFamily="34" charset="0"/>
                <a:cs typeface="Segoe UI Bold" panose="020B0802040204020203" pitchFamily="34" charset="0"/>
              </a:rPr>
              <a:t>Volume 1</a:t>
            </a:r>
          </a:p>
        </p:txBody>
      </p:sp>
      <p:sp>
        <p:nvSpPr>
          <p:cNvPr id="242" name="TextBox 241">
            <a:extLst>
              <a:ext uri="{FF2B5EF4-FFF2-40B4-BE49-F238E27FC236}">
                <a16:creationId xmlns:a16="http://schemas.microsoft.com/office/drawing/2014/main" id="{6BF299BF-87F9-4F71-BB73-E06593265BBB}"/>
              </a:ext>
            </a:extLst>
          </p:cNvPr>
          <p:cNvSpPr txBox="1"/>
          <p:nvPr/>
        </p:nvSpPr>
        <p:spPr>
          <a:xfrm>
            <a:off x="8541295" y="2012426"/>
            <a:ext cx="122180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New Folder</a:t>
            </a:r>
          </a:p>
        </p:txBody>
      </p:sp>
      <p:sp>
        <p:nvSpPr>
          <p:cNvPr id="243" name="TextBox 242">
            <a:extLst>
              <a:ext uri="{FF2B5EF4-FFF2-40B4-BE49-F238E27FC236}">
                <a16:creationId xmlns:a16="http://schemas.microsoft.com/office/drawing/2014/main" id="{B225B6A1-4E72-43C9-9FAB-A68770E8A0F5}"/>
              </a:ext>
            </a:extLst>
          </p:cNvPr>
          <p:cNvSpPr txBox="1"/>
          <p:nvPr/>
        </p:nvSpPr>
        <p:spPr>
          <a:xfrm>
            <a:off x="10125443" y="2012774"/>
            <a:ext cx="83760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Upload</a:t>
            </a:r>
          </a:p>
        </p:txBody>
      </p:sp>
      <p:sp>
        <p:nvSpPr>
          <p:cNvPr id="244" name="TextBox 243">
            <a:extLst>
              <a:ext uri="{FF2B5EF4-FFF2-40B4-BE49-F238E27FC236}">
                <a16:creationId xmlns:a16="http://schemas.microsoft.com/office/drawing/2014/main" id="{35DC3D28-4CCA-4AF0-BECE-65BA6453FACC}"/>
              </a:ext>
            </a:extLst>
          </p:cNvPr>
          <p:cNvSpPr txBox="1"/>
          <p:nvPr/>
        </p:nvSpPr>
        <p:spPr>
          <a:xfrm>
            <a:off x="11361370" y="2012426"/>
            <a:ext cx="76815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Delete</a:t>
            </a:r>
          </a:p>
        </p:txBody>
      </p:sp>
      <p:sp>
        <p:nvSpPr>
          <p:cNvPr id="248" name="TextBox 247">
            <a:extLst>
              <a:ext uri="{FF2B5EF4-FFF2-40B4-BE49-F238E27FC236}">
                <a16:creationId xmlns:a16="http://schemas.microsoft.com/office/drawing/2014/main" id="{F4D3FA79-F767-435E-9DEE-EB4BE02169C1}"/>
              </a:ext>
            </a:extLst>
          </p:cNvPr>
          <p:cNvSpPr txBox="1"/>
          <p:nvPr/>
        </p:nvSpPr>
        <p:spPr>
          <a:xfrm>
            <a:off x="12523955" y="2012426"/>
            <a:ext cx="1105303"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Download</a:t>
            </a:r>
          </a:p>
        </p:txBody>
      </p:sp>
      <p:sp>
        <p:nvSpPr>
          <p:cNvPr id="249" name="TextBox 248">
            <a:extLst>
              <a:ext uri="{FF2B5EF4-FFF2-40B4-BE49-F238E27FC236}">
                <a16:creationId xmlns:a16="http://schemas.microsoft.com/office/drawing/2014/main" id="{1422608A-B646-493E-A5ED-453584F482A2}"/>
              </a:ext>
            </a:extLst>
          </p:cNvPr>
          <p:cNvSpPr txBox="1"/>
          <p:nvPr/>
        </p:nvSpPr>
        <p:spPr>
          <a:xfrm>
            <a:off x="14020316" y="2012774"/>
            <a:ext cx="91313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Rename</a:t>
            </a:r>
          </a:p>
        </p:txBody>
      </p:sp>
      <p:sp>
        <p:nvSpPr>
          <p:cNvPr id="250" name="TextBox 249">
            <a:extLst>
              <a:ext uri="{FF2B5EF4-FFF2-40B4-BE49-F238E27FC236}">
                <a16:creationId xmlns:a16="http://schemas.microsoft.com/office/drawing/2014/main" id="{594D0B9B-B4D4-4AFA-9725-52F4E3154F67}"/>
              </a:ext>
            </a:extLst>
          </p:cNvPr>
          <p:cNvSpPr txBox="1"/>
          <p:nvPr/>
        </p:nvSpPr>
        <p:spPr>
          <a:xfrm>
            <a:off x="15322441" y="2012426"/>
            <a:ext cx="792205"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Extract</a:t>
            </a:r>
          </a:p>
        </p:txBody>
      </p:sp>
      <p:sp>
        <p:nvSpPr>
          <p:cNvPr id="251" name="TextBox 250">
            <a:extLst>
              <a:ext uri="{FF2B5EF4-FFF2-40B4-BE49-F238E27FC236}">
                <a16:creationId xmlns:a16="http://schemas.microsoft.com/office/drawing/2014/main" id="{991BC4E2-6809-43F9-B881-1755522F1E9A}"/>
              </a:ext>
            </a:extLst>
          </p:cNvPr>
          <p:cNvSpPr txBox="1"/>
          <p:nvPr/>
        </p:nvSpPr>
        <p:spPr>
          <a:xfrm>
            <a:off x="8245445" y="7366235"/>
            <a:ext cx="1446230"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sme-vm05</a:t>
            </a:r>
          </a:p>
        </p:txBody>
      </p:sp>
      <p:sp>
        <p:nvSpPr>
          <p:cNvPr id="252" name="TextBox 251">
            <a:extLst>
              <a:ext uri="{FF2B5EF4-FFF2-40B4-BE49-F238E27FC236}">
                <a16:creationId xmlns:a16="http://schemas.microsoft.com/office/drawing/2014/main" id="{0D4816F6-A900-447F-B607-5DF206C3E28E}"/>
              </a:ext>
            </a:extLst>
          </p:cNvPr>
          <p:cNvSpPr txBox="1"/>
          <p:nvPr/>
        </p:nvSpPr>
        <p:spPr>
          <a:xfrm>
            <a:off x="8245099" y="7991940"/>
            <a:ext cx="583814"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Mode</a:t>
            </a:r>
          </a:p>
        </p:txBody>
      </p:sp>
      <p:sp>
        <p:nvSpPr>
          <p:cNvPr id="253" name="TextBox 252">
            <a:extLst>
              <a:ext uri="{FF2B5EF4-FFF2-40B4-BE49-F238E27FC236}">
                <a16:creationId xmlns:a16="http://schemas.microsoft.com/office/drawing/2014/main" id="{F40DD9CF-6C3E-4605-B0B7-C1BC1CBED26E}"/>
              </a:ext>
            </a:extLst>
          </p:cNvPr>
          <p:cNvSpPr txBox="1"/>
          <p:nvPr/>
        </p:nvSpPr>
        <p:spPr>
          <a:xfrm>
            <a:off x="8245099" y="8188719"/>
            <a:ext cx="795411"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d------</a:t>
            </a:r>
          </a:p>
        </p:txBody>
      </p:sp>
      <p:sp>
        <p:nvSpPr>
          <p:cNvPr id="254" name="TextBox 253">
            <a:extLst>
              <a:ext uri="{FF2B5EF4-FFF2-40B4-BE49-F238E27FC236}">
                <a16:creationId xmlns:a16="http://schemas.microsoft.com/office/drawing/2014/main" id="{1D9BF7F1-9526-4498-8B38-8368CB6B9DB7}"/>
              </a:ext>
            </a:extLst>
          </p:cNvPr>
          <p:cNvSpPr txBox="1"/>
          <p:nvPr/>
        </p:nvSpPr>
        <p:spPr>
          <a:xfrm>
            <a:off x="11917351" y="7991940"/>
            <a:ext cx="109953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Creation time</a:t>
            </a:r>
          </a:p>
        </p:txBody>
      </p:sp>
      <p:sp>
        <p:nvSpPr>
          <p:cNvPr id="255" name="TextBox 254">
            <a:extLst>
              <a:ext uri="{FF2B5EF4-FFF2-40B4-BE49-F238E27FC236}">
                <a16:creationId xmlns:a16="http://schemas.microsoft.com/office/drawing/2014/main" id="{F4008E9D-1EF4-4776-B437-4B8A11D19992}"/>
              </a:ext>
            </a:extLst>
          </p:cNvPr>
          <p:cNvSpPr txBox="1"/>
          <p:nvPr/>
        </p:nvSpPr>
        <p:spPr>
          <a:xfrm>
            <a:off x="11917351" y="8188719"/>
            <a:ext cx="3371436"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2017-06-20T21:06:10.0675717-7:00</a:t>
            </a:r>
          </a:p>
        </p:txBody>
      </p:sp>
      <p:sp>
        <p:nvSpPr>
          <p:cNvPr id="256" name="TextBox 255">
            <a:extLst>
              <a:ext uri="{FF2B5EF4-FFF2-40B4-BE49-F238E27FC236}">
                <a16:creationId xmlns:a16="http://schemas.microsoft.com/office/drawing/2014/main" id="{6F296BD1-0AB4-4DCC-BE63-858002698123}"/>
              </a:ext>
            </a:extLst>
          </p:cNvPr>
          <p:cNvSpPr txBox="1"/>
          <p:nvPr/>
        </p:nvSpPr>
        <p:spPr>
          <a:xfrm>
            <a:off x="8245099" y="8850018"/>
            <a:ext cx="591829"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Name</a:t>
            </a:r>
          </a:p>
        </p:txBody>
      </p:sp>
      <p:sp>
        <p:nvSpPr>
          <p:cNvPr id="257" name="TextBox 256">
            <a:extLst>
              <a:ext uri="{FF2B5EF4-FFF2-40B4-BE49-F238E27FC236}">
                <a16:creationId xmlns:a16="http://schemas.microsoft.com/office/drawing/2014/main" id="{8E89235B-CFA7-4794-BEE3-4C4561804CDA}"/>
              </a:ext>
            </a:extLst>
          </p:cNvPr>
          <p:cNvSpPr txBox="1"/>
          <p:nvPr/>
        </p:nvSpPr>
        <p:spPr>
          <a:xfrm>
            <a:off x="8245099" y="9046797"/>
            <a:ext cx="1132041"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sme-vm05</a:t>
            </a:r>
          </a:p>
        </p:txBody>
      </p:sp>
      <p:sp>
        <p:nvSpPr>
          <p:cNvPr id="258" name="TextBox 257">
            <a:extLst>
              <a:ext uri="{FF2B5EF4-FFF2-40B4-BE49-F238E27FC236}">
                <a16:creationId xmlns:a16="http://schemas.microsoft.com/office/drawing/2014/main" id="{7DC41285-9912-4F1F-A05C-A42EBF47130D}"/>
              </a:ext>
            </a:extLst>
          </p:cNvPr>
          <p:cNvSpPr txBox="1"/>
          <p:nvPr/>
        </p:nvSpPr>
        <p:spPr>
          <a:xfrm>
            <a:off x="11917351" y="8850018"/>
            <a:ext cx="127150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Last access time</a:t>
            </a:r>
          </a:p>
        </p:txBody>
      </p:sp>
      <p:sp>
        <p:nvSpPr>
          <p:cNvPr id="259" name="TextBox 258">
            <a:extLst>
              <a:ext uri="{FF2B5EF4-FFF2-40B4-BE49-F238E27FC236}">
                <a16:creationId xmlns:a16="http://schemas.microsoft.com/office/drawing/2014/main" id="{2A64F55B-FC1A-4012-B735-DB26377C0881}"/>
              </a:ext>
            </a:extLst>
          </p:cNvPr>
          <p:cNvSpPr txBox="1"/>
          <p:nvPr/>
        </p:nvSpPr>
        <p:spPr>
          <a:xfrm>
            <a:off x="11917351" y="9046797"/>
            <a:ext cx="3371436"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2017-06-20T21:06:10.0675717-7:00</a:t>
            </a:r>
          </a:p>
        </p:txBody>
      </p:sp>
      <p:sp>
        <p:nvSpPr>
          <p:cNvPr id="260" name="TextBox 259">
            <a:extLst>
              <a:ext uri="{FF2B5EF4-FFF2-40B4-BE49-F238E27FC236}">
                <a16:creationId xmlns:a16="http://schemas.microsoft.com/office/drawing/2014/main" id="{F5E6B0BA-A717-4C66-9190-00E0DD66B870}"/>
              </a:ext>
            </a:extLst>
          </p:cNvPr>
          <p:cNvSpPr txBox="1"/>
          <p:nvPr/>
        </p:nvSpPr>
        <p:spPr>
          <a:xfrm>
            <a:off x="8245099" y="9705302"/>
            <a:ext cx="840295"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Full name</a:t>
            </a:r>
          </a:p>
        </p:txBody>
      </p:sp>
      <p:sp>
        <p:nvSpPr>
          <p:cNvPr id="261" name="TextBox 260">
            <a:extLst>
              <a:ext uri="{FF2B5EF4-FFF2-40B4-BE49-F238E27FC236}">
                <a16:creationId xmlns:a16="http://schemas.microsoft.com/office/drawing/2014/main" id="{7DA7B34D-0D1B-46BF-9033-A56360292E22}"/>
              </a:ext>
            </a:extLst>
          </p:cNvPr>
          <p:cNvSpPr txBox="1"/>
          <p:nvPr/>
        </p:nvSpPr>
        <p:spPr>
          <a:xfrm>
            <a:off x="8245099" y="9902081"/>
            <a:ext cx="3653244"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C:\ClusterStorage\Volume1\sme-vm05</a:t>
            </a:r>
          </a:p>
        </p:txBody>
      </p:sp>
      <p:sp>
        <p:nvSpPr>
          <p:cNvPr id="262" name="TextBox 261">
            <a:extLst>
              <a:ext uri="{FF2B5EF4-FFF2-40B4-BE49-F238E27FC236}">
                <a16:creationId xmlns:a16="http://schemas.microsoft.com/office/drawing/2014/main" id="{EC227BA0-2573-4AFC-AC08-794E5C163DD4}"/>
              </a:ext>
            </a:extLst>
          </p:cNvPr>
          <p:cNvSpPr txBox="1"/>
          <p:nvPr/>
        </p:nvSpPr>
        <p:spPr>
          <a:xfrm>
            <a:off x="11917351" y="9705302"/>
            <a:ext cx="1099532" cy="276999"/>
          </a:xfrm>
          <a:prstGeom prst="rect">
            <a:avLst/>
          </a:prstGeom>
          <a:noFill/>
        </p:spPr>
        <p:txBody>
          <a:bodyPr wrap="none" rtlCol="0">
            <a:spAutoFit/>
          </a:bodyPr>
          <a:lstStyle/>
          <a:p>
            <a:r>
              <a:rPr lang="en-US" sz="1200">
                <a:solidFill>
                  <a:srgbClr val="686868"/>
                </a:solidFill>
                <a:latin typeface="Segoe UI" panose="020B0502040204020203" pitchFamily="34" charset="0"/>
                <a:cs typeface="Segoe UI" panose="020B0502040204020203" pitchFamily="34" charset="0"/>
              </a:rPr>
              <a:t>Creation time</a:t>
            </a:r>
          </a:p>
        </p:txBody>
      </p:sp>
      <p:sp>
        <p:nvSpPr>
          <p:cNvPr id="263" name="TextBox 262">
            <a:extLst>
              <a:ext uri="{FF2B5EF4-FFF2-40B4-BE49-F238E27FC236}">
                <a16:creationId xmlns:a16="http://schemas.microsoft.com/office/drawing/2014/main" id="{0399CF79-07C1-4035-A8E8-5198B1795D65}"/>
              </a:ext>
            </a:extLst>
          </p:cNvPr>
          <p:cNvSpPr txBox="1"/>
          <p:nvPr/>
        </p:nvSpPr>
        <p:spPr>
          <a:xfrm>
            <a:off x="11917351" y="9902081"/>
            <a:ext cx="3371436" cy="338554"/>
          </a:xfrm>
          <a:prstGeom prst="rect">
            <a:avLst/>
          </a:prstGeom>
          <a:noFill/>
        </p:spPr>
        <p:txBody>
          <a:bodyPr wrap="none" rtlCol="0">
            <a:spAutoFit/>
          </a:bodyPr>
          <a:lstStyle/>
          <a:p>
            <a:r>
              <a:rPr lang="en-US" sz="1600">
                <a:solidFill>
                  <a:srgbClr val="373737"/>
                </a:solidFill>
                <a:latin typeface="Segoe UI" panose="020B0502040204020203" pitchFamily="34" charset="0"/>
                <a:cs typeface="Segoe UI" panose="020B0502040204020203" pitchFamily="34" charset="0"/>
              </a:rPr>
              <a:t>2017-06-20T21:06:10.0675717-7:00</a:t>
            </a:r>
          </a:p>
        </p:txBody>
      </p:sp>
      <p:cxnSp>
        <p:nvCxnSpPr>
          <p:cNvPr id="264" name="Straight Connector 263">
            <a:extLst>
              <a:ext uri="{FF2B5EF4-FFF2-40B4-BE49-F238E27FC236}">
                <a16:creationId xmlns:a16="http://schemas.microsoft.com/office/drawing/2014/main" id="{DBD388A0-B3EA-46FB-9439-D9098ED8BE9D}"/>
              </a:ext>
            </a:extLst>
          </p:cNvPr>
          <p:cNvCxnSpPr>
            <a:cxnSpLocks/>
          </p:cNvCxnSpPr>
          <p:nvPr/>
        </p:nvCxnSpPr>
        <p:spPr>
          <a:xfrm>
            <a:off x="3801979"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265" name="TextBox 264">
            <a:extLst>
              <a:ext uri="{FF2B5EF4-FFF2-40B4-BE49-F238E27FC236}">
                <a16:creationId xmlns:a16="http://schemas.microsoft.com/office/drawing/2014/main" id="{3F1693B3-9ABA-4F1E-9A53-510633980EEE}"/>
              </a:ext>
            </a:extLst>
          </p:cNvPr>
          <p:cNvSpPr txBox="1"/>
          <p:nvPr/>
        </p:nvSpPr>
        <p:spPr>
          <a:xfrm>
            <a:off x="95724" y="1338723"/>
            <a:ext cx="810863"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Tools</a:t>
            </a:r>
          </a:p>
        </p:txBody>
      </p:sp>
      <p:sp>
        <p:nvSpPr>
          <p:cNvPr id="266" name="Rectangle 265">
            <a:extLst>
              <a:ext uri="{FF2B5EF4-FFF2-40B4-BE49-F238E27FC236}">
                <a16:creationId xmlns:a16="http://schemas.microsoft.com/office/drawing/2014/main" id="{2EE7241B-DF29-4166-88E1-59C35CEB1A05}"/>
              </a:ext>
            </a:extLst>
          </p:cNvPr>
          <p:cNvSpPr/>
          <p:nvPr/>
        </p:nvSpPr>
        <p:spPr>
          <a:xfrm>
            <a:off x="196308" y="1879092"/>
            <a:ext cx="3419856" cy="402336"/>
          </a:xfrm>
          <a:prstGeom prst="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7" name="TextBox 266">
            <a:extLst>
              <a:ext uri="{FF2B5EF4-FFF2-40B4-BE49-F238E27FC236}">
                <a16:creationId xmlns:a16="http://schemas.microsoft.com/office/drawing/2014/main" id="{B535B0F8-6631-4898-8689-55136A77CAAC}"/>
              </a:ext>
            </a:extLst>
          </p:cNvPr>
          <p:cNvSpPr txBox="1"/>
          <p:nvPr/>
        </p:nvSpPr>
        <p:spPr>
          <a:xfrm>
            <a:off x="226271" y="1915090"/>
            <a:ext cx="1284839"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Search tools</a:t>
            </a:r>
          </a:p>
        </p:txBody>
      </p:sp>
      <p:sp>
        <p:nvSpPr>
          <p:cNvPr id="295" name="Rectangle 294">
            <a:extLst>
              <a:ext uri="{FF2B5EF4-FFF2-40B4-BE49-F238E27FC236}">
                <a16:creationId xmlns:a16="http://schemas.microsoft.com/office/drawing/2014/main" id="{5DDD0573-4F2A-4D9F-8E79-A703051A3023}"/>
              </a:ext>
            </a:extLst>
          </p:cNvPr>
          <p:cNvSpPr/>
          <p:nvPr/>
        </p:nvSpPr>
        <p:spPr>
          <a:xfrm>
            <a:off x="0" y="774734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 name="Rectangle 295">
            <a:extLst>
              <a:ext uri="{FF2B5EF4-FFF2-40B4-BE49-F238E27FC236}">
                <a16:creationId xmlns:a16="http://schemas.microsoft.com/office/drawing/2014/main" id="{659DD782-B0D4-4485-B57B-B9143E9806DB}"/>
              </a:ext>
            </a:extLst>
          </p:cNvPr>
          <p:cNvSpPr/>
          <p:nvPr/>
        </p:nvSpPr>
        <p:spPr>
          <a:xfrm>
            <a:off x="0" y="8150544"/>
            <a:ext cx="3794760" cy="402336"/>
          </a:xfrm>
          <a:prstGeom prst="rect">
            <a:avLst/>
          </a:prstGeom>
          <a:solidFill>
            <a:srgbClr val="0078D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9" name="Rectangle 298">
            <a:extLst>
              <a:ext uri="{FF2B5EF4-FFF2-40B4-BE49-F238E27FC236}">
                <a16:creationId xmlns:a16="http://schemas.microsoft.com/office/drawing/2014/main" id="{9AE1EAB2-5DE2-45E1-9473-70AFE2261F17}"/>
              </a:ext>
            </a:extLst>
          </p:cNvPr>
          <p:cNvSpPr/>
          <p:nvPr/>
        </p:nvSpPr>
        <p:spPr>
          <a:xfrm>
            <a:off x="0" y="8150544"/>
            <a:ext cx="54864" cy="402336"/>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0" name="Rectangle 299">
            <a:extLst>
              <a:ext uri="{FF2B5EF4-FFF2-40B4-BE49-F238E27FC236}">
                <a16:creationId xmlns:a16="http://schemas.microsoft.com/office/drawing/2014/main" id="{9454F96C-BE84-4A87-8181-0C3753527453}"/>
              </a:ext>
            </a:extLst>
          </p:cNvPr>
          <p:cNvSpPr/>
          <p:nvPr/>
        </p:nvSpPr>
        <p:spPr>
          <a:xfrm>
            <a:off x="3213828" y="187909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1" name="Picture 300">
            <a:extLst>
              <a:ext uri="{FF2B5EF4-FFF2-40B4-BE49-F238E27FC236}">
                <a16:creationId xmlns:a16="http://schemas.microsoft.com/office/drawing/2014/main" id="{97A7C312-3041-4804-B5B2-2BB4F95913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8984" y="1984248"/>
            <a:ext cx="192024" cy="192024"/>
          </a:xfrm>
          <a:prstGeom prst="rect">
            <a:avLst/>
          </a:prstGeom>
        </p:spPr>
      </p:pic>
      <p:pic>
        <p:nvPicPr>
          <p:cNvPr id="319" name="Picture 318">
            <a:extLst>
              <a:ext uri="{FF2B5EF4-FFF2-40B4-BE49-F238E27FC236}">
                <a16:creationId xmlns:a16="http://schemas.microsoft.com/office/drawing/2014/main" id="{FF21D9EA-F6B8-4AD3-BB26-FAD3CAB407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6928" y="1472773"/>
            <a:ext cx="192024" cy="192024"/>
          </a:xfrm>
          <a:prstGeom prst="rect">
            <a:avLst/>
          </a:prstGeom>
        </p:spPr>
      </p:pic>
      <p:pic>
        <p:nvPicPr>
          <p:cNvPr id="320" name="Picture 319">
            <a:extLst>
              <a:ext uri="{FF2B5EF4-FFF2-40B4-BE49-F238E27FC236}">
                <a16:creationId xmlns:a16="http://schemas.microsoft.com/office/drawing/2014/main" id="{44C981DE-C531-4192-BE2E-399134A202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33319" y="2084231"/>
            <a:ext cx="192024" cy="192024"/>
          </a:xfrm>
          <a:prstGeom prst="rect">
            <a:avLst/>
          </a:prstGeom>
        </p:spPr>
      </p:pic>
      <p:pic>
        <p:nvPicPr>
          <p:cNvPr id="321" name="Picture 320">
            <a:extLst>
              <a:ext uri="{FF2B5EF4-FFF2-40B4-BE49-F238E27FC236}">
                <a16:creationId xmlns:a16="http://schemas.microsoft.com/office/drawing/2014/main" id="{233EF8DA-FDB6-477E-9FE3-D8DCA492C3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17467" y="2084231"/>
            <a:ext cx="192024" cy="192024"/>
          </a:xfrm>
          <a:prstGeom prst="rect">
            <a:avLst/>
          </a:prstGeom>
        </p:spPr>
      </p:pic>
      <p:pic>
        <p:nvPicPr>
          <p:cNvPr id="322" name="Picture 321">
            <a:extLst>
              <a:ext uri="{FF2B5EF4-FFF2-40B4-BE49-F238E27FC236}">
                <a16:creationId xmlns:a16="http://schemas.microsoft.com/office/drawing/2014/main" id="{9369CF3A-560A-410A-A789-49C90888D82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53394" y="2084231"/>
            <a:ext cx="192024" cy="192024"/>
          </a:xfrm>
          <a:prstGeom prst="rect">
            <a:avLst/>
          </a:prstGeom>
        </p:spPr>
      </p:pic>
      <p:pic>
        <p:nvPicPr>
          <p:cNvPr id="323" name="Picture 322">
            <a:extLst>
              <a:ext uri="{FF2B5EF4-FFF2-40B4-BE49-F238E27FC236}">
                <a16:creationId xmlns:a16="http://schemas.microsoft.com/office/drawing/2014/main" id="{3D44E89D-FE22-428A-BBDC-954640596CE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315979" y="2084231"/>
            <a:ext cx="192024" cy="192024"/>
          </a:xfrm>
          <a:prstGeom prst="rect">
            <a:avLst/>
          </a:prstGeom>
        </p:spPr>
      </p:pic>
      <p:pic>
        <p:nvPicPr>
          <p:cNvPr id="324" name="Picture 323">
            <a:extLst>
              <a:ext uri="{FF2B5EF4-FFF2-40B4-BE49-F238E27FC236}">
                <a16:creationId xmlns:a16="http://schemas.microsoft.com/office/drawing/2014/main" id="{F5ADD010-D144-4208-B618-C050BF16D6C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812340" y="2084231"/>
            <a:ext cx="192024" cy="192024"/>
          </a:xfrm>
          <a:prstGeom prst="rect">
            <a:avLst/>
          </a:prstGeom>
        </p:spPr>
      </p:pic>
      <p:pic>
        <p:nvPicPr>
          <p:cNvPr id="325" name="Picture 324">
            <a:extLst>
              <a:ext uri="{FF2B5EF4-FFF2-40B4-BE49-F238E27FC236}">
                <a16:creationId xmlns:a16="http://schemas.microsoft.com/office/drawing/2014/main" id="{31AA0883-6E36-4034-926D-EE47F666BE9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114465" y="2084231"/>
            <a:ext cx="192024" cy="192024"/>
          </a:xfrm>
          <a:prstGeom prst="rect">
            <a:avLst/>
          </a:prstGeom>
        </p:spPr>
      </p:pic>
      <p:grpSp>
        <p:nvGrpSpPr>
          <p:cNvPr id="326" name="Group 325">
            <a:extLst>
              <a:ext uri="{FF2B5EF4-FFF2-40B4-BE49-F238E27FC236}">
                <a16:creationId xmlns:a16="http://schemas.microsoft.com/office/drawing/2014/main" id="{8DEDFBB8-CF80-4C7F-9B9F-C5A026813C3D}"/>
              </a:ext>
            </a:extLst>
          </p:cNvPr>
          <p:cNvGrpSpPr/>
          <p:nvPr/>
        </p:nvGrpSpPr>
        <p:grpSpPr>
          <a:xfrm>
            <a:off x="4111464" y="1338723"/>
            <a:ext cx="3314698" cy="4214882"/>
            <a:chOff x="4166820" y="1338723"/>
            <a:chExt cx="3314698" cy="4214882"/>
          </a:xfrm>
        </p:grpSpPr>
        <p:sp>
          <p:nvSpPr>
            <p:cNvPr id="327" name="TextBox 326">
              <a:extLst>
                <a:ext uri="{FF2B5EF4-FFF2-40B4-BE49-F238E27FC236}">
                  <a16:creationId xmlns:a16="http://schemas.microsoft.com/office/drawing/2014/main" id="{A1FC4225-4A1A-4110-8229-418F762DC13B}"/>
                </a:ext>
              </a:extLst>
            </p:cNvPr>
            <p:cNvSpPr txBox="1"/>
            <p:nvPr/>
          </p:nvSpPr>
          <p:spPr>
            <a:xfrm>
              <a:off x="4166820" y="1338723"/>
              <a:ext cx="1680845"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File Explorer</a:t>
              </a:r>
            </a:p>
          </p:txBody>
        </p:sp>
        <p:sp>
          <p:nvSpPr>
            <p:cNvPr id="328" name="Rectangle 327">
              <a:extLst>
                <a:ext uri="{FF2B5EF4-FFF2-40B4-BE49-F238E27FC236}">
                  <a16:creationId xmlns:a16="http://schemas.microsoft.com/office/drawing/2014/main" id="{FC0BAFE4-24E8-4040-9726-47E33991E721}"/>
                </a:ext>
              </a:extLst>
            </p:cNvPr>
            <p:cNvSpPr/>
            <p:nvPr/>
          </p:nvSpPr>
          <p:spPr>
            <a:xfrm>
              <a:off x="4226254" y="1974082"/>
              <a:ext cx="3255264"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9" name="TextBox 328">
              <a:extLst>
                <a:ext uri="{FF2B5EF4-FFF2-40B4-BE49-F238E27FC236}">
                  <a16:creationId xmlns:a16="http://schemas.microsoft.com/office/drawing/2014/main" id="{1F22B2C1-3AB8-4E04-80BB-D32BB3E1F051}"/>
                </a:ext>
              </a:extLst>
            </p:cNvPr>
            <p:cNvSpPr txBox="1"/>
            <p:nvPr/>
          </p:nvSpPr>
          <p:spPr>
            <a:xfrm>
              <a:off x="4795710" y="2044176"/>
              <a:ext cx="676788"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This PC</a:t>
              </a:r>
            </a:p>
          </p:txBody>
        </p:sp>
        <p:sp>
          <p:nvSpPr>
            <p:cNvPr id="330" name="TextBox 329">
              <a:extLst>
                <a:ext uri="{FF2B5EF4-FFF2-40B4-BE49-F238E27FC236}">
                  <a16:creationId xmlns:a16="http://schemas.microsoft.com/office/drawing/2014/main" id="{02E612E6-4573-4E29-A8DC-B0697DAABADB}"/>
                </a:ext>
              </a:extLst>
            </p:cNvPr>
            <p:cNvSpPr txBox="1"/>
            <p:nvPr/>
          </p:nvSpPr>
          <p:spPr>
            <a:xfrm>
              <a:off x="5108616" y="2448230"/>
              <a:ext cx="676788"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This PC</a:t>
              </a:r>
            </a:p>
          </p:txBody>
        </p:sp>
        <p:sp>
          <p:nvSpPr>
            <p:cNvPr id="331" name="TextBox 330">
              <a:extLst>
                <a:ext uri="{FF2B5EF4-FFF2-40B4-BE49-F238E27FC236}">
                  <a16:creationId xmlns:a16="http://schemas.microsoft.com/office/drawing/2014/main" id="{7022558A-9C97-4829-8396-DFE6B0FDC3B4}"/>
                </a:ext>
              </a:extLst>
            </p:cNvPr>
            <p:cNvSpPr txBox="1"/>
            <p:nvPr/>
          </p:nvSpPr>
          <p:spPr>
            <a:xfrm>
              <a:off x="5421522" y="2852284"/>
              <a:ext cx="1174360" cy="276999"/>
            </a:xfrm>
            <a:prstGeom prst="rect">
              <a:avLst/>
            </a:prstGeom>
            <a:noFill/>
          </p:spPr>
          <p:txBody>
            <a:bodyPr wrap="none" rtlCol="0">
              <a:spAutoFit/>
            </a:bodyPr>
            <a:lstStyle/>
            <a:p>
              <a:r>
                <a:rPr lang="en-US" sz="1200" err="1">
                  <a:latin typeface="Segoe UI" panose="020B0502040204020203" pitchFamily="34" charset="0"/>
                  <a:cs typeface="Segoe UI" panose="020B0502040204020203" pitchFamily="34" charset="0"/>
                </a:rPr>
                <a:t>ClusterStorage</a:t>
              </a:r>
              <a:endParaRPr lang="en-US" sz="1200">
                <a:latin typeface="Segoe UI" panose="020B0502040204020203" pitchFamily="34" charset="0"/>
                <a:cs typeface="Segoe UI" panose="020B0502040204020203" pitchFamily="34" charset="0"/>
              </a:endParaRPr>
            </a:p>
          </p:txBody>
        </p:sp>
        <p:sp>
          <p:nvSpPr>
            <p:cNvPr id="332" name="TextBox 331">
              <a:extLst>
                <a:ext uri="{FF2B5EF4-FFF2-40B4-BE49-F238E27FC236}">
                  <a16:creationId xmlns:a16="http://schemas.microsoft.com/office/drawing/2014/main" id="{367E955D-D41A-413D-ADEA-66D1A8477171}"/>
                </a:ext>
              </a:extLst>
            </p:cNvPr>
            <p:cNvSpPr txBox="1"/>
            <p:nvPr/>
          </p:nvSpPr>
          <p:spPr>
            <a:xfrm>
              <a:off x="5729556" y="3256338"/>
              <a:ext cx="780919"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Volume1</a:t>
              </a:r>
            </a:p>
          </p:txBody>
        </p:sp>
        <p:sp>
          <p:nvSpPr>
            <p:cNvPr id="333" name="TextBox 332">
              <a:extLst>
                <a:ext uri="{FF2B5EF4-FFF2-40B4-BE49-F238E27FC236}">
                  <a16:creationId xmlns:a16="http://schemas.microsoft.com/office/drawing/2014/main" id="{DFF5DF62-1B4F-4CCC-9C8D-A4A98E29F7A6}"/>
                </a:ext>
              </a:extLst>
            </p:cNvPr>
            <p:cNvSpPr txBox="1"/>
            <p:nvPr/>
          </p:nvSpPr>
          <p:spPr>
            <a:xfrm>
              <a:off x="5421522" y="3660392"/>
              <a:ext cx="768608" cy="276999"/>
            </a:xfrm>
            <a:prstGeom prst="rect">
              <a:avLst/>
            </a:prstGeom>
            <a:noFill/>
          </p:spPr>
          <p:txBody>
            <a:bodyPr wrap="none" rtlCol="0">
              <a:spAutoFit/>
            </a:bodyPr>
            <a:lstStyle/>
            <a:p>
              <a:r>
                <a:rPr lang="en-US" sz="1200" err="1">
                  <a:latin typeface="Segoe UI" panose="020B0502040204020203" pitchFamily="34" charset="0"/>
                  <a:cs typeface="Segoe UI" panose="020B0502040204020203" pitchFamily="34" charset="0"/>
                </a:rPr>
                <a:t>PerfLogs</a:t>
              </a:r>
              <a:endParaRPr lang="en-US" sz="1200">
                <a:latin typeface="Segoe UI" panose="020B0502040204020203" pitchFamily="34" charset="0"/>
                <a:cs typeface="Segoe UI" panose="020B0502040204020203" pitchFamily="34" charset="0"/>
              </a:endParaRPr>
            </a:p>
          </p:txBody>
        </p:sp>
        <p:sp>
          <p:nvSpPr>
            <p:cNvPr id="334" name="TextBox 333">
              <a:extLst>
                <a:ext uri="{FF2B5EF4-FFF2-40B4-BE49-F238E27FC236}">
                  <a16:creationId xmlns:a16="http://schemas.microsoft.com/office/drawing/2014/main" id="{A08B2409-DB34-4521-943E-00809E284AC4}"/>
                </a:ext>
              </a:extLst>
            </p:cNvPr>
            <p:cNvSpPr txBox="1"/>
            <p:nvPr/>
          </p:nvSpPr>
          <p:spPr>
            <a:xfrm>
              <a:off x="5421522" y="4064446"/>
              <a:ext cx="1104341"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Program Files</a:t>
              </a:r>
            </a:p>
          </p:txBody>
        </p:sp>
        <p:sp>
          <p:nvSpPr>
            <p:cNvPr id="335" name="TextBox 334">
              <a:extLst>
                <a:ext uri="{FF2B5EF4-FFF2-40B4-BE49-F238E27FC236}">
                  <a16:creationId xmlns:a16="http://schemas.microsoft.com/office/drawing/2014/main" id="{B49ACDBC-B12A-46F7-A106-A6722EBEB09C}"/>
                </a:ext>
              </a:extLst>
            </p:cNvPr>
            <p:cNvSpPr txBox="1"/>
            <p:nvPr/>
          </p:nvSpPr>
          <p:spPr>
            <a:xfrm>
              <a:off x="5421522" y="4468500"/>
              <a:ext cx="1476238"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Program Files (x86)</a:t>
              </a:r>
            </a:p>
          </p:txBody>
        </p:sp>
        <p:sp>
          <p:nvSpPr>
            <p:cNvPr id="336" name="TextBox 335">
              <a:extLst>
                <a:ext uri="{FF2B5EF4-FFF2-40B4-BE49-F238E27FC236}">
                  <a16:creationId xmlns:a16="http://schemas.microsoft.com/office/drawing/2014/main" id="{23EE7059-D3BD-4845-BE6B-52393596E4CA}"/>
                </a:ext>
              </a:extLst>
            </p:cNvPr>
            <p:cNvSpPr txBox="1"/>
            <p:nvPr/>
          </p:nvSpPr>
          <p:spPr>
            <a:xfrm>
              <a:off x="5421522" y="4872554"/>
              <a:ext cx="555986"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Users</a:t>
              </a:r>
            </a:p>
          </p:txBody>
        </p:sp>
        <p:sp>
          <p:nvSpPr>
            <p:cNvPr id="337" name="TextBox 336">
              <a:extLst>
                <a:ext uri="{FF2B5EF4-FFF2-40B4-BE49-F238E27FC236}">
                  <a16:creationId xmlns:a16="http://schemas.microsoft.com/office/drawing/2014/main" id="{09B93C24-42DC-439A-8D26-7192E293E759}"/>
                </a:ext>
              </a:extLst>
            </p:cNvPr>
            <p:cNvSpPr txBox="1"/>
            <p:nvPr/>
          </p:nvSpPr>
          <p:spPr>
            <a:xfrm>
              <a:off x="5421522" y="5276606"/>
              <a:ext cx="418704" cy="276999"/>
            </a:xfrm>
            <a:prstGeom prst="rect">
              <a:avLst/>
            </a:prstGeom>
            <a:noFill/>
          </p:spPr>
          <p:txBody>
            <a:bodyPr wrap="none" rtlCol="0">
              <a:spAutoFit/>
            </a:bodyPr>
            <a:lstStyle/>
            <a:p>
              <a:r>
                <a:rPr lang="en-US" sz="1200">
                  <a:latin typeface="Segoe UI" panose="020B0502040204020203" pitchFamily="34" charset="0"/>
                  <a:cs typeface="Segoe UI" panose="020B0502040204020203" pitchFamily="34" charset="0"/>
                </a:rPr>
                <a:t>VM</a:t>
              </a:r>
            </a:p>
          </p:txBody>
        </p:sp>
        <p:pic>
          <p:nvPicPr>
            <p:cNvPr id="338" name="Picture 337">
              <a:extLst>
                <a:ext uri="{FF2B5EF4-FFF2-40B4-BE49-F238E27FC236}">
                  <a16:creationId xmlns:a16="http://schemas.microsoft.com/office/drawing/2014/main" id="{1D982F88-793E-4E9A-9C4A-C423957B32B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272275" y="2144501"/>
              <a:ext cx="128016" cy="128016"/>
            </a:xfrm>
            <a:prstGeom prst="rect">
              <a:avLst/>
            </a:prstGeom>
          </p:spPr>
        </p:pic>
        <p:pic>
          <p:nvPicPr>
            <p:cNvPr id="339" name="Picture 338">
              <a:extLst>
                <a:ext uri="{FF2B5EF4-FFF2-40B4-BE49-F238E27FC236}">
                  <a16:creationId xmlns:a16="http://schemas.microsoft.com/office/drawing/2014/main" id="{3631A3FC-ACC9-4B52-8306-99140B4878F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587734" y="2079518"/>
              <a:ext cx="192024" cy="192024"/>
            </a:xfrm>
            <a:prstGeom prst="rect">
              <a:avLst/>
            </a:prstGeom>
          </p:spPr>
        </p:pic>
        <p:pic>
          <p:nvPicPr>
            <p:cNvPr id="340" name="Picture 339">
              <a:extLst>
                <a:ext uri="{FF2B5EF4-FFF2-40B4-BE49-F238E27FC236}">
                  <a16:creationId xmlns:a16="http://schemas.microsoft.com/office/drawing/2014/main" id="{B7E00224-ECBE-4379-8E28-74DF06BFB7A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900640" y="2487003"/>
              <a:ext cx="192024" cy="192024"/>
            </a:xfrm>
            <a:prstGeom prst="rect">
              <a:avLst/>
            </a:prstGeom>
          </p:spPr>
        </p:pic>
        <p:pic>
          <p:nvPicPr>
            <p:cNvPr id="341" name="Picture 340">
              <a:extLst>
                <a:ext uri="{FF2B5EF4-FFF2-40B4-BE49-F238E27FC236}">
                  <a16:creationId xmlns:a16="http://schemas.microsoft.com/office/drawing/2014/main" id="{36672683-9B20-400F-858A-6AC0991D58E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213546" y="5311668"/>
              <a:ext cx="192024" cy="192024"/>
            </a:xfrm>
            <a:prstGeom prst="rect">
              <a:avLst/>
            </a:prstGeom>
          </p:spPr>
        </p:pic>
        <p:pic>
          <p:nvPicPr>
            <p:cNvPr id="342" name="Picture 341">
              <a:extLst>
                <a:ext uri="{FF2B5EF4-FFF2-40B4-BE49-F238E27FC236}">
                  <a16:creationId xmlns:a16="http://schemas.microsoft.com/office/drawing/2014/main" id="{8E54F302-95F9-43EB-A6F3-7AC69B7AD1F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86446" y="2550905"/>
              <a:ext cx="128016" cy="128016"/>
            </a:xfrm>
            <a:prstGeom prst="rect">
              <a:avLst/>
            </a:prstGeom>
          </p:spPr>
        </p:pic>
        <p:pic>
          <p:nvPicPr>
            <p:cNvPr id="343" name="Picture 342">
              <a:extLst>
                <a:ext uri="{FF2B5EF4-FFF2-40B4-BE49-F238E27FC236}">
                  <a16:creationId xmlns:a16="http://schemas.microsoft.com/office/drawing/2014/main" id="{952D8B3C-257C-4AA4-B548-5B6C41382BE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899352" y="2954959"/>
              <a:ext cx="128016" cy="128016"/>
            </a:xfrm>
            <a:prstGeom prst="rect">
              <a:avLst/>
            </a:prstGeom>
          </p:spPr>
        </p:pic>
        <p:pic>
          <p:nvPicPr>
            <p:cNvPr id="344" name="Picture 343">
              <a:extLst>
                <a:ext uri="{FF2B5EF4-FFF2-40B4-BE49-F238E27FC236}">
                  <a16:creationId xmlns:a16="http://schemas.microsoft.com/office/drawing/2014/main" id="{F7386CE1-3A36-4BA8-BDED-94D60A2293B8}"/>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207386" y="3357981"/>
              <a:ext cx="128016" cy="128016"/>
            </a:xfrm>
            <a:prstGeom prst="rect">
              <a:avLst/>
            </a:prstGeom>
          </p:spPr>
        </p:pic>
        <p:pic>
          <p:nvPicPr>
            <p:cNvPr id="345" name="Picture 344">
              <a:extLst>
                <a:ext uri="{FF2B5EF4-FFF2-40B4-BE49-F238E27FC236}">
                  <a16:creationId xmlns:a16="http://schemas.microsoft.com/office/drawing/2014/main" id="{0D9E1846-8359-4AA3-BF46-1DCE57E01F6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899352" y="3762035"/>
              <a:ext cx="128016" cy="128016"/>
            </a:xfrm>
            <a:prstGeom prst="rect">
              <a:avLst/>
            </a:prstGeom>
          </p:spPr>
        </p:pic>
        <p:pic>
          <p:nvPicPr>
            <p:cNvPr id="346" name="Picture 345">
              <a:extLst>
                <a:ext uri="{FF2B5EF4-FFF2-40B4-BE49-F238E27FC236}">
                  <a16:creationId xmlns:a16="http://schemas.microsoft.com/office/drawing/2014/main" id="{E052441B-E491-4581-A5C8-8FD4C24D3E04}"/>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899352" y="4166089"/>
              <a:ext cx="128016" cy="128016"/>
            </a:xfrm>
            <a:prstGeom prst="rect">
              <a:avLst/>
            </a:prstGeom>
          </p:spPr>
        </p:pic>
        <p:pic>
          <p:nvPicPr>
            <p:cNvPr id="347" name="Picture 346">
              <a:extLst>
                <a:ext uri="{FF2B5EF4-FFF2-40B4-BE49-F238E27FC236}">
                  <a16:creationId xmlns:a16="http://schemas.microsoft.com/office/drawing/2014/main" id="{CAAE9B7C-901C-495D-94EF-242D74A1602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899352" y="4570143"/>
              <a:ext cx="128016" cy="128016"/>
            </a:xfrm>
            <a:prstGeom prst="rect">
              <a:avLst/>
            </a:prstGeom>
          </p:spPr>
        </p:pic>
        <p:pic>
          <p:nvPicPr>
            <p:cNvPr id="348" name="Picture 347">
              <a:extLst>
                <a:ext uri="{FF2B5EF4-FFF2-40B4-BE49-F238E27FC236}">
                  <a16:creationId xmlns:a16="http://schemas.microsoft.com/office/drawing/2014/main" id="{D1E26686-A646-4F73-B24A-1890481EE944}"/>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899352" y="4974197"/>
              <a:ext cx="128016" cy="128016"/>
            </a:xfrm>
            <a:prstGeom prst="rect">
              <a:avLst/>
            </a:prstGeom>
          </p:spPr>
        </p:pic>
        <p:pic>
          <p:nvPicPr>
            <p:cNvPr id="349" name="Picture 348">
              <a:extLst>
                <a:ext uri="{FF2B5EF4-FFF2-40B4-BE49-F238E27FC236}">
                  <a16:creationId xmlns:a16="http://schemas.microsoft.com/office/drawing/2014/main" id="{06F6CAE8-45B7-417A-8642-9BB093587C9A}"/>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899352" y="5378249"/>
              <a:ext cx="128016" cy="128016"/>
            </a:xfrm>
            <a:prstGeom prst="rect">
              <a:avLst/>
            </a:prstGeom>
          </p:spPr>
        </p:pic>
        <p:pic>
          <p:nvPicPr>
            <p:cNvPr id="350" name="Picture 349">
              <a:extLst>
                <a:ext uri="{FF2B5EF4-FFF2-40B4-BE49-F238E27FC236}">
                  <a16:creationId xmlns:a16="http://schemas.microsoft.com/office/drawing/2014/main" id="{059AE270-A310-4C40-A10A-C798F45DA74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213546" y="4907616"/>
              <a:ext cx="192024" cy="192024"/>
            </a:xfrm>
            <a:prstGeom prst="rect">
              <a:avLst/>
            </a:prstGeom>
          </p:spPr>
        </p:pic>
        <p:pic>
          <p:nvPicPr>
            <p:cNvPr id="351" name="Picture 350">
              <a:extLst>
                <a:ext uri="{FF2B5EF4-FFF2-40B4-BE49-F238E27FC236}">
                  <a16:creationId xmlns:a16="http://schemas.microsoft.com/office/drawing/2014/main" id="{E875528D-CCB5-4769-9044-8BE34EFA1FD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213546" y="4503562"/>
              <a:ext cx="192024" cy="192024"/>
            </a:xfrm>
            <a:prstGeom prst="rect">
              <a:avLst/>
            </a:prstGeom>
          </p:spPr>
        </p:pic>
        <p:pic>
          <p:nvPicPr>
            <p:cNvPr id="352" name="Picture 351">
              <a:extLst>
                <a:ext uri="{FF2B5EF4-FFF2-40B4-BE49-F238E27FC236}">
                  <a16:creationId xmlns:a16="http://schemas.microsoft.com/office/drawing/2014/main" id="{112B1790-1E98-4957-BBF6-E5338E4726E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213546" y="4099508"/>
              <a:ext cx="192024" cy="192024"/>
            </a:xfrm>
            <a:prstGeom prst="rect">
              <a:avLst/>
            </a:prstGeom>
          </p:spPr>
        </p:pic>
        <p:pic>
          <p:nvPicPr>
            <p:cNvPr id="353" name="Picture 352">
              <a:extLst>
                <a:ext uri="{FF2B5EF4-FFF2-40B4-BE49-F238E27FC236}">
                  <a16:creationId xmlns:a16="http://schemas.microsoft.com/office/drawing/2014/main" id="{C46D34F2-F2CA-49BA-9ACA-12087E6C388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213546" y="3695454"/>
              <a:ext cx="192024" cy="192024"/>
            </a:xfrm>
            <a:prstGeom prst="rect">
              <a:avLst/>
            </a:prstGeom>
          </p:spPr>
        </p:pic>
        <p:pic>
          <p:nvPicPr>
            <p:cNvPr id="354" name="Picture 353">
              <a:extLst>
                <a:ext uri="{FF2B5EF4-FFF2-40B4-BE49-F238E27FC236}">
                  <a16:creationId xmlns:a16="http://schemas.microsoft.com/office/drawing/2014/main" id="{02D8C635-22B3-4E1B-B641-19EC60A84AA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213546" y="2887346"/>
              <a:ext cx="192024" cy="192024"/>
            </a:xfrm>
            <a:prstGeom prst="rect">
              <a:avLst/>
            </a:prstGeom>
          </p:spPr>
        </p:pic>
        <p:pic>
          <p:nvPicPr>
            <p:cNvPr id="355" name="Picture 354">
              <a:extLst>
                <a:ext uri="{FF2B5EF4-FFF2-40B4-BE49-F238E27FC236}">
                  <a16:creationId xmlns:a16="http://schemas.microsoft.com/office/drawing/2014/main" id="{3A0F2A8A-C03A-4C6B-B043-3A956AE13FD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521580" y="3291400"/>
              <a:ext cx="192024" cy="192024"/>
            </a:xfrm>
            <a:prstGeom prst="rect">
              <a:avLst/>
            </a:prstGeom>
          </p:spPr>
        </p:pic>
      </p:grpSp>
      <p:grpSp>
        <p:nvGrpSpPr>
          <p:cNvPr id="356" name="Group 355">
            <a:extLst>
              <a:ext uri="{FF2B5EF4-FFF2-40B4-BE49-F238E27FC236}">
                <a16:creationId xmlns:a16="http://schemas.microsoft.com/office/drawing/2014/main" id="{C413AE7C-2640-4AF0-B001-FAEF5FEE4CA5}"/>
              </a:ext>
            </a:extLst>
          </p:cNvPr>
          <p:cNvGrpSpPr/>
          <p:nvPr/>
        </p:nvGrpSpPr>
        <p:grpSpPr>
          <a:xfrm>
            <a:off x="20561808" y="1974082"/>
            <a:ext cx="3419856" cy="402336"/>
            <a:chOff x="20561808" y="1974082"/>
            <a:chExt cx="3419856" cy="402336"/>
          </a:xfrm>
        </p:grpSpPr>
        <p:sp>
          <p:nvSpPr>
            <p:cNvPr id="357" name="Rectangle 356">
              <a:extLst>
                <a:ext uri="{FF2B5EF4-FFF2-40B4-BE49-F238E27FC236}">
                  <a16:creationId xmlns:a16="http://schemas.microsoft.com/office/drawing/2014/main" id="{B616EBBB-C327-438B-AC59-1B556D8BECF5}"/>
                </a:ext>
              </a:extLst>
            </p:cNvPr>
            <p:cNvSpPr/>
            <p:nvPr/>
          </p:nvSpPr>
          <p:spPr>
            <a:xfrm>
              <a:off x="20561808" y="1974082"/>
              <a:ext cx="3419856" cy="402336"/>
            </a:xfrm>
            <a:prstGeom prst="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8" name="TextBox 357">
              <a:extLst>
                <a:ext uri="{FF2B5EF4-FFF2-40B4-BE49-F238E27FC236}">
                  <a16:creationId xmlns:a16="http://schemas.microsoft.com/office/drawing/2014/main" id="{0854CC69-C602-4340-A0A6-4B987A11AEB4}"/>
                </a:ext>
              </a:extLst>
            </p:cNvPr>
            <p:cNvSpPr txBox="1"/>
            <p:nvPr/>
          </p:nvSpPr>
          <p:spPr>
            <a:xfrm>
              <a:off x="20591771" y="2010080"/>
              <a:ext cx="784702" cy="338554"/>
            </a:xfrm>
            <a:prstGeom prst="rect">
              <a:avLst/>
            </a:prstGeom>
            <a:noFill/>
          </p:spPr>
          <p:txBody>
            <a:bodyPr wrap="none" rtlCol="0">
              <a:spAutoFit/>
            </a:bodyPr>
            <a:lstStyle/>
            <a:p>
              <a:r>
                <a:rPr lang="en-US" sz="1600">
                  <a:latin typeface="Segoe UI" panose="020B0502040204020203" pitchFamily="34" charset="0"/>
                  <a:cs typeface="Segoe UI" panose="020B0502040204020203" pitchFamily="34" charset="0"/>
                </a:rPr>
                <a:t>Search</a:t>
              </a:r>
            </a:p>
          </p:txBody>
        </p:sp>
        <p:pic>
          <p:nvPicPr>
            <p:cNvPr id="359" name="Picture 358">
              <a:extLst>
                <a:ext uri="{FF2B5EF4-FFF2-40B4-BE49-F238E27FC236}">
                  <a16:creationId xmlns:a16="http://schemas.microsoft.com/office/drawing/2014/main" id="{094F099E-5502-42E5-A957-62634B650E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84484" y="2079238"/>
              <a:ext cx="192024" cy="192024"/>
            </a:xfrm>
            <a:prstGeom prst="rect">
              <a:avLst/>
            </a:prstGeom>
          </p:spPr>
        </p:pic>
      </p:grpSp>
      <p:pic>
        <p:nvPicPr>
          <p:cNvPr id="360" name="Picture 359">
            <a:extLst>
              <a:ext uri="{FF2B5EF4-FFF2-40B4-BE49-F238E27FC236}">
                <a16:creationId xmlns:a16="http://schemas.microsoft.com/office/drawing/2014/main" id="{F141F7E4-B750-4F39-9597-F42277494F7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3793704" y="7374266"/>
            <a:ext cx="192024" cy="192024"/>
          </a:xfrm>
          <a:prstGeom prst="rect">
            <a:avLst/>
          </a:prstGeom>
        </p:spPr>
      </p:pic>
      <p:pic>
        <p:nvPicPr>
          <p:cNvPr id="361" name="Picture 360">
            <a:extLst>
              <a:ext uri="{FF2B5EF4-FFF2-40B4-BE49-F238E27FC236}">
                <a16:creationId xmlns:a16="http://schemas.microsoft.com/office/drawing/2014/main" id="{6420E42D-3933-494A-BDBF-B566F732B29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34203" y="3081539"/>
            <a:ext cx="128016" cy="128016"/>
          </a:xfrm>
          <a:prstGeom prst="rect">
            <a:avLst/>
          </a:prstGeom>
        </p:spPr>
      </p:pic>
      <p:pic>
        <p:nvPicPr>
          <p:cNvPr id="382" name="Picture 381">
            <a:extLst>
              <a:ext uri="{FF2B5EF4-FFF2-40B4-BE49-F238E27FC236}">
                <a16:creationId xmlns:a16="http://schemas.microsoft.com/office/drawing/2014/main" id="{79B97B8E-52A5-4077-B48F-4F2B9538D1F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34203" y="3488093"/>
            <a:ext cx="128016" cy="128016"/>
          </a:xfrm>
          <a:prstGeom prst="rect">
            <a:avLst/>
          </a:prstGeom>
        </p:spPr>
      </p:pic>
      <p:pic>
        <p:nvPicPr>
          <p:cNvPr id="383" name="Picture 382">
            <a:extLst>
              <a:ext uri="{FF2B5EF4-FFF2-40B4-BE49-F238E27FC236}">
                <a16:creationId xmlns:a16="http://schemas.microsoft.com/office/drawing/2014/main" id="{D1CBC0D3-AA0E-490E-B8E8-0266D58F8E3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34203" y="3908578"/>
            <a:ext cx="128016" cy="128016"/>
          </a:xfrm>
          <a:prstGeom prst="rect">
            <a:avLst/>
          </a:prstGeom>
        </p:spPr>
      </p:pic>
      <p:pic>
        <p:nvPicPr>
          <p:cNvPr id="384" name="Picture 383">
            <a:extLst>
              <a:ext uri="{FF2B5EF4-FFF2-40B4-BE49-F238E27FC236}">
                <a16:creationId xmlns:a16="http://schemas.microsoft.com/office/drawing/2014/main" id="{F8F55ECF-C5A6-4EA6-B3B0-20A3E3F77A4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34203" y="4329063"/>
            <a:ext cx="128016" cy="128016"/>
          </a:xfrm>
          <a:prstGeom prst="rect">
            <a:avLst/>
          </a:prstGeom>
        </p:spPr>
      </p:pic>
      <p:pic>
        <p:nvPicPr>
          <p:cNvPr id="385" name="Picture 384">
            <a:extLst>
              <a:ext uri="{FF2B5EF4-FFF2-40B4-BE49-F238E27FC236}">
                <a16:creationId xmlns:a16="http://schemas.microsoft.com/office/drawing/2014/main" id="{CA0C7956-3BAB-4167-8176-B24F80B27B0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34203" y="4749548"/>
            <a:ext cx="128016" cy="128016"/>
          </a:xfrm>
          <a:prstGeom prst="rect">
            <a:avLst/>
          </a:prstGeom>
        </p:spPr>
      </p:pic>
      <p:pic>
        <p:nvPicPr>
          <p:cNvPr id="386" name="Picture 385">
            <a:extLst>
              <a:ext uri="{FF2B5EF4-FFF2-40B4-BE49-F238E27FC236}">
                <a16:creationId xmlns:a16="http://schemas.microsoft.com/office/drawing/2014/main" id="{BAA6B569-2FFE-4F1B-B23F-0E8FEB1A6B7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34203" y="5170033"/>
            <a:ext cx="128016" cy="128016"/>
          </a:xfrm>
          <a:prstGeom prst="rect">
            <a:avLst/>
          </a:prstGeom>
        </p:spPr>
      </p:pic>
      <p:pic>
        <p:nvPicPr>
          <p:cNvPr id="387" name="Picture 386">
            <a:extLst>
              <a:ext uri="{FF2B5EF4-FFF2-40B4-BE49-F238E27FC236}">
                <a16:creationId xmlns:a16="http://schemas.microsoft.com/office/drawing/2014/main" id="{1F09716B-2692-4FA4-8338-1515206D3EF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34203" y="5590518"/>
            <a:ext cx="128016" cy="128016"/>
          </a:xfrm>
          <a:prstGeom prst="rect">
            <a:avLst/>
          </a:prstGeom>
        </p:spPr>
      </p:pic>
      <p:pic>
        <p:nvPicPr>
          <p:cNvPr id="388" name="Picture 387">
            <a:extLst>
              <a:ext uri="{FF2B5EF4-FFF2-40B4-BE49-F238E27FC236}">
                <a16:creationId xmlns:a16="http://schemas.microsoft.com/office/drawing/2014/main" id="{25DD1FE5-1E43-447F-9560-B7B1E034A32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34203" y="6011002"/>
            <a:ext cx="128016" cy="128016"/>
          </a:xfrm>
          <a:prstGeom prst="rect">
            <a:avLst/>
          </a:prstGeom>
        </p:spPr>
      </p:pic>
      <p:sp>
        <p:nvSpPr>
          <p:cNvPr id="389" name="TextBox 388">
            <a:extLst>
              <a:ext uri="{FF2B5EF4-FFF2-40B4-BE49-F238E27FC236}">
                <a16:creationId xmlns:a16="http://schemas.microsoft.com/office/drawing/2014/main" id="{3989F83C-ED12-4035-AA53-A483DF701C71}"/>
              </a:ext>
            </a:extLst>
          </p:cNvPr>
          <p:cNvSpPr txBox="1"/>
          <p:nvPr/>
        </p:nvSpPr>
        <p:spPr>
          <a:xfrm>
            <a:off x="95724" y="653267"/>
            <a:ext cx="3483711"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server-01.contoso.com</a:t>
            </a:r>
          </a:p>
        </p:txBody>
      </p:sp>
      <p:grpSp>
        <p:nvGrpSpPr>
          <p:cNvPr id="7" name="Group 6">
            <a:extLst>
              <a:ext uri="{FF2B5EF4-FFF2-40B4-BE49-F238E27FC236}">
                <a16:creationId xmlns:a16="http://schemas.microsoft.com/office/drawing/2014/main" id="{F2906827-7225-4E45-918E-0BC3ACAC8E74}"/>
              </a:ext>
            </a:extLst>
          </p:cNvPr>
          <p:cNvGrpSpPr/>
          <p:nvPr/>
        </p:nvGrpSpPr>
        <p:grpSpPr>
          <a:xfrm>
            <a:off x="3586475" y="757154"/>
            <a:ext cx="914400" cy="301752"/>
            <a:chOff x="3586475" y="757154"/>
            <a:chExt cx="914400" cy="301752"/>
          </a:xfrm>
        </p:grpSpPr>
        <p:sp>
          <p:nvSpPr>
            <p:cNvPr id="2" name="Rectangle 1">
              <a:extLst>
                <a:ext uri="{FF2B5EF4-FFF2-40B4-BE49-F238E27FC236}">
                  <a16:creationId xmlns:a16="http://schemas.microsoft.com/office/drawing/2014/main" id="{669C2B42-A8DB-4DFA-A45E-6A02EA2684A8}"/>
                </a:ext>
              </a:extLst>
            </p:cNvPr>
            <p:cNvSpPr/>
            <p:nvPr/>
          </p:nvSpPr>
          <p:spPr>
            <a:xfrm>
              <a:off x="4043675" y="757154"/>
              <a:ext cx="457200"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H2</a:t>
              </a:r>
            </a:p>
          </p:txBody>
        </p:sp>
        <p:cxnSp>
          <p:nvCxnSpPr>
            <p:cNvPr id="4" name="Straight Connector 3">
              <a:extLst>
                <a:ext uri="{FF2B5EF4-FFF2-40B4-BE49-F238E27FC236}">
                  <a16:creationId xmlns:a16="http://schemas.microsoft.com/office/drawing/2014/main" id="{B43C6E01-91CC-4F6B-94AD-05CF74DC9D30}"/>
                </a:ext>
              </a:extLst>
            </p:cNvPr>
            <p:cNvCxnSpPr/>
            <p:nvPr/>
          </p:nvCxnSpPr>
          <p:spPr>
            <a:xfrm>
              <a:off x="3586475" y="908030"/>
              <a:ext cx="457200" cy="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grpSp>
        <p:nvGrpSpPr>
          <p:cNvPr id="191" name="Group 190">
            <a:extLst>
              <a:ext uri="{FF2B5EF4-FFF2-40B4-BE49-F238E27FC236}">
                <a16:creationId xmlns:a16="http://schemas.microsoft.com/office/drawing/2014/main" id="{37843B5C-20EA-4845-8FC8-635BD3C32CE9}"/>
              </a:ext>
            </a:extLst>
          </p:cNvPr>
          <p:cNvGrpSpPr/>
          <p:nvPr/>
        </p:nvGrpSpPr>
        <p:grpSpPr>
          <a:xfrm>
            <a:off x="11916809" y="1395667"/>
            <a:ext cx="914400" cy="301752"/>
            <a:chOff x="1910353" y="1386671"/>
            <a:chExt cx="914400" cy="301752"/>
          </a:xfrm>
        </p:grpSpPr>
        <p:sp>
          <p:nvSpPr>
            <p:cNvPr id="192" name="Rectangle 191">
              <a:extLst>
                <a:ext uri="{FF2B5EF4-FFF2-40B4-BE49-F238E27FC236}">
                  <a16:creationId xmlns:a16="http://schemas.microsoft.com/office/drawing/2014/main" id="{BBC0CD33-9060-412F-81C9-6B798BAAB0BE}"/>
                </a:ext>
              </a:extLst>
            </p:cNvPr>
            <p:cNvSpPr/>
            <p:nvPr/>
          </p:nvSpPr>
          <p:spPr>
            <a:xfrm>
              <a:off x="2367553" y="1386671"/>
              <a:ext cx="457200"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H3</a:t>
              </a:r>
            </a:p>
          </p:txBody>
        </p:sp>
        <p:cxnSp>
          <p:nvCxnSpPr>
            <p:cNvPr id="193" name="Straight Connector 192">
              <a:extLst>
                <a:ext uri="{FF2B5EF4-FFF2-40B4-BE49-F238E27FC236}">
                  <a16:creationId xmlns:a16="http://schemas.microsoft.com/office/drawing/2014/main" id="{43DAE434-559D-4DD4-A870-D468D48B1632}"/>
                </a:ext>
              </a:extLst>
            </p:cNvPr>
            <p:cNvCxnSpPr/>
            <p:nvPr/>
          </p:nvCxnSpPr>
          <p:spPr>
            <a:xfrm>
              <a:off x="1910353" y="1537547"/>
              <a:ext cx="457200" cy="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C356164F-C169-44E5-A28D-3573AD6F27F2}"/>
              </a:ext>
            </a:extLst>
          </p:cNvPr>
          <p:cNvGrpSpPr/>
          <p:nvPr/>
        </p:nvGrpSpPr>
        <p:grpSpPr>
          <a:xfrm>
            <a:off x="5844182" y="1395667"/>
            <a:ext cx="914400" cy="301752"/>
            <a:chOff x="1910353" y="1386671"/>
            <a:chExt cx="914400" cy="301752"/>
          </a:xfrm>
        </p:grpSpPr>
        <p:sp>
          <p:nvSpPr>
            <p:cNvPr id="168" name="Rectangle 167">
              <a:extLst>
                <a:ext uri="{FF2B5EF4-FFF2-40B4-BE49-F238E27FC236}">
                  <a16:creationId xmlns:a16="http://schemas.microsoft.com/office/drawing/2014/main" id="{27F29B44-CD57-46F5-A76F-34577F18AB22}"/>
                </a:ext>
              </a:extLst>
            </p:cNvPr>
            <p:cNvSpPr/>
            <p:nvPr/>
          </p:nvSpPr>
          <p:spPr>
            <a:xfrm>
              <a:off x="2367553" y="1386671"/>
              <a:ext cx="457200"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H3</a:t>
              </a:r>
            </a:p>
          </p:txBody>
        </p:sp>
        <p:cxnSp>
          <p:nvCxnSpPr>
            <p:cNvPr id="170" name="Straight Connector 169">
              <a:extLst>
                <a:ext uri="{FF2B5EF4-FFF2-40B4-BE49-F238E27FC236}">
                  <a16:creationId xmlns:a16="http://schemas.microsoft.com/office/drawing/2014/main" id="{C43CF68D-1C87-4808-86EC-548C8066D1BB}"/>
                </a:ext>
              </a:extLst>
            </p:cNvPr>
            <p:cNvCxnSpPr/>
            <p:nvPr/>
          </p:nvCxnSpPr>
          <p:spPr>
            <a:xfrm>
              <a:off x="1910353" y="1537547"/>
              <a:ext cx="457200" cy="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11BA4878-9841-4044-B15B-1A6D57C01491}"/>
              </a:ext>
            </a:extLst>
          </p:cNvPr>
          <p:cNvGrpSpPr/>
          <p:nvPr/>
        </p:nvGrpSpPr>
        <p:grpSpPr>
          <a:xfrm>
            <a:off x="8088326" y="757154"/>
            <a:ext cx="2834640" cy="576072"/>
            <a:chOff x="7859726" y="757154"/>
            <a:chExt cx="2834640" cy="576072"/>
          </a:xfrm>
        </p:grpSpPr>
        <p:sp>
          <p:nvSpPr>
            <p:cNvPr id="204" name="Rectangle 203">
              <a:extLst>
                <a:ext uri="{FF2B5EF4-FFF2-40B4-BE49-F238E27FC236}">
                  <a16:creationId xmlns:a16="http://schemas.microsoft.com/office/drawing/2014/main" id="{0B006160-E1A0-4DBE-B353-48AA30B2D8FF}"/>
                </a:ext>
              </a:extLst>
            </p:cNvPr>
            <p:cNvSpPr/>
            <p:nvPr/>
          </p:nvSpPr>
          <p:spPr>
            <a:xfrm>
              <a:off x="7859726" y="757154"/>
              <a:ext cx="2834640"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Segoe UI Regular 20 #333333</a:t>
              </a:r>
            </a:p>
          </p:txBody>
        </p:sp>
        <p:cxnSp>
          <p:nvCxnSpPr>
            <p:cNvPr id="11" name="Straight Connector 10">
              <a:extLst>
                <a:ext uri="{FF2B5EF4-FFF2-40B4-BE49-F238E27FC236}">
                  <a16:creationId xmlns:a16="http://schemas.microsoft.com/office/drawing/2014/main" id="{AB614ADF-33D1-455C-BF17-F18CE744C495}"/>
                </a:ext>
              </a:extLst>
            </p:cNvPr>
            <p:cNvCxnSpPr/>
            <p:nvPr/>
          </p:nvCxnSpPr>
          <p:spPr>
            <a:xfrm>
              <a:off x="9277046" y="1058906"/>
              <a:ext cx="0" cy="27432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grpSp>
        <p:nvGrpSpPr>
          <p:cNvPr id="6" name="Group 5">
            <a:extLst>
              <a:ext uri="{FF2B5EF4-FFF2-40B4-BE49-F238E27FC236}">
                <a16:creationId xmlns:a16="http://schemas.microsoft.com/office/drawing/2014/main" id="{C64B0F25-10B3-4CC8-A457-2DE2086D6EE9}"/>
              </a:ext>
            </a:extLst>
          </p:cNvPr>
          <p:cNvGrpSpPr/>
          <p:nvPr/>
        </p:nvGrpSpPr>
        <p:grpSpPr>
          <a:xfrm>
            <a:off x="933127" y="1395667"/>
            <a:ext cx="914400" cy="301752"/>
            <a:chOff x="933127" y="1395667"/>
            <a:chExt cx="914400" cy="301752"/>
          </a:xfrm>
        </p:grpSpPr>
        <p:sp>
          <p:nvSpPr>
            <p:cNvPr id="164" name="Rectangle 163">
              <a:extLst>
                <a:ext uri="{FF2B5EF4-FFF2-40B4-BE49-F238E27FC236}">
                  <a16:creationId xmlns:a16="http://schemas.microsoft.com/office/drawing/2014/main" id="{795CC8CD-9F69-413D-9E29-F547B4C49891}"/>
                </a:ext>
              </a:extLst>
            </p:cNvPr>
            <p:cNvSpPr/>
            <p:nvPr/>
          </p:nvSpPr>
          <p:spPr>
            <a:xfrm>
              <a:off x="1390327" y="1395667"/>
              <a:ext cx="457200"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H3</a:t>
              </a:r>
            </a:p>
          </p:txBody>
        </p:sp>
        <p:cxnSp>
          <p:nvCxnSpPr>
            <p:cNvPr id="166" name="Straight Connector 165">
              <a:extLst>
                <a:ext uri="{FF2B5EF4-FFF2-40B4-BE49-F238E27FC236}">
                  <a16:creationId xmlns:a16="http://schemas.microsoft.com/office/drawing/2014/main" id="{5E114E7C-1DA5-468B-AC84-6471AB9CACC8}"/>
                </a:ext>
              </a:extLst>
            </p:cNvPr>
            <p:cNvCxnSpPr/>
            <p:nvPr/>
          </p:nvCxnSpPr>
          <p:spPr>
            <a:xfrm>
              <a:off x="933127" y="1546543"/>
              <a:ext cx="457200" cy="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3ECCC403-08AA-416F-85BD-5371B491438A}"/>
              </a:ext>
            </a:extLst>
          </p:cNvPr>
          <p:cNvGrpSpPr/>
          <p:nvPr/>
        </p:nvGrpSpPr>
        <p:grpSpPr>
          <a:xfrm>
            <a:off x="1585615" y="1928552"/>
            <a:ext cx="1097280" cy="301752"/>
            <a:chOff x="1488560" y="1936503"/>
            <a:chExt cx="1097280" cy="301752"/>
          </a:xfrm>
        </p:grpSpPr>
        <p:sp>
          <p:nvSpPr>
            <p:cNvPr id="174" name="Rectangle 173">
              <a:extLst>
                <a:ext uri="{FF2B5EF4-FFF2-40B4-BE49-F238E27FC236}">
                  <a16:creationId xmlns:a16="http://schemas.microsoft.com/office/drawing/2014/main" id="{3DEF9578-4848-442A-ADA0-0708E0524939}"/>
                </a:ext>
              </a:extLst>
            </p:cNvPr>
            <p:cNvSpPr/>
            <p:nvPr/>
          </p:nvSpPr>
          <p:spPr>
            <a:xfrm>
              <a:off x="1945760" y="1936503"/>
              <a:ext cx="640080"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Body</a:t>
              </a:r>
            </a:p>
          </p:txBody>
        </p:sp>
        <p:cxnSp>
          <p:nvCxnSpPr>
            <p:cNvPr id="175" name="Straight Connector 174">
              <a:extLst>
                <a:ext uri="{FF2B5EF4-FFF2-40B4-BE49-F238E27FC236}">
                  <a16:creationId xmlns:a16="http://schemas.microsoft.com/office/drawing/2014/main" id="{75532C50-0DDA-443C-9AF6-C5853AFBBC76}"/>
                </a:ext>
              </a:extLst>
            </p:cNvPr>
            <p:cNvCxnSpPr/>
            <p:nvPr/>
          </p:nvCxnSpPr>
          <p:spPr>
            <a:xfrm>
              <a:off x="1488560" y="2087379"/>
              <a:ext cx="457200" cy="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0537EFFC-702F-45B6-AAF0-43CFB9077466}"/>
              </a:ext>
            </a:extLst>
          </p:cNvPr>
          <p:cNvGrpSpPr/>
          <p:nvPr/>
        </p:nvGrpSpPr>
        <p:grpSpPr>
          <a:xfrm>
            <a:off x="1410568" y="12038077"/>
            <a:ext cx="1904574" cy="576072"/>
            <a:chOff x="895240" y="9557253"/>
            <a:chExt cx="1904574" cy="576072"/>
          </a:xfrm>
        </p:grpSpPr>
        <p:sp>
          <p:nvSpPr>
            <p:cNvPr id="221" name="Rectangle 220">
              <a:extLst>
                <a:ext uri="{FF2B5EF4-FFF2-40B4-BE49-F238E27FC236}">
                  <a16:creationId xmlns:a16="http://schemas.microsoft.com/office/drawing/2014/main" id="{B11CD55D-AA77-42E6-B086-8F4DCF9343E7}"/>
                </a:ext>
              </a:extLst>
            </p:cNvPr>
            <p:cNvSpPr/>
            <p:nvPr/>
          </p:nvSpPr>
          <p:spPr>
            <a:xfrm>
              <a:off x="895240" y="9831573"/>
              <a:ext cx="1904574"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Left nav expanded</a:t>
              </a:r>
            </a:p>
          </p:txBody>
        </p:sp>
        <p:cxnSp>
          <p:nvCxnSpPr>
            <p:cNvPr id="228" name="Straight Connector 227">
              <a:extLst>
                <a:ext uri="{FF2B5EF4-FFF2-40B4-BE49-F238E27FC236}">
                  <a16:creationId xmlns:a16="http://schemas.microsoft.com/office/drawing/2014/main" id="{F4882805-421A-4E16-BE76-9347D74D65B7}"/>
                </a:ext>
              </a:extLst>
            </p:cNvPr>
            <p:cNvCxnSpPr/>
            <p:nvPr/>
          </p:nvCxnSpPr>
          <p:spPr>
            <a:xfrm>
              <a:off x="1847527" y="9557253"/>
              <a:ext cx="0" cy="27432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grpSp>
        <p:nvGrpSpPr>
          <p:cNvPr id="230" name="Group 229">
            <a:extLst>
              <a:ext uri="{FF2B5EF4-FFF2-40B4-BE49-F238E27FC236}">
                <a16:creationId xmlns:a16="http://schemas.microsoft.com/office/drawing/2014/main" id="{6098B62A-7C11-4192-8775-58EE6C2B6BF3}"/>
              </a:ext>
            </a:extLst>
          </p:cNvPr>
          <p:cNvGrpSpPr/>
          <p:nvPr/>
        </p:nvGrpSpPr>
        <p:grpSpPr>
          <a:xfrm>
            <a:off x="5467552" y="5990307"/>
            <a:ext cx="702155" cy="576072"/>
            <a:chOff x="1020306" y="9557253"/>
            <a:chExt cx="702155" cy="576072"/>
          </a:xfrm>
        </p:grpSpPr>
        <p:sp>
          <p:nvSpPr>
            <p:cNvPr id="231" name="Rectangle 230">
              <a:extLst>
                <a:ext uri="{FF2B5EF4-FFF2-40B4-BE49-F238E27FC236}">
                  <a16:creationId xmlns:a16="http://schemas.microsoft.com/office/drawing/2014/main" id="{9F543DD7-656F-4DA8-A1F2-0416F1AB445A}"/>
                </a:ext>
              </a:extLst>
            </p:cNvPr>
            <p:cNvSpPr/>
            <p:nvPr/>
          </p:nvSpPr>
          <p:spPr>
            <a:xfrm>
              <a:off x="1020306" y="9831573"/>
              <a:ext cx="702155"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Tree</a:t>
              </a:r>
            </a:p>
          </p:txBody>
        </p:sp>
        <p:cxnSp>
          <p:nvCxnSpPr>
            <p:cNvPr id="232" name="Straight Connector 231">
              <a:extLst>
                <a:ext uri="{FF2B5EF4-FFF2-40B4-BE49-F238E27FC236}">
                  <a16:creationId xmlns:a16="http://schemas.microsoft.com/office/drawing/2014/main" id="{0EA1E9CE-13B0-496A-BFDE-40078A6CBCCA}"/>
                </a:ext>
              </a:extLst>
            </p:cNvPr>
            <p:cNvCxnSpPr/>
            <p:nvPr/>
          </p:nvCxnSpPr>
          <p:spPr>
            <a:xfrm>
              <a:off x="1371383" y="9557253"/>
              <a:ext cx="0" cy="27432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grpSp>
        <p:nvGrpSpPr>
          <p:cNvPr id="233" name="Group 232">
            <a:extLst>
              <a:ext uri="{FF2B5EF4-FFF2-40B4-BE49-F238E27FC236}">
                <a16:creationId xmlns:a16="http://schemas.microsoft.com/office/drawing/2014/main" id="{872A0916-918C-4985-AAB8-4F40D66ECDD7}"/>
              </a:ext>
            </a:extLst>
          </p:cNvPr>
          <p:cNvGrpSpPr/>
          <p:nvPr/>
        </p:nvGrpSpPr>
        <p:grpSpPr>
          <a:xfrm>
            <a:off x="16338540" y="2007572"/>
            <a:ext cx="1897392" cy="301752"/>
            <a:chOff x="1910353" y="1386671"/>
            <a:chExt cx="1897392" cy="301752"/>
          </a:xfrm>
        </p:grpSpPr>
        <p:sp>
          <p:nvSpPr>
            <p:cNvPr id="234" name="Rectangle 233">
              <a:extLst>
                <a:ext uri="{FF2B5EF4-FFF2-40B4-BE49-F238E27FC236}">
                  <a16:creationId xmlns:a16="http://schemas.microsoft.com/office/drawing/2014/main" id="{0B38CFCF-F340-4BB2-8492-A42900C83F32}"/>
                </a:ext>
              </a:extLst>
            </p:cNvPr>
            <p:cNvSpPr/>
            <p:nvPr/>
          </p:nvSpPr>
          <p:spPr>
            <a:xfrm>
              <a:off x="2367553" y="1386671"/>
              <a:ext cx="1440192"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Command bar</a:t>
              </a:r>
            </a:p>
          </p:txBody>
        </p:sp>
        <p:cxnSp>
          <p:nvCxnSpPr>
            <p:cNvPr id="235" name="Straight Connector 234">
              <a:extLst>
                <a:ext uri="{FF2B5EF4-FFF2-40B4-BE49-F238E27FC236}">
                  <a16:creationId xmlns:a16="http://schemas.microsoft.com/office/drawing/2014/main" id="{A81652FD-516B-4339-BD6D-C5902BA30EAB}"/>
                </a:ext>
              </a:extLst>
            </p:cNvPr>
            <p:cNvCxnSpPr/>
            <p:nvPr/>
          </p:nvCxnSpPr>
          <p:spPr>
            <a:xfrm>
              <a:off x="1910353" y="1537547"/>
              <a:ext cx="457200" cy="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grpSp>
        <p:nvGrpSpPr>
          <p:cNvPr id="239" name="Group 238">
            <a:extLst>
              <a:ext uri="{FF2B5EF4-FFF2-40B4-BE49-F238E27FC236}">
                <a16:creationId xmlns:a16="http://schemas.microsoft.com/office/drawing/2014/main" id="{23712076-5E27-4B28-8334-54DCF1E8A386}"/>
              </a:ext>
            </a:extLst>
          </p:cNvPr>
          <p:cNvGrpSpPr/>
          <p:nvPr/>
        </p:nvGrpSpPr>
        <p:grpSpPr>
          <a:xfrm>
            <a:off x="15532210" y="7094456"/>
            <a:ext cx="702155" cy="576072"/>
            <a:chOff x="1020306" y="9557253"/>
            <a:chExt cx="702155" cy="576072"/>
          </a:xfrm>
        </p:grpSpPr>
        <p:sp>
          <p:nvSpPr>
            <p:cNvPr id="240" name="Rectangle 239">
              <a:extLst>
                <a:ext uri="{FF2B5EF4-FFF2-40B4-BE49-F238E27FC236}">
                  <a16:creationId xmlns:a16="http://schemas.microsoft.com/office/drawing/2014/main" id="{FCC04DC2-BDCD-43A9-BF0D-F4B987612F7B}"/>
                </a:ext>
              </a:extLst>
            </p:cNvPr>
            <p:cNvSpPr/>
            <p:nvPr/>
          </p:nvSpPr>
          <p:spPr>
            <a:xfrm>
              <a:off x="1020306" y="9831573"/>
              <a:ext cx="702155"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Grid</a:t>
              </a:r>
            </a:p>
          </p:txBody>
        </p:sp>
        <p:cxnSp>
          <p:nvCxnSpPr>
            <p:cNvPr id="241" name="Straight Connector 240">
              <a:extLst>
                <a:ext uri="{FF2B5EF4-FFF2-40B4-BE49-F238E27FC236}">
                  <a16:creationId xmlns:a16="http://schemas.microsoft.com/office/drawing/2014/main" id="{1B1C76D1-084D-4BCB-BD8D-DB9BD3FEEAE7}"/>
                </a:ext>
              </a:extLst>
            </p:cNvPr>
            <p:cNvCxnSpPr/>
            <p:nvPr/>
          </p:nvCxnSpPr>
          <p:spPr>
            <a:xfrm>
              <a:off x="1371383" y="9557253"/>
              <a:ext cx="0" cy="27432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grpSp>
        <p:nvGrpSpPr>
          <p:cNvPr id="245" name="Group 244">
            <a:extLst>
              <a:ext uri="{FF2B5EF4-FFF2-40B4-BE49-F238E27FC236}">
                <a16:creationId xmlns:a16="http://schemas.microsoft.com/office/drawing/2014/main" id="{75329F72-00BE-4C12-B4B5-EB3C5E8F61A5}"/>
              </a:ext>
            </a:extLst>
          </p:cNvPr>
          <p:cNvGrpSpPr/>
          <p:nvPr/>
        </p:nvGrpSpPr>
        <p:grpSpPr>
          <a:xfrm>
            <a:off x="15428034" y="11137938"/>
            <a:ext cx="910506" cy="576072"/>
            <a:chOff x="1020307" y="9557253"/>
            <a:chExt cx="910506" cy="576072"/>
          </a:xfrm>
        </p:grpSpPr>
        <p:sp>
          <p:nvSpPr>
            <p:cNvPr id="246" name="Rectangle 245">
              <a:extLst>
                <a:ext uri="{FF2B5EF4-FFF2-40B4-BE49-F238E27FC236}">
                  <a16:creationId xmlns:a16="http://schemas.microsoft.com/office/drawing/2014/main" id="{6D7F38F4-26E7-4522-B9D6-375DFCE602F2}"/>
                </a:ext>
              </a:extLst>
            </p:cNvPr>
            <p:cNvSpPr/>
            <p:nvPr/>
          </p:nvSpPr>
          <p:spPr>
            <a:xfrm>
              <a:off x="1020307" y="9831573"/>
              <a:ext cx="910506"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Details</a:t>
              </a:r>
            </a:p>
          </p:txBody>
        </p:sp>
        <p:cxnSp>
          <p:nvCxnSpPr>
            <p:cNvPr id="247" name="Straight Connector 246">
              <a:extLst>
                <a:ext uri="{FF2B5EF4-FFF2-40B4-BE49-F238E27FC236}">
                  <a16:creationId xmlns:a16="http://schemas.microsoft.com/office/drawing/2014/main" id="{C72CE64C-750A-464D-AF78-E1CC7AE8F05C}"/>
                </a:ext>
              </a:extLst>
            </p:cNvPr>
            <p:cNvCxnSpPr/>
            <p:nvPr/>
          </p:nvCxnSpPr>
          <p:spPr>
            <a:xfrm>
              <a:off x="1475560" y="9557253"/>
              <a:ext cx="0" cy="27432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cxnSp>
        <p:nvCxnSpPr>
          <p:cNvPr id="183" name="Straight Connector 182">
            <a:extLst>
              <a:ext uri="{FF2B5EF4-FFF2-40B4-BE49-F238E27FC236}">
                <a16:creationId xmlns:a16="http://schemas.microsoft.com/office/drawing/2014/main" id="{89CB8451-31CF-4594-B0D0-5758A02A229B}"/>
              </a:ext>
            </a:extLst>
          </p:cNvPr>
          <p:cNvCxnSpPr>
            <a:cxnSpLocks/>
          </p:cNvCxnSpPr>
          <p:nvPr/>
        </p:nvCxnSpPr>
        <p:spPr>
          <a:xfrm>
            <a:off x="-937" y="13165074"/>
            <a:ext cx="3802916" cy="0"/>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grpSp>
        <p:nvGrpSpPr>
          <p:cNvPr id="184" name="Group 183">
            <a:extLst>
              <a:ext uri="{FF2B5EF4-FFF2-40B4-BE49-F238E27FC236}">
                <a16:creationId xmlns:a16="http://schemas.microsoft.com/office/drawing/2014/main" id="{383966EA-FEB9-4BEA-A3F4-B5860EB5507A}"/>
              </a:ext>
            </a:extLst>
          </p:cNvPr>
          <p:cNvGrpSpPr/>
          <p:nvPr/>
        </p:nvGrpSpPr>
        <p:grpSpPr>
          <a:xfrm>
            <a:off x="17055014" y="5053920"/>
            <a:ext cx="1347728" cy="301752"/>
            <a:chOff x="1488560" y="1936503"/>
            <a:chExt cx="1097280" cy="301752"/>
          </a:xfrm>
        </p:grpSpPr>
        <p:sp>
          <p:nvSpPr>
            <p:cNvPr id="185" name="Rectangle 184">
              <a:extLst>
                <a:ext uri="{FF2B5EF4-FFF2-40B4-BE49-F238E27FC236}">
                  <a16:creationId xmlns:a16="http://schemas.microsoft.com/office/drawing/2014/main" id="{C9B0AA40-2F6D-452F-8F69-8154FDA4A263}"/>
                </a:ext>
              </a:extLst>
            </p:cNvPr>
            <p:cNvSpPr/>
            <p:nvPr/>
          </p:nvSpPr>
          <p:spPr>
            <a:xfrm>
              <a:off x="1945760" y="1936503"/>
              <a:ext cx="640080"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Label</a:t>
              </a:r>
            </a:p>
          </p:txBody>
        </p:sp>
        <p:cxnSp>
          <p:nvCxnSpPr>
            <p:cNvPr id="186" name="Straight Connector 185">
              <a:extLst>
                <a:ext uri="{FF2B5EF4-FFF2-40B4-BE49-F238E27FC236}">
                  <a16:creationId xmlns:a16="http://schemas.microsoft.com/office/drawing/2014/main" id="{F5814CA3-3ACE-4EB0-B9AC-4CB92C8CF910}"/>
                </a:ext>
              </a:extLst>
            </p:cNvPr>
            <p:cNvCxnSpPr/>
            <p:nvPr/>
          </p:nvCxnSpPr>
          <p:spPr>
            <a:xfrm>
              <a:off x="1488560" y="2087379"/>
              <a:ext cx="457200" cy="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grpSp>
        <p:nvGrpSpPr>
          <p:cNvPr id="187" name="Group 186">
            <a:extLst>
              <a:ext uri="{FF2B5EF4-FFF2-40B4-BE49-F238E27FC236}">
                <a16:creationId xmlns:a16="http://schemas.microsoft.com/office/drawing/2014/main" id="{F74916F4-48F2-45FA-BFD6-CCEAC80FA442}"/>
              </a:ext>
            </a:extLst>
          </p:cNvPr>
          <p:cNvGrpSpPr/>
          <p:nvPr/>
        </p:nvGrpSpPr>
        <p:grpSpPr>
          <a:xfrm>
            <a:off x="5765323" y="2435853"/>
            <a:ext cx="1347728" cy="301752"/>
            <a:chOff x="1488560" y="1936503"/>
            <a:chExt cx="1097280" cy="301752"/>
          </a:xfrm>
        </p:grpSpPr>
        <p:sp>
          <p:nvSpPr>
            <p:cNvPr id="188" name="Rectangle 187">
              <a:extLst>
                <a:ext uri="{FF2B5EF4-FFF2-40B4-BE49-F238E27FC236}">
                  <a16:creationId xmlns:a16="http://schemas.microsoft.com/office/drawing/2014/main" id="{040F085B-E071-447B-80FD-236C10CAF7B0}"/>
                </a:ext>
              </a:extLst>
            </p:cNvPr>
            <p:cNvSpPr/>
            <p:nvPr/>
          </p:nvSpPr>
          <p:spPr>
            <a:xfrm>
              <a:off x="1945760" y="1936503"/>
              <a:ext cx="640080"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Label</a:t>
              </a:r>
            </a:p>
          </p:txBody>
        </p:sp>
        <p:cxnSp>
          <p:nvCxnSpPr>
            <p:cNvPr id="203" name="Straight Connector 202">
              <a:extLst>
                <a:ext uri="{FF2B5EF4-FFF2-40B4-BE49-F238E27FC236}">
                  <a16:creationId xmlns:a16="http://schemas.microsoft.com/office/drawing/2014/main" id="{123877C1-9975-42F2-94E5-40D3B8986A11}"/>
                </a:ext>
              </a:extLst>
            </p:cNvPr>
            <p:cNvCxnSpPr/>
            <p:nvPr/>
          </p:nvCxnSpPr>
          <p:spPr>
            <a:xfrm>
              <a:off x="1488560" y="2087379"/>
              <a:ext cx="457200" cy="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grpSp>
        <p:nvGrpSpPr>
          <p:cNvPr id="205" name="Group 204">
            <a:extLst>
              <a:ext uri="{FF2B5EF4-FFF2-40B4-BE49-F238E27FC236}">
                <a16:creationId xmlns:a16="http://schemas.microsoft.com/office/drawing/2014/main" id="{52C00A71-EE1D-40EE-8575-1F99B135D435}"/>
              </a:ext>
            </a:extLst>
          </p:cNvPr>
          <p:cNvGrpSpPr/>
          <p:nvPr/>
        </p:nvGrpSpPr>
        <p:grpSpPr>
          <a:xfrm>
            <a:off x="2119814" y="5910717"/>
            <a:ext cx="1347728" cy="301752"/>
            <a:chOff x="1488560" y="1936503"/>
            <a:chExt cx="1097280" cy="301752"/>
          </a:xfrm>
        </p:grpSpPr>
        <p:sp>
          <p:nvSpPr>
            <p:cNvPr id="206" name="Rectangle 205">
              <a:extLst>
                <a:ext uri="{FF2B5EF4-FFF2-40B4-BE49-F238E27FC236}">
                  <a16:creationId xmlns:a16="http://schemas.microsoft.com/office/drawing/2014/main" id="{0C6F75E4-BE9E-47B6-B46C-872882DEB25C}"/>
                </a:ext>
              </a:extLst>
            </p:cNvPr>
            <p:cNvSpPr/>
            <p:nvPr/>
          </p:nvSpPr>
          <p:spPr>
            <a:xfrm>
              <a:off x="1945760" y="1936503"/>
              <a:ext cx="640080" cy="301752"/>
            </a:xfrm>
            <a:prstGeom prst="rect">
              <a:avLst/>
            </a:prstGeom>
            <a:solidFill>
              <a:srgbClr val="E81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a:latin typeface="Segoe UI" panose="020B0502040204020203" pitchFamily="34" charset="0"/>
                  <a:cs typeface="Segoe UI" panose="020B0502040204020203" pitchFamily="34" charset="0"/>
                </a:rPr>
                <a:t>Label</a:t>
              </a:r>
            </a:p>
          </p:txBody>
        </p:sp>
        <p:cxnSp>
          <p:nvCxnSpPr>
            <p:cNvPr id="207" name="Straight Connector 206">
              <a:extLst>
                <a:ext uri="{FF2B5EF4-FFF2-40B4-BE49-F238E27FC236}">
                  <a16:creationId xmlns:a16="http://schemas.microsoft.com/office/drawing/2014/main" id="{291A568F-DB12-4F7A-8762-3E22369E6F96}"/>
                </a:ext>
              </a:extLst>
            </p:cNvPr>
            <p:cNvCxnSpPr/>
            <p:nvPr/>
          </p:nvCxnSpPr>
          <p:spPr>
            <a:xfrm>
              <a:off x="1488560" y="2087379"/>
              <a:ext cx="457200" cy="0"/>
            </a:xfrm>
            <a:prstGeom prst="line">
              <a:avLst/>
            </a:prstGeom>
            <a:ln w="12700">
              <a:solidFill>
                <a:srgbClr val="E81123"/>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61912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1482611-D386-4FB5-A210-6FB5155B3422}"/>
              </a:ext>
            </a:extLst>
          </p:cNvPr>
          <p:cNvSpPr txBox="1"/>
          <p:nvPr/>
        </p:nvSpPr>
        <p:spPr>
          <a:xfrm>
            <a:off x="456628" y="1328530"/>
            <a:ext cx="1061509"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Common</a:t>
            </a:r>
          </a:p>
        </p:txBody>
      </p:sp>
      <p:grpSp>
        <p:nvGrpSpPr>
          <p:cNvPr id="7" name="Group 6">
            <a:extLst>
              <a:ext uri="{FF2B5EF4-FFF2-40B4-BE49-F238E27FC236}">
                <a16:creationId xmlns:a16="http://schemas.microsoft.com/office/drawing/2014/main" id="{79401E83-89D4-4CF7-9E81-8E302A5ABBFE}"/>
              </a:ext>
            </a:extLst>
          </p:cNvPr>
          <p:cNvGrpSpPr/>
          <p:nvPr/>
        </p:nvGrpSpPr>
        <p:grpSpPr>
          <a:xfrm>
            <a:off x="559236" y="2580897"/>
            <a:ext cx="1550096" cy="338554"/>
            <a:chOff x="12192000" y="6865698"/>
            <a:chExt cx="1550096" cy="338554"/>
          </a:xfrm>
        </p:grpSpPr>
        <p:pic>
          <p:nvPicPr>
            <p:cNvPr id="8" name="Picture 7">
              <a:extLst>
                <a:ext uri="{FF2B5EF4-FFF2-40B4-BE49-F238E27FC236}">
                  <a16:creationId xmlns:a16="http://schemas.microsoft.com/office/drawing/2014/main" id="{3B46CD4D-A6DD-4F04-AC29-C0CC78229D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0" y="6931268"/>
              <a:ext cx="192024" cy="192024"/>
            </a:xfrm>
            <a:prstGeom prst="rect">
              <a:avLst/>
            </a:prstGeom>
          </p:spPr>
        </p:pic>
        <p:sp>
          <p:nvSpPr>
            <p:cNvPr id="9" name="TextBox 8">
              <a:extLst>
                <a:ext uri="{FF2B5EF4-FFF2-40B4-BE49-F238E27FC236}">
                  <a16:creationId xmlns:a16="http://schemas.microsoft.com/office/drawing/2014/main" id="{A70E6702-BE76-49AA-B38B-FDCCA389AC8A}"/>
                </a:ext>
              </a:extLst>
            </p:cNvPr>
            <p:cNvSpPr txBox="1"/>
            <p:nvPr/>
          </p:nvSpPr>
          <p:spPr>
            <a:xfrm>
              <a:off x="12553950" y="6865698"/>
              <a:ext cx="118814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E710 - Add</a:t>
              </a:r>
            </a:p>
          </p:txBody>
        </p:sp>
      </p:grpSp>
      <p:grpSp>
        <p:nvGrpSpPr>
          <p:cNvPr id="13" name="Group 12">
            <a:extLst>
              <a:ext uri="{FF2B5EF4-FFF2-40B4-BE49-F238E27FC236}">
                <a16:creationId xmlns:a16="http://schemas.microsoft.com/office/drawing/2014/main" id="{52F29A4F-8735-422E-9DA3-072C95598AB4}"/>
              </a:ext>
            </a:extLst>
          </p:cNvPr>
          <p:cNvGrpSpPr/>
          <p:nvPr/>
        </p:nvGrpSpPr>
        <p:grpSpPr>
          <a:xfrm>
            <a:off x="559236" y="1938191"/>
            <a:ext cx="1792150" cy="338554"/>
            <a:chOff x="436626" y="1047257"/>
            <a:chExt cx="1792150" cy="338554"/>
          </a:xfrm>
        </p:grpSpPr>
        <p:pic>
          <p:nvPicPr>
            <p:cNvPr id="14" name="Picture 13">
              <a:extLst>
                <a:ext uri="{FF2B5EF4-FFF2-40B4-BE49-F238E27FC236}">
                  <a16:creationId xmlns:a16="http://schemas.microsoft.com/office/drawing/2014/main" id="{535A3066-76AE-4A21-855C-53A0B0A965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626" y="1112827"/>
              <a:ext cx="192024" cy="192024"/>
            </a:xfrm>
            <a:prstGeom prst="rect">
              <a:avLst/>
            </a:prstGeom>
          </p:spPr>
        </p:pic>
        <p:sp>
          <p:nvSpPr>
            <p:cNvPr id="15" name="TextBox 14">
              <a:extLst>
                <a:ext uri="{FF2B5EF4-FFF2-40B4-BE49-F238E27FC236}">
                  <a16:creationId xmlns:a16="http://schemas.microsoft.com/office/drawing/2014/main" id="{07D69987-41A6-4D7C-9AE6-4935A0D99358}"/>
                </a:ext>
              </a:extLst>
            </p:cNvPr>
            <p:cNvSpPr txBox="1"/>
            <p:nvPr/>
          </p:nvSpPr>
          <p:spPr>
            <a:xfrm>
              <a:off x="798576" y="1047257"/>
              <a:ext cx="143020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E8FB - Accept</a:t>
              </a:r>
            </a:p>
          </p:txBody>
        </p:sp>
      </p:grpSp>
      <p:grpSp>
        <p:nvGrpSpPr>
          <p:cNvPr id="16" name="Group 15">
            <a:extLst>
              <a:ext uri="{FF2B5EF4-FFF2-40B4-BE49-F238E27FC236}">
                <a16:creationId xmlns:a16="http://schemas.microsoft.com/office/drawing/2014/main" id="{B39BC9F8-E06D-4796-BC9E-3EECB95F5E87}"/>
              </a:ext>
            </a:extLst>
          </p:cNvPr>
          <p:cNvGrpSpPr/>
          <p:nvPr/>
        </p:nvGrpSpPr>
        <p:grpSpPr>
          <a:xfrm>
            <a:off x="559236" y="3249255"/>
            <a:ext cx="1636658" cy="338554"/>
            <a:chOff x="4796108" y="12941437"/>
            <a:chExt cx="1636658" cy="338554"/>
          </a:xfrm>
        </p:grpSpPr>
        <p:pic>
          <p:nvPicPr>
            <p:cNvPr id="17" name="Picture 16">
              <a:extLst>
                <a:ext uri="{FF2B5EF4-FFF2-40B4-BE49-F238E27FC236}">
                  <a16:creationId xmlns:a16="http://schemas.microsoft.com/office/drawing/2014/main" id="{1A4C3034-D201-4D1F-8FC2-3B6AB3A6E6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96108" y="13007007"/>
              <a:ext cx="192024" cy="192024"/>
            </a:xfrm>
            <a:prstGeom prst="rect">
              <a:avLst/>
            </a:prstGeom>
          </p:spPr>
        </p:pic>
        <p:sp>
          <p:nvSpPr>
            <p:cNvPr id="18" name="TextBox 17">
              <a:extLst>
                <a:ext uri="{FF2B5EF4-FFF2-40B4-BE49-F238E27FC236}">
                  <a16:creationId xmlns:a16="http://schemas.microsoft.com/office/drawing/2014/main" id="{BA677298-E420-4FFE-9F57-B11531AB1270}"/>
                </a:ext>
              </a:extLst>
            </p:cNvPr>
            <p:cNvSpPr txBox="1"/>
            <p:nvPr/>
          </p:nvSpPr>
          <p:spPr>
            <a:xfrm>
              <a:off x="5158058" y="12941437"/>
              <a:ext cx="127470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E894 - Clear</a:t>
              </a:r>
            </a:p>
          </p:txBody>
        </p:sp>
      </p:grpSp>
      <p:grpSp>
        <p:nvGrpSpPr>
          <p:cNvPr id="19" name="Group 18">
            <a:extLst>
              <a:ext uri="{FF2B5EF4-FFF2-40B4-BE49-F238E27FC236}">
                <a16:creationId xmlns:a16="http://schemas.microsoft.com/office/drawing/2014/main" id="{39930DEF-20D7-46B6-9A6C-3F6C18DD9FD5}"/>
              </a:ext>
            </a:extLst>
          </p:cNvPr>
          <p:cNvGrpSpPr/>
          <p:nvPr/>
        </p:nvGrpSpPr>
        <p:grpSpPr>
          <a:xfrm>
            <a:off x="559236" y="3917613"/>
            <a:ext cx="1798562" cy="338554"/>
            <a:chOff x="8969642" y="1875307"/>
            <a:chExt cx="1798562" cy="338554"/>
          </a:xfrm>
        </p:grpSpPr>
        <p:sp>
          <p:nvSpPr>
            <p:cNvPr id="20" name="TextBox 19">
              <a:extLst>
                <a:ext uri="{FF2B5EF4-FFF2-40B4-BE49-F238E27FC236}">
                  <a16:creationId xmlns:a16="http://schemas.microsoft.com/office/drawing/2014/main" id="{450A45DB-6954-41F5-8296-48BE1B559854}"/>
                </a:ext>
              </a:extLst>
            </p:cNvPr>
            <p:cNvSpPr txBox="1"/>
            <p:nvPr/>
          </p:nvSpPr>
          <p:spPr>
            <a:xfrm>
              <a:off x="9331592" y="1875307"/>
              <a:ext cx="143661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F202 - Cluster</a:t>
              </a:r>
            </a:p>
          </p:txBody>
        </p:sp>
        <p:pic>
          <p:nvPicPr>
            <p:cNvPr id="21" name="Picture 20">
              <a:extLst>
                <a:ext uri="{FF2B5EF4-FFF2-40B4-BE49-F238E27FC236}">
                  <a16:creationId xmlns:a16="http://schemas.microsoft.com/office/drawing/2014/main" id="{B4E5D811-504D-4023-9CCE-ED068B72D8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69642" y="1940877"/>
              <a:ext cx="192024" cy="192024"/>
            </a:xfrm>
            <a:prstGeom prst="rect">
              <a:avLst/>
            </a:prstGeom>
          </p:spPr>
        </p:pic>
      </p:grpSp>
      <p:grpSp>
        <p:nvGrpSpPr>
          <p:cNvPr id="22" name="Group 21">
            <a:extLst>
              <a:ext uri="{FF2B5EF4-FFF2-40B4-BE49-F238E27FC236}">
                <a16:creationId xmlns:a16="http://schemas.microsoft.com/office/drawing/2014/main" id="{1E87C40E-C3B1-4DD6-955D-E755091FF16B}"/>
              </a:ext>
            </a:extLst>
          </p:cNvPr>
          <p:cNvGrpSpPr/>
          <p:nvPr/>
        </p:nvGrpSpPr>
        <p:grpSpPr>
          <a:xfrm>
            <a:off x="559236" y="4585971"/>
            <a:ext cx="1659100" cy="338554"/>
            <a:chOff x="8969642" y="5875297"/>
            <a:chExt cx="1659100" cy="338554"/>
          </a:xfrm>
        </p:grpSpPr>
        <p:sp>
          <p:nvSpPr>
            <p:cNvPr id="23" name="TextBox 22">
              <a:extLst>
                <a:ext uri="{FF2B5EF4-FFF2-40B4-BE49-F238E27FC236}">
                  <a16:creationId xmlns:a16="http://schemas.microsoft.com/office/drawing/2014/main" id="{B9ABB880-8B8F-4D7A-81BC-9882541C1134}"/>
                </a:ext>
              </a:extLst>
            </p:cNvPr>
            <p:cNvSpPr txBox="1"/>
            <p:nvPr/>
          </p:nvSpPr>
          <p:spPr>
            <a:xfrm>
              <a:off x="9331592" y="5875297"/>
              <a:ext cx="129715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E8C8 - Copy</a:t>
              </a:r>
            </a:p>
          </p:txBody>
        </p:sp>
        <p:pic>
          <p:nvPicPr>
            <p:cNvPr id="24" name="Picture 23">
              <a:extLst>
                <a:ext uri="{FF2B5EF4-FFF2-40B4-BE49-F238E27FC236}">
                  <a16:creationId xmlns:a16="http://schemas.microsoft.com/office/drawing/2014/main" id="{8CA1C016-4CFA-4A53-A074-295191DE4D5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69642" y="5940867"/>
              <a:ext cx="192024" cy="192024"/>
            </a:xfrm>
            <a:prstGeom prst="rect">
              <a:avLst/>
            </a:prstGeom>
          </p:spPr>
        </p:pic>
      </p:grpSp>
      <p:grpSp>
        <p:nvGrpSpPr>
          <p:cNvPr id="25" name="Group 24">
            <a:extLst>
              <a:ext uri="{FF2B5EF4-FFF2-40B4-BE49-F238E27FC236}">
                <a16:creationId xmlns:a16="http://schemas.microsoft.com/office/drawing/2014/main" id="{117D0244-4A3F-41F2-A562-879636392742}"/>
              </a:ext>
            </a:extLst>
          </p:cNvPr>
          <p:cNvGrpSpPr/>
          <p:nvPr/>
        </p:nvGrpSpPr>
        <p:grpSpPr>
          <a:xfrm>
            <a:off x="559236" y="5254329"/>
            <a:ext cx="1793752" cy="338554"/>
            <a:chOff x="8969642" y="11230317"/>
            <a:chExt cx="1793752" cy="338554"/>
          </a:xfrm>
        </p:grpSpPr>
        <p:sp>
          <p:nvSpPr>
            <p:cNvPr id="26" name="TextBox 25">
              <a:extLst>
                <a:ext uri="{FF2B5EF4-FFF2-40B4-BE49-F238E27FC236}">
                  <a16:creationId xmlns:a16="http://schemas.microsoft.com/office/drawing/2014/main" id="{463DB02B-E40B-4739-83EE-17C6D522F2CF}"/>
                </a:ext>
              </a:extLst>
            </p:cNvPr>
            <p:cNvSpPr txBox="1"/>
            <p:nvPr/>
          </p:nvSpPr>
          <p:spPr>
            <a:xfrm>
              <a:off x="9331592" y="11230317"/>
              <a:ext cx="143180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E74D - Delete</a:t>
              </a:r>
            </a:p>
          </p:txBody>
        </p:sp>
        <p:pic>
          <p:nvPicPr>
            <p:cNvPr id="27" name="Picture 26">
              <a:extLst>
                <a:ext uri="{FF2B5EF4-FFF2-40B4-BE49-F238E27FC236}">
                  <a16:creationId xmlns:a16="http://schemas.microsoft.com/office/drawing/2014/main" id="{C14D93CE-9078-4AB3-B3A3-3E4E929BF3E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69642" y="11295887"/>
              <a:ext cx="192024" cy="192024"/>
            </a:xfrm>
            <a:prstGeom prst="rect">
              <a:avLst/>
            </a:prstGeom>
          </p:spPr>
        </p:pic>
      </p:grpSp>
      <p:grpSp>
        <p:nvGrpSpPr>
          <p:cNvPr id="28" name="Group 27">
            <a:extLst>
              <a:ext uri="{FF2B5EF4-FFF2-40B4-BE49-F238E27FC236}">
                <a16:creationId xmlns:a16="http://schemas.microsoft.com/office/drawing/2014/main" id="{E337475C-3948-4929-9DC6-962F2CBEEA84}"/>
              </a:ext>
            </a:extLst>
          </p:cNvPr>
          <p:cNvGrpSpPr/>
          <p:nvPr/>
        </p:nvGrpSpPr>
        <p:grpSpPr>
          <a:xfrm>
            <a:off x="559236" y="5922687"/>
            <a:ext cx="2097233" cy="338554"/>
            <a:chOff x="12933612" y="3181083"/>
            <a:chExt cx="2097233" cy="338554"/>
          </a:xfrm>
        </p:grpSpPr>
        <p:sp>
          <p:nvSpPr>
            <p:cNvPr id="29" name="TextBox 28">
              <a:extLst>
                <a:ext uri="{FF2B5EF4-FFF2-40B4-BE49-F238E27FC236}">
                  <a16:creationId xmlns:a16="http://schemas.microsoft.com/office/drawing/2014/main" id="{E9024947-3669-474A-87A7-6CAEEB72B727}"/>
                </a:ext>
              </a:extLst>
            </p:cNvPr>
            <p:cNvSpPr txBox="1"/>
            <p:nvPr/>
          </p:nvSpPr>
          <p:spPr>
            <a:xfrm>
              <a:off x="13295562" y="3181083"/>
              <a:ext cx="17352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E896 - Download</a:t>
              </a:r>
            </a:p>
          </p:txBody>
        </p:sp>
        <p:pic>
          <p:nvPicPr>
            <p:cNvPr id="30" name="Picture 29">
              <a:extLst>
                <a:ext uri="{FF2B5EF4-FFF2-40B4-BE49-F238E27FC236}">
                  <a16:creationId xmlns:a16="http://schemas.microsoft.com/office/drawing/2014/main" id="{D236FCF7-8CA0-4B06-9603-E5F4C71AD9B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933612" y="3246653"/>
              <a:ext cx="192024" cy="192024"/>
            </a:xfrm>
            <a:prstGeom prst="rect">
              <a:avLst/>
            </a:prstGeom>
          </p:spPr>
        </p:pic>
      </p:grpSp>
      <p:grpSp>
        <p:nvGrpSpPr>
          <p:cNvPr id="31" name="Group 30">
            <a:extLst>
              <a:ext uri="{FF2B5EF4-FFF2-40B4-BE49-F238E27FC236}">
                <a16:creationId xmlns:a16="http://schemas.microsoft.com/office/drawing/2014/main" id="{14A4E50A-55F0-4445-B97A-45978FD97301}"/>
              </a:ext>
            </a:extLst>
          </p:cNvPr>
          <p:cNvGrpSpPr/>
          <p:nvPr/>
        </p:nvGrpSpPr>
        <p:grpSpPr>
          <a:xfrm>
            <a:off x="559236" y="6591045"/>
            <a:ext cx="1510021" cy="338554"/>
            <a:chOff x="12933612" y="3857949"/>
            <a:chExt cx="1510021" cy="338554"/>
          </a:xfrm>
        </p:grpSpPr>
        <p:sp>
          <p:nvSpPr>
            <p:cNvPr id="32" name="TextBox 31">
              <a:extLst>
                <a:ext uri="{FF2B5EF4-FFF2-40B4-BE49-F238E27FC236}">
                  <a16:creationId xmlns:a16="http://schemas.microsoft.com/office/drawing/2014/main" id="{0877A8DA-4F5C-44E8-9632-311C3892C00A}"/>
                </a:ext>
              </a:extLst>
            </p:cNvPr>
            <p:cNvSpPr txBox="1"/>
            <p:nvPr/>
          </p:nvSpPr>
          <p:spPr>
            <a:xfrm>
              <a:off x="13295562" y="3857949"/>
              <a:ext cx="114807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E70F - Edit</a:t>
              </a:r>
            </a:p>
          </p:txBody>
        </p:sp>
        <p:pic>
          <p:nvPicPr>
            <p:cNvPr id="33" name="Picture 32">
              <a:extLst>
                <a:ext uri="{FF2B5EF4-FFF2-40B4-BE49-F238E27FC236}">
                  <a16:creationId xmlns:a16="http://schemas.microsoft.com/office/drawing/2014/main" id="{022B7084-3767-4F38-BFE8-00434F69FA0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933612" y="3923519"/>
              <a:ext cx="192024" cy="192024"/>
            </a:xfrm>
            <a:prstGeom prst="rect">
              <a:avLst/>
            </a:prstGeom>
          </p:spPr>
        </p:pic>
      </p:grpSp>
      <p:grpSp>
        <p:nvGrpSpPr>
          <p:cNvPr id="34" name="Group 33">
            <a:extLst>
              <a:ext uri="{FF2B5EF4-FFF2-40B4-BE49-F238E27FC236}">
                <a16:creationId xmlns:a16="http://schemas.microsoft.com/office/drawing/2014/main" id="{29AFECDC-C46C-488B-A8C1-502B664BEAE4}"/>
              </a:ext>
            </a:extLst>
          </p:cNvPr>
          <p:cNvGrpSpPr/>
          <p:nvPr/>
        </p:nvGrpSpPr>
        <p:grpSpPr>
          <a:xfrm>
            <a:off x="559236" y="7259403"/>
            <a:ext cx="1842035" cy="338554"/>
            <a:chOff x="16053727" y="9828316"/>
            <a:chExt cx="1842035" cy="338554"/>
          </a:xfrm>
        </p:grpSpPr>
        <p:sp>
          <p:nvSpPr>
            <p:cNvPr id="35" name="TextBox 34">
              <a:extLst>
                <a:ext uri="{FF2B5EF4-FFF2-40B4-BE49-F238E27FC236}">
                  <a16:creationId xmlns:a16="http://schemas.microsoft.com/office/drawing/2014/main" id="{0B664DC5-F4CC-4E3D-AD8C-C28E098DCFAE}"/>
                </a:ext>
              </a:extLst>
            </p:cNvPr>
            <p:cNvSpPr txBox="1"/>
            <p:nvPr/>
          </p:nvSpPr>
          <p:spPr>
            <a:xfrm>
              <a:off x="16415677" y="9828316"/>
              <a:ext cx="148008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E81C - History</a:t>
              </a:r>
            </a:p>
          </p:txBody>
        </p:sp>
        <p:pic>
          <p:nvPicPr>
            <p:cNvPr id="36" name="Picture 35">
              <a:extLst>
                <a:ext uri="{FF2B5EF4-FFF2-40B4-BE49-F238E27FC236}">
                  <a16:creationId xmlns:a16="http://schemas.microsoft.com/office/drawing/2014/main" id="{EFCA0C42-73D1-4245-994F-C8628FA3055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053727" y="9893886"/>
              <a:ext cx="192024" cy="192024"/>
            </a:xfrm>
            <a:prstGeom prst="rect">
              <a:avLst/>
            </a:prstGeom>
          </p:spPr>
        </p:pic>
      </p:grpSp>
      <p:grpSp>
        <p:nvGrpSpPr>
          <p:cNvPr id="37" name="Group 36">
            <a:extLst>
              <a:ext uri="{FF2B5EF4-FFF2-40B4-BE49-F238E27FC236}">
                <a16:creationId xmlns:a16="http://schemas.microsoft.com/office/drawing/2014/main" id="{8045946F-0D8A-4468-BBF4-3BE8F38435A2}"/>
              </a:ext>
            </a:extLst>
          </p:cNvPr>
          <p:cNvGrpSpPr/>
          <p:nvPr/>
        </p:nvGrpSpPr>
        <p:grpSpPr>
          <a:xfrm>
            <a:off x="559236" y="7927761"/>
            <a:ext cx="2240413" cy="338554"/>
            <a:chOff x="16053727" y="11154573"/>
            <a:chExt cx="2240413" cy="338554"/>
          </a:xfrm>
        </p:grpSpPr>
        <p:sp>
          <p:nvSpPr>
            <p:cNvPr id="38" name="TextBox 37">
              <a:extLst>
                <a:ext uri="{FF2B5EF4-FFF2-40B4-BE49-F238E27FC236}">
                  <a16:creationId xmlns:a16="http://schemas.microsoft.com/office/drawing/2014/main" id="{86906605-0B77-4554-9E8F-9EAD406B3A44}"/>
                </a:ext>
              </a:extLst>
            </p:cNvPr>
            <p:cNvSpPr txBox="1"/>
            <p:nvPr/>
          </p:nvSpPr>
          <p:spPr>
            <a:xfrm>
              <a:off x="16415677" y="11154573"/>
              <a:ext cx="187846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EEA2 - </a:t>
              </a:r>
              <a:r>
                <a:rPr lang="en-US" sz="1600" err="1">
                  <a:solidFill>
                    <a:srgbClr val="333333"/>
                  </a:solidFill>
                  <a:latin typeface="Segoe UI" panose="020B0502040204020203" pitchFamily="34" charset="0"/>
                  <a:cs typeface="Segoe UI" panose="020B0502040204020203" pitchFamily="34" charset="0"/>
                </a:rPr>
                <a:t>HostCluster</a:t>
              </a:r>
              <a:endParaRPr lang="en-US" sz="1600">
                <a:solidFill>
                  <a:srgbClr val="333333"/>
                </a:solidFill>
                <a:latin typeface="Segoe UI" panose="020B0502040204020203" pitchFamily="34" charset="0"/>
                <a:cs typeface="Segoe UI" panose="020B0502040204020203" pitchFamily="34" charset="0"/>
              </a:endParaRPr>
            </a:p>
          </p:txBody>
        </p:sp>
        <p:pic>
          <p:nvPicPr>
            <p:cNvPr id="39" name="Picture 38">
              <a:extLst>
                <a:ext uri="{FF2B5EF4-FFF2-40B4-BE49-F238E27FC236}">
                  <a16:creationId xmlns:a16="http://schemas.microsoft.com/office/drawing/2014/main" id="{B8EDF8E7-43CF-4298-AE02-63D5D0578F0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6053727" y="11220143"/>
              <a:ext cx="192024" cy="192024"/>
            </a:xfrm>
            <a:prstGeom prst="rect">
              <a:avLst/>
            </a:prstGeom>
          </p:spPr>
        </p:pic>
      </p:grpSp>
      <p:grpSp>
        <p:nvGrpSpPr>
          <p:cNvPr id="40" name="Group 39">
            <a:extLst>
              <a:ext uri="{FF2B5EF4-FFF2-40B4-BE49-F238E27FC236}">
                <a16:creationId xmlns:a16="http://schemas.microsoft.com/office/drawing/2014/main" id="{32B6AA0E-787D-4BFD-9328-DC3D40A497DB}"/>
              </a:ext>
            </a:extLst>
          </p:cNvPr>
          <p:cNvGrpSpPr/>
          <p:nvPr/>
        </p:nvGrpSpPr>
        <p:grpSpPr>
          <a:xfrm>
            <a:off x="559236" y="8596119"/>
            <a:ext cx="1660023" cy="338554"/>
            <a:chOff x="20307300" y="7840485"/>
            <a:chExt cx="1660023" cy="338554"/>
          </a:xfrm>
        </p:grpSpPr>
        <p:sp>
          <p:nvSpPr>
            <p:cNvPr id="41" name="TextBox 40">
              <a:extLst>
                <a:ext uri="{FF2B5EF4-FFF2-40B4-BE49-F238E27FC236}">
                  <a16:creationId xmlns:a16="http://schemas.microsoft.com/office/drawing/2014/main" id="{BD91EB03-6404-4607-976C-10A282364C45}"/>
                </a:ext>
              </a:extLst>
            </p:cNvPr>
            <p:cNvSpPr txBox="1"/>
            <p:nvPr/>
          </p:nvSpPr>
          <p:spPr>
            <a:xfrm>
              <a:off x="20671263" y="7840485"/>
              <a:ext cx="129606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E712 - More</a:t>
              </a:r>
            </a:p>
          </p:txBody>
        </p:sp>
        <p:pic>
          <p:nvPicPr>
            <p:cNvPr id="42" name="Picture 41">
              <a:extLst>
                <a:ext uri="{FF2B5EF4-FFF2-40B4-BE49-F238E27FC236}">
                  <a16:creationId xmlns:a16="http://schemas.microsoft.com/office/drawing/2014/main" id="{C4E4A0E4-3F53-4730-AC01-462B5BDF45B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0307300" y="7906055"/>
              <a:ext cx="192024" cy="192024"/>
            </a:xfrm>
            <a:prstGeom prst="rect">
              <a:avLst/>
            </a:prstGeom>
          </p:spPr>
        </p:pic>
      </p:grpSp>
      <p:grpSp>
        <p:nvGrpSpPr>
          <p:cNvPr id="43" name="Group 42">
            <a:extLst>
              <a:ext uri="{FF2B5EF4-FFF2-40B4-BE49-F238E27FC236}">
                <a16:creationId xmlns:a16="http://schemas.microsoft.com/office/drawing/2014/main" id="{AC6DCD1A-02D9-470F-A678-D2F95E6B259B}"/>
              </a:ext>
            </a:extLst>
          </p:cNvPr>
          <p:cNvGrpSpPr/>
          <p:nvPr/>
        </p:nvGrpSpPr>
        <p:grpSpPr>
          <a:xfrm>
            <a:off x="559236" y="9264477"/>
            <a:ext cx="3024858" cy="338554"/>
            <a:chOff x="456628" y="3211737"/>
            <a:chExt cx="3024858" cy="338554"/>
          </a:xfrm>
        </p:grpSpPr>
        <p:sp>
          <p:nvSpPr>
            <p:cNvPr id="44" name="TextBox 43">
              <a:extLst>
                <a:ext uri="{FF2B5EF4-FFF2-40B4-BE49-F238E27FC236}">
                  <a16:creationId xmlns:a16="http://schemas.microsoft.com/office/drawing/2014/main" id="{6A7873B8-AA87-4CC2-9219-23ED0BE93B20}"/>
                </a:ext>
              </a:extLst>
            </p:cNvPr>
            <p:cNvSpPr txBox="1"/>
            <p:nvPr/>
          </p:nvSpPr>
          <p:spPr>
            <a:xfrm>
              <a:off x="818578" y="3211737"/>
              <a:ext cx="266290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E8A7 - </a:t>
              </a:r>
              <a:r>
                <a:rPr lang="en-US" sz="1600" err="1">
                  <a:solidFill>
                    <a:srgbClr val="333333"/>
                  </a:solidFill>
                  <a:latin typeface="Segoe UI" panose="020B0502040204020203" pitchFamily="34" charset="0"/>
                  <a:cs typeface="Segoe UI" panose="020B0502040204020203" pitchFamily="34" charset="0"/>
                </a:rPr>
                <a:t>OpenInNewWindow</a:t>
              </a:r>
              <a:endParaRPr lang="en-US" sz="1600">
                <a:solidFill>
                  <a:srgbClr val="333333"/>
                </a:solidFill>
                <a:latin typeface="Segoe UI" panose="020B0502040204020203" pitchFamily="34" charset="0"/>
                <a:cs typeface="Segoe UI" panose="020B0502040204020203" pitchFamily="34" charset="0"/>
              </a:endParaRPr>
            </a:p>
          </p:txBody>
        </p:sp>
        <p:pic>
          <p:nvPicPr>
            <p:cNvPr id="45" name="Picture 44">
              <a:extLst>
                <a:ext uri="{FF2B5EF4-FFF2-40B4-BE49-F238E27FC236}">
                  <a16:creationId xmlns:a16="http://schemas.microsoft.com/office/drawing/2014/main" id="{1D42611E-1783-4314-98AD-8018DC5A579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56628" y="3277307"/>
              <a:ext cx="192024" cy="192024"/>
            </a:xfrm>
            <a:prstGeom prst="rect">
              <a:avLst/>
            </a:prstGeom>
          </p:spPr>
        </p:pic>
      </p:grpSp>
      <p:grpSp>
        <p:nvGrpSpPr>
          <p:cNvPr id="46" name="Group 45">
            <a:extLst>
              <a:ext uri="{FF2B5EF4-FFF2-40B4-BE49-F238E27FC236}">
                <a16:creationId xmlns:a16="http://schemas.microsoft.com/office/drawing/2014/main" id="{C808FE9F-8D3F-4039-88A7-F532A3AFC552}"/>
              </a:ext>
            </a:extLst>
          </p:cNvPr>
          <p:cNvGrpSpPr/>
          <p:nvPr/>
        </p:nvGrpSpPr>
        <p:grpSpPr>
          <a:xfrm>
            <a:off x="559236" y="9932835"/>
            <a:ext cx="1641275" cy="338554"/>
            <a:chOff x="456628" y="3879952"/>
            <a:chExt cx="1641275" cy="338554"/>
          </a:xfrm>
        </p:grpSpPr>
        <p:sp>
          <p:nvSpPr>
            <p:cNvPr id="47" name="TextBox 46">
              <a:extLst>
                <a:ext uri="{FF2B5EF4-FFF2-40B4-BE49-F238E27FC236}">
                  <a16:creationId xmlns:a16="http://schemas.microsoft.com/office/drawing/2014/main" id="{55A49611-CCFB-4C04-8364-6A691DD56620}"/>
                </a:ext>
              </a:extLst>
            </p:cNvPr>
            <p:cNvSpPr txBox="1"/>
            <p:nvPr/>
          </p:nvSpPr>
          <p:spPr>
            <a:xfrm>
              <a:off x="818578" y="3879952"/>
              <a:ext cx="127932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E77F - Paste</a:t>
              </a:r>
            </a:p>
          </p:txBody>
        </p:sp>
        <p:pic>
          <p:nvPicPr>
            <p:cNvPr id="48" name="Picture 47">
              <a:extLst>
                <a:ext uri="{FF2B5EF4-FFF2-40B4-BE49-F238E27FC236}">
                  <a16:creationId xmlns:a16="http://schemas.microsoft.com/office/drawing/2014/main" id="{F5B6E349-EEEF-401B-88A8-9F62EEBECC56}"/>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56628" y="3945522"/>
              <a:ext cx="192024" cy="192024"/>
            </a:xfrm>
            <a:prstGeom prst="rect">
              <a:avLst/>
            </a:prstGeom>
          </p:spPr>
        </p:pic>
      </p:grpSp>
      <p:grpSp>
        <p:nvGrpSpPr>
          <p:cNvPr id="49" name="Group 48">
            <a:extLst>
              <a:ext uri="{FF2B5EF4-FFF2-40B4-BE49-F238E27FC236}">
                <a16:creationId xmlns:a16="http://schemas.microsoft.com/office/drawing/2014/main" id="{92C0E053-F425-47E8-ADE8-91A2B746BC3B}"/>
              </a:ext>
            </a:extLst>
          </p:cNvPr>
          <p:cNvGrpSpPr/>
          <p:nvPr/>
        </p:nvGrpSpPr>
        <p:grpSpPr>
          <a:xfrm>
            <a:off x="559236" y="10601193"/>
            <a:ext cx="1698983" cy="338554"/>
            <a:chOff x="456628" y="4548167"/>
            <a:chExt cx="1698983" cy="338554"/>
          </a:xfrm>
        </p:grpSpPr>
        <p:sp>
          <p:nvSpPr>
            <p:cNvPr id="50" name="TextBox 49">
              <a:extLst>
                <a:ext uri="{FF2B5EF4-FFF2-40B4-BE49-F238E27FC236}">
                  <a16:creationId xmlns:a16="http://schemas.microsoft.com/office/drawing/2014/main" id="{9191AF1D-E85F-4E9A-86CF-77A81BC9C19F}"/>
                </a:ext>
              </a:extLst>
            </p:cNvPr>
            <p:cNvSpPr txBox="1"/>
            <p:nvPr/>
          </p:nvSpPr>
          <p:spPr>
            <a:xfrm>
              <a:off x="818578" y="4548167"/>
              <a:ext cx="133703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E769 - Pause</a:t>
              </a:r>
            </a:p>
          </p:txBody>
        </p:sp>
        <p:pic>
          <p:nvPicPr>
            <p:cNvPr id="51" name="Picture 50">
              <a:extLst>
                <a:ext uri="{FF2B5EF4-FFF2-40B4-BE49-F238E27FC236}">
                  <a16:creationId xmlns:a16="http://schemas.microsoft.com/office/drawing/2014/main" id="{AFAD2F30-8B66-4BC4-A807-72305828879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628" y="4613737"/>
              <a:ext cx="192024" cy="192024"/>
            </a:xfrm>
            <a:prstGeom prst="rect">
              <a:avLst/>
            </a:prstGeom>
          </p:spPr>
        </p:pic>
      </p:grpSp>
      <p:grpSp>
        <p:nvGrpSpPr>
          <p:cNvPr id="52" name="Group 51">
            <a:extLst>
              <a:ext uri="{FF2B5EF4-FFF2-40B4-BE49-F238E27FC236}">
                <a16:creationId xmlns:a16="http://schemas.microsoft.com/office/drawing/2014/main" id="{EEFBFFA4-B899-41F0-A290-369191DB2DB6}"/>
              </a:ext>
            </a:extLst>
          </p:cNvPr>
          <p:cNvGrpSpPr/>
          <p:nvPr/>
        </p:nvGrpSpPr>
        <p:grpSpPr>
          <a:xfrm>
            <a:off x="559236" y="11269551"/>
            <a:ext cx="2268241" cy="338554"/>
            <a:chOff x="456628" y="5884597"/>
            <a:chExt cx="2268241" cy="338554"/>
          </a:xfrm>
        </p:grpSpPr>
        <p:sp>
          <p:nvSpPr>
            <p:cNvPr id="53" name="TextBox 52">
              <a:extLst>
                <a:ext uri="{FF2B5EF4-FFF2-40B4-BE49-F238E27FC236}">
                  <a16:creationId xmlns:a16="http://schemas.microsoft.com/office/drawing/2014/main" id="{665328FD-8AA6-4CE0-B25C-AE05002EFC10}"/>
                </a:ext>
              </a:extLst>
            </p:cNvPr>
            <p:cNvSpPr txBox="1"/>
            <p:nvPr/>
          </p:nvSpPr>
          <p:spPr>
            <a:xfrm>
              <a:off x="818578" y="5884597"/>
              <a:ext cx="190629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E8D7 - Permissions</a:t>
              </a:r>
            </a:p>
          </p:txBody>
        </p:sp>
        <p:pic>
          <p:nvPicPr>
            <p:cNvPr id="54" name="Picture 53">
              <a:extLst>
                <a:ext uri="{FF2B5EF4-FFF2-40B4-BE49-F238E27FC236}">
                  <a16:creationId xmlns:a16="http://schemas.microsoft.com/office/drawing/2014/main" id="{3D3DD0A2-97F4-4B28-BE0F-40CF07C201B7}"/>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56628" y="5950167"/>
              <a:ext cx="192024" cy="192024"/>
            </a:xfrm>
            <a:prstGeom prst="rect">
              <a:avLst/>
            </a:prstGeom>
          </p:spPr>
        </p:pic>
      </p:grpSp>
      <p:grpSp>
        <p:nvGrpSpPr>
          <p:cNvPr id="55" name="Group 54">
            <a:extLst>
              <a:ext uri="{FF2B5EF4-FFF2-40B4-BE49-F238E27FC236}">
                <a16:creationId xmlns:a16="http://schemas.microsoft.com/office/drawing/2014/main" id="{0D029E25-901C-44D6-9380-918D80DA505E}"/>
              </a:ext>
            </a:extLst>
          </p:cNvPr>
          <p:cNvGrpSpPr/>
          <p:nvPr/>
        </p:nvGrpSpPr>
        <p:grpSpPr>
          <a:xfrm>
            <a:off x="559236" y="11937909"/>
            <a:ext cx="1545287" cy="338554"/>
            <a:chOff x="456628" y="7221027"/>
            <a:chExt cx="1545287" cy="338554"/>
          </a:xfrm>
        </p:grpSpPr>
        <p:sp>
          <p:nvSpPr>
            <p:cNvPr id="56" name="TextBox 55">
              <a:extLst>
                <a:ext uri="{FF2B5EF4-FFF2-40B4-BE49-F238E27FC236}">
                  <a16:creationId xmlns:a16="http://schemas.microsoft.com/office/drawing/2014/main" id="{1A0104B2-AD61-46EF-A145-E2A325D7FAF2}"/>
                </a:ext>
              </a:extLst>
            </p:cNvPr>
            <p:cNvSpPr txBox="1"/>
            <p:nvPr/>
          </p:nvSpPr>
          <p:spPr>
            <a:xfrm>
              <a:off x="818578" y="7221027"/>
              <a:ext cx="118333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E768 - Play</a:t>
              </a:r>
            </a:p>
          </p:txBody>
        </p:sp>
        <p:pic>
          <p:nvPicPr>
            <p:cNvPr id="57" name="Picture 56">
              <a:extLst>
                <a:ext uri="{FF2B5EF4-FFF2-40B4-BE49-F238E27FC236}">
                  <a16:creationId xmlns:a16="http://schemas.microsoft.com/office/drawing/2014/main" id="{EAC92FB9-26A2-463A-90D7-67812D3FF65F}"/>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56628" y="7286597"/>
              <a:ext cx="192024" cy="192024"/>
            </a:xfrm>
            <a:prstGeom prst="rect">
              <a:avLst/>
            </a:prstGeom>
          </p:spPr>
        </p:pic>
      </p:grpSp>
      <p:grpSp>
        <p:nvGrpSpPr>
          <p:cNvPr id="58" name="Group 57">
            <a:extLst>
              <a:ext uri="{FF2B5EF4-FFF2-40B4-BE49-F238E27FC236}">
                <a16:creationId xmlns:a16="http://schemas.microsoft.com/office/drawing/2014/main" id="{723ED8AD-8078-415E-8D8B-EF5713FF3E39}"/>
              </a:ext>
            </a:extLst>
          </p:cNvPr>
          <p:cNvGrpSpPr/>
          <p:nvPr/>
        </p:nvGrpSpPr>
        <p:grpSpPr>
          <a:xfrm>
            <a:off x="559236" y="12606267"/>
            <a:ext cx="2101337" cy="338554"/>
            <a:chOff x="456628" y="7889242"/>
            <a:chExt cx="2101337" cy="338554"/>
          </a:xfrm>
        </p:grpSpPr>
        <p:sp>
          <p:nvSpPr>
            <p:cNvPr id="59" name="TextBox 58">
              <a:extLst>
                <a:ext uri="{FF2B5EF4-FFF2-40B4-BE49-F238E27FC236}">
                  <a16:creationId xmlns:a16="http://schemas.microsoft.com/office/drawing/2014/main" id="{9CBFF1C7-0841-479D-9FA5-C22681D052B4}"/>
                </a:ext>
              </a:extLst>
            </p:cNvPr>
            <p:cNvSpPr txBox="1"/>
            <p:nvPr/>
          </p:nvSpPr>
          <p:spPr>
            <a:xfrm>
              <a:off x="818578" y="7889242"/>
              <a:ext cx="173938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ED38 - </a:t>
              </a:r>
              <a:r>
                <a:rPr lang="en-US" sz="1600" err="1">
                  <a:solidFill>
                    <a:srgbClr val="333333"/>
                  </a:solidFill>
                  <a:latin typeface="Segoe UI" panose="020B0502040204020203" pitchFamily="34" charset="0"/>
                  <a:cs typeface="Segoe UI" panose="020B0502040204020203" pitchFamily="34" charset="0"/>
                </a:rPr>
                <a:t>PlayPause</a:t>
              </a:r>
              <a:endParaRPr lang="en-US" sz="1600">
                <a:solidFill>
                  <a:srgbClr val="333333"/>
                </a:solidFill>
                <a:latin typeface="Segoe UI" panose="020B0502040204020203" pitchFamily="34" charset="0"/>
                <a:cs typeface="Segoe UI" panose="020B0502040204020203" pitchFamily="34" charset="0"/>
              </a:endParaRPr>
            </a:p>
          </p:txBody>
        </p:sp>
        <p:pic>
          <p:nvPicPr>
            <p:cNvPr id="60" name="Picture 59">
              <a:extLst>
                <a:ext uri="{FF2B5EF4-FFF2-40B4-BE49-F238E27FC236}">
                  <a16:creationId xmlns:a16="http://schemas.microsoft.com/office/drawing/2014/main" id="{F240CF5D-3817-4C41-B7AD-7356FEF5CD2A}"/>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456628" y="7954812"/>
              <a:ext cx="192024" cy="192024"/>
            </a:xfrm>
            <a:prstGeom prst="rect">
              <a:avLst/>
            </a:prstGeom>
          </p:spPr>
        </p:pic>
      </p:grpSp>
      <p:grpSp>
        <p:nvGrpSpPr>
          <p:cNvPr id="61" name="Group 60">
            <a:extLst>
              <a:ext uri="{FF2B5EF4-FFF2-40B4-BE49-F238E27FC236}">
                <a16:creationId xmlns:a16="http://schemas.microsoft.com/office/drawing/2014/main" id="{D9E2A72C-9989-4102-AA73-71D888D0BEC3}"/>
              </a:ext>
            </a:extLst>
          </p:cNvPr>
          <p:cNvGrpSpPr/>
          <p:nvPr/>
        </p:nvGrpSpPr>
        <p:grpSpPr>
          <a:xfrm>
            <a:off x="4344332" y="1938191"/>
            <a:ext cx="2330118" cy="338554"/>
            <a:chOff x="456628" y="8557457"/>
            <a:chExt cx="2330118" cy="338554"/>
          </a:xfrm>
        </p:grpSpPr>
        <p:sp>
          <p:nvSpPr>
            <p:cNvPr id="62" name="TextBox 61">
              <a:extLst>
                <a:ext uri="{FF2B5EF4-FFF2-40B4-BE49-F238E27FC236}">
                  <a16:creationId xmlns:a16="http://schemas.microsoft.com/office/drawing/2014/main" id="{FC077BC2-8A5C-49F8-92A1-2725C4441D2B}"/>
                </a:ext>
              </a:extLst>
            </p:cNvPr>
            <p:cNvSpPr txBox="1"/>
            <p:nvPr/>
          </p:nvSpPr>
          <p:spPr>
            <a:xfrm>
              <a:off x="818578" y="8557457"/>
              <a:ext cx="196816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E7E8 - </a:t>
              </a:r>
              <a:r>
                <a:rPr lang="en-US" sz="1600" err="1">
                  <a:solidFill>
                    <a:srgbClr val="333333"/>
                  </a:solidFill>
                  <a:latin typeface="Segoe UI" panose="020B0502040204020203" pitchFamily="34" charset="0"/>
                  <a:cs typeface="Segoe UI" panose="020B0502040204020203" pitchFamily="34" charset="0"/>
                </a:rPr>
                <a:t>PowerButton</a:t>
              </a:r>
              <a:endParaRPr lang="en-US" sz="1600">
                <a:solidFill>
                  <a:srgbClr val="333333"/>
                </a:solidFill>
                <a:latin typeface="Segoe UI" panose="020B0502040204020203" pitchFamily="34" charset="0"/>
                <a:cs typeface="Segoe UI" panose="020B0502040204020203" pitchFamily="34" charset="0"/>
              </a:endParaRPr>
            </a:p>
          </p:txBody>
        </p:sp>
        <p:pic>
          <p:nvPicPr>
            <p:cNvPr id="63" name="Picture 62">
              <a:extLst>
                <a:ext uri="{FF2B5EF4-FFF2-40B4-BE49-F238E27FC236}">
                  <a16:creationId xmlns:a16="http://schemas.microsoft.com/office/drawing/2014/main" id="{0A39BD85-5F1B-4BE3-8710-7E6D0F3A6265}"/>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56628" y="8623027"/>
              <a:ext cx="192024" cy="192024"/>
            </a:xfrm>
            <a:prstGeom prst="rect">
              <a:avLst/>
            </a:prstGeom>
          </p:spPr>
        </p:pic>
      </p:grpSp>
      <p:grpSp>
        <p:nvGrpSpPr>
          <p:cNvPr id="64" name="Group 63">
            <a:extLst>
              <a:ext uri="{FF2B5EF4-FFF2-40B4-BE49-F238E27FC236}">
                <a16:creationId xmlns:a16="http://schemas.microsoft.com/office/drawing/2014/main" id="{1E690954-204C-458A-8901-989162F3511D}"/>
              </a:ext>
            </a:extLst>
          </p:cNvPr>
          <p:cNvGrpSpPr/>
          <p:nvPr/>
        </p:nvGrpSpPr>
        <p:grpSpPr>
          <a:xfrm>
            <a:off x="4344332" y="2532802"/>
            <a:ext cx="1788046" cy="338554"/>
            <a:chOff x="4369308" y="1207092"/>
            <a:chExt cx="1788046" cy="338554"/>
          </a:xfrm>
        </p:grpSpPr>
        <p:sp>
          <p:nvSpPr>
            <p:cNvPr id="65" name="TextBox 64">
              <a:extLst>
                <a:ext uri="{FF2B5EF4-FFF2-40B4-BE49-F238E27FC236}">
                  <a16:creationId xmlns:a16="http://schemas.microsoft.com/office/drawing/2014/main" id="{9AD1FCB4-9A29-4D14-804A-484172C5398D}"/>
                </a:ext>
              </a:extLst>
            </p:cNvPr>
            <p:cNvSpPr txBox="1"/>
            <p:nvPr/>
          </p:nvSpPr>
          <p:spPr>
            <a:xfrm>
              <a:off x="4731258" y="1207092"/>
              <a:ext cx="142609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E823 - Recent</a:t>
              </a:r>
            </a:p>
          </p:txBody>
        </p:sp>
        <p:pic>
          <p:nvPicPr>
            <p:cNvPr id="66" name="Picture 65">
              <a:extLst>
                <a:ext uri="{FF2B5EF4-FFF2-40B4-BE49-F238E27FC236}">
                  <a16:creationId xmlns:a16="http://schemas.microsoft.com/office/drawing/2014/main" id="{AAAC0F3D-07A1-4482-92D9-BACA4D7B3A06}"/>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4369308" y="1272662"/>
              <a:ext cx="192024" cy="192024"/>
            </a:xfrm>
            <a:prstGeom prst="rect">
              <a:avLst/>
            </a:prstGeom>
          </p:spPr>
        </p:pic>
      </p:grpSp>
      <p:grpSp>
        <p:nvGrpSpPr>
          <p:cNvPr id="67" name="Group 66">
            <a:extLst>
              <a:ext uri="{FF2B5EF4-FFF2-40B4-BE49-F238E27FC236}">
                <a16:creationId xmlns:a16="http://schemas.microsoft.com/office/drawing/2014/main" id="{DFBF4515-7121-449F-9F6C-838A895B046E}"/>
              </a:ext>
            </a:extLst>
          </p:cNvPr>
          <p:cNvGrpSpPr/>
          <p:nvPr/>
        </p:nvGrpSpPr>
        <p:grpSpPr>
          <a:xfrm>
            <a:off x="4344332" y="3175365"/>
            <a:ext cx="1664614" cy="338554"/>
            <a:chOff x="4369308" y="1875307"/>
            <a:chExt cx="1664614" cy="338554"/>
          </a:xfrm>
        </p:grpSpPr>
        <p:sp>
          <p:nvSpPr>
            <p:cNvPr id="68" name="TextBox 67">
              <a:extLst>
                <a:ext uri="{FF2B5EF4-FFF2-40B4-BE49-F238E27FC236}">
                  <a16:creationId xmlns:a16="http://schemas.microsoft.com/office/drawing/2014/main" id="{DA1AA885-EBA8-49F7-8670-C137F2FB4A69}"/>
                </a:ext>
              </a:extLst>
            </p:cNvPr>
            <p:cNvSpPr txBox="1"/>
            <p:nvPr/>
          </p:nvSpPr>
          <p:spPr>
            <a:xfrm>
              <a:off x="4731258" y="1875307"/>
              <a:ext cx="130266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E7A6 - Redo</a:t>
              </a:r>
            </a:p>
          </p:txBody>
        </p:sp>
        <p:pic>
          <p:nvPicPr>
            <p:cNvPr id="69" name="Picture 68">
              <a:extLst>
                <a:ext uri="{FF2B5EF4-FFF2-40B4-BE49-F238E27FC236}">
                  <a16:creationId xmlns:a16="http://schemas.microsoft.com/office/drawing/2014/main" id="{8A5531B8-84B0-4648-904E-212CD94DDFEB}"/>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369308" y="1940877"/>
              <a:ext cx="192024" cy="192024"/>
            </a:xfrm>
            <a:prstGeom prst="rect">
              <a:avLst/>
            </a:prstGeom>
          </p:spPr>
        </p:pic>
      </p:grpSp>
      <p:grpSp>
        <p:nvGrpSpPr>
          <p:cNvPr id="70" name="Group 69">
            <a:extLst>
              <a:ext uri="{FF2B5EF4-FFF2-40B4-BE49-F238E27FC236}">
                <a16:creationId xmlns:a16="http://schemas.microsoft.com/office/drawing/2014/main" id="{B4B92B56-B390-4060-93FD-EE2168B5B630}"/>
              </a:ext>
            </a:extLst>
          </p:cNvPr>
          <p:cNvGrpSpPr/>
          <p:nvPr/>
        </p:nvGrpSpPr>
        <p:grpSpPr>
          <a:xfrm>
            <a:off x="4344332" y="3843580"/>
            <a:ext cx="1860694" cy="338554"/>
            <a:chOff x="4369308" y="2543522"/>
            <a:chExt cx="1860694" cy="338554"/>
          </a:xfrm>
        </p:grpSpPr>
        <p:sp>
          <p:nvSpPr>
            <p:cNvPr id="71" name="TextBox 70">
              <a:extLst>
                <a:ext uri="{FF2B5EF4-FFF2-40B4-BE49-F238E27FC236}">
                  <a16:creationId xmlns:a16="http://schemas.microsoft.com/office/drawing/2014/main" id="{4F5FBF83-FC83-46B5-B0DE-BFF54E6F7BD1}"/>
                </a:ext>
              </a:extLst>
            </p:cNvPr>
            <p:cNvSpPr txBox="1"/>
            <p:nvPr/>
          </p:nvSpPr>
          <p:spPr>
            <a:xfrm>
              <a:off x="4731258" y="2543522"/>
              <a:ext cx="149874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E72C - Refresh</a:t>
              </a:r>
            </a:p>
          </p:txBody>
        </p:sp>
        <p:pic>
          <p:nvPicPr>
            <p:cNvPr id="72" name="Picture 71">
              <a:extLst>
                <a:ext uri="{FF2B5EF4-FFF2-40B4-BE49-F238E27FC236}">
                  <a16:creationId xmlns:a16="http://schemas.microsoft.com/office/drawing/2014/main" id="{6AE00029-3425-49E5-822B-C9AEE1649326}"/>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4369308" y="2609092"/>
              <a:ext cx="192024" cy="192024"/>
            </a:xfrm>
            <a:prstGeom prst="rect">
              <a:avLst/>
            </a:prstGeom>
          </p:spPr>
        </p:pic>
      </p:grpSp>
      <p:grpSp>
        <p:nvGrpSpPr>
          <p:cNvPr id="73" name="Group 72">
            <a:extLst>
              <a:ext uri="{FF2B5EF4-FFF2-40B4-BE49-F238E27FC236}">
                <a16:creationId xmlns:a16="http://schemas.microsoft.com/office/drawing/2014/main" id="{06A3B378-D3C0-43E1-8811-22CBBC82BD20}"/>
              </a:ext>
            </a:extLst>
          </p:cNvPr>
          <p:cNvGrpSpPr/>
          <p:nvPr/>
        </p:nvGrpSpPr>
        <p:grpSpPr>
          <a:xfrm>
            <a:off x="4344332" y="4511795"/>
            <a:ext cx="1902243" cy="338554"/>
            <a:chOff x="4369308" y="5216382"/>
            <a:chExt cx="1902243" cy="338554"/>
          </a:xfrm>
        </p:grpSpPr>
        <p:sp>
          <p:nvSpPr>
            <p:cNvPr id="74" name="TextBox 73">
              <a:extLst>
                <a:ext uri="{FF2B5EF4-FFF2-40B4-BE49-F238E27FC236}">
                  <a16:creationId xmlns:a16="http://schemas.microsoft.com/office/drawing/2014/main" id="{F65490D5-F103-4997-9C17-AEA295F2C36B}"/>
                </a:ext>
              </a:extLst>
            </p:cNvPr>
            <p:cNvSpPr txBox="1"/>
            <p:nvPr/>
          </p:nvSpPr>
          <p:spPr>
            <a:xfrm>
              <a:off x="4731258" y="5216382"/>
              <a:ext cx="154029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E738 - Remove</a:t>
              </a:r>
            </a:p>
          </p:txBody>
        </p:sp>
        <p:pic>
          <p:nvPicPr>
            <p:cNvPr id="75" name="Picture 74">
              <a:extLst>
                <a:ext uri="{FF2B5EF4-FFF2-40B4-BE49-F238E27FC236}">
                  <a16:creationId xmlns:a16="http://schemas.microsoft.com/office/drawing/2014/main" id="{84F95B08-E933-4B60-A375-8A5942D335F9}"/>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369308" y="5281952"/>
              <a:ext cx="192024" cy="192024"/>
            </a:xfrm>
            <a:prstGeom prst="rect">
              <a:avLst/>
            </a:prstGeom>
          </p:spPr>
        </p:pic>
      </p:grpSp>
      <p:grpSp>
        <p:nvGrpSpPr>
          <p:cNvPr id="76" name="Group 75">
            <a:extLst>
              <a:ext uri="{FF2B5EF4-FFF2-40B4-BE49-F238E27FC236}">
                <a16:creationId xmlns:a16="http://schemas.microsoft.com/office/drawing/2014/main" id="{A3753C66-1367-4F14-A4E4-43C6B8E86A3C}"/>
              </a:ext>
            </a:extLst>
          </p:cNvPr>
          <p:cNvGrpSpPr/>
          <p:nvPr/>
        </p:nvGrpSpPr>
        <p:grpSpPr>
          <a:xfrm>
            <a:off x="4344332" y="5180010"/>
            <a:ext cx="1587350" cy="338554"/>
            <a:chOff x="4369308" y="7221027"/>
            <a:chExt cx="1587350" cy="338554"/>
          </a:xfrm>
        </p:grpSpPr>
        <p:sp>
          <p:nvSpPr>
            <p:cNvPr id="77" name="TextBox 76">
              <a:extLst>
                <a:ext uri="{FF2B5EF4-FFF2-40B4-BE49-F238E27FC236}">
                  <a16:creationId xmlns:a16="http://schemas.microsoft.com/office/drawing/2014/main" id="{9E3BCC18-8A59-4DBB-BD1C-AFCE16F2764E}"/>
                </a:ext>
              </a:extLst>
            </p:cNvPr>
            <p:cNvSpPr txBox="1"/>
            <p:nvPr/>
          </p:nvSpPr>
          <p:spPr>
            <a:xfrm>
              <a:off x="4731258" y="7221027"/>
              <a:ext cx="122540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E74E - Save</a:t>
              </a:r>
            </a:p>
          </p:txBody>
        </p:sp>
        <p:pic>
          <p:nvPicPr>
            <p:cNvPr id="78" name="Picture 77">
              <a:extLst>
                <a:ext uri="{FF2B5EF4-FFF2-40B4-BE49-F238E27FC236}">
                  <a16:creationId xmlns:a16="http://schemas.microsoft.com/office/drawing/2014/main" id="{5905723F-11E1-4AD1-A5B2-89CEA71B5D9A}"/>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4369308" y="7286597"/>
              <a:ext cx="192024" cy="192024"/>
            </a:xfrm>
            <a:prstGeom prst="rect">
              <a:avLst/>
            </a:prstGeom>
          </p:spPr>
        </p:pic>
      </p:grpSp>
      <p:grpSp>
        <p:nvGrpSpPr>
          <p:cNvPr id="79" name="Group 78">
            <a:extLst>
              <a:ext uri="{FF2B5EF4-FFF2-40B4-BE49-F238E27FC236}">
                <a16:creationId xmlns:a16="http://schemas.microsoft.com/office/drawing/2014/main" id="{9BB31A59-C27B-442E-8ADE-6F226F027ADF}"/>
              </a:ext>
            </a:extLst>
          </p:cNvPr>
          <p:cNvGrpSpPr/>
          <p:nvPr/>
        </p:nvGrpSpPr>
        <p:grpSpPr>
          <a:xfrm>
            <a:off x="4344332" y="5848225"/>
            <a:ext cx="1776633" cy="338554"/>
            <a:chOff x="4369308" y="9225672"/>
            <a:chExt cx="1776633" cy="338554"/>
          </a:xfrm>
        </p:grpSpPr>
        <p:sp>
          <p:nvSpPr>
            <p:cNvPr id="80" name="TextBox 79">
              <a:extLst>
                <a:ext uri="{FF2B5EF4-FFF2-40B4-BE49-F238E27FC236}">
                  <a16:creationId xmlns:a16="http://schemas.microsoft.com/office/drawing/2014/main" id="{C67BD696-3745-47A2-A706-C40F1E1DE137}"/>
                </a:ext>
              </a:extLst>
            </p:cNvPr>
            <p:cNvSpPr txBox="1"/>
            <p:nvPr/>
          </p:nvSpPr>
          <p:spPr>
            <a:xfrm>
              <a:off x="4731258" y="9225672"/>
              <a:ext cx="14146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E721 - Search</a:t>
              </a:r>
            </a:p>
          </p:txBody>
        </p:sp>
        <p:pic>
          <p:nvPicPr>
            <p:cNvPr id="81" name="Picture 80">
              <a:extLst>
                <a:ext uri="{FF2B5EF4-FFF2-40B4-BE49-F238E27FC236}">
                  <a16:creationId xmlns:a16="http://schemas.microsoft.com/office/drawing/2014/main" id="{245E5CE3-A600-4DCD-8AB4-CBFE2A505EC8}"/>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4369308" y="9291242"/>
              <a:ext cx="192024" cy="192024"/>
            </a:xfrm>
            <a:prstGeom prst="rect">
              <a:avLst/>
            </a:prstGeom>
          </p:spPr>
        </p:pic>
      </p:grpSp>
      <p:grpSp>
        <p:nvGrpSpPr>
          <p:cNvPr id="82" name="Group 81">
            <a:extLst>
              <a:ext uri="{FF2B5EF4-FFF2-40B4-BE49-F238E27FC236}">
                <a16:creationId xmlns:a16="http://schemas.microsoft.com/office/drawing/2014/main" id="{FFDAE431-3FD4-4D25-80EF-99D7F8C7F153}"/>
              </a:ext>
            </a:extLst>
          </p:cNvPr>
          <p:cNvGrpSpPr/>
          <p:nvPr/>
        </p:nvGrpSpPr>
        <p:grpSpPr>
          <a:xfrm>
            <a:off x="4344332" y="6516440"/>
            <a:ext cx="1746240" cy="338554"/>
            <a:chOff x="4369308" y="9893887"/>
            <a:chExt cx="1746240" cy="338554"/>
          </a:xfrm>
        </p:grpSpPr>
        <p:sp>
          <p:nvSpPr>
            <p:cNvPr id="83" name="TextBox 82">
              <a:extLst>
                <a:ext uri="{FF2B5EF4-FFF2-40B4-BE49-F238E27FC236}">
                  <a16:creationId xmlns:a16="http://schemas.microsoft.com/office/drawing/2014/main" id="{1C51D18A-C268-4ECF-8811-4FD1E74F638F}"/>
                </a:ext>
              </a:extLst>
            </p:cNvPr>
            <p:cNvSpPr txBox="1"/>
            <p:nvPr/>
          </p:nvSpPr>
          <p:spPr>
            <a:xfrm>
              <a:off x="4731258" y="9893887"/>
              <a:ext cx="138429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F201 - Server</a:t>
              </a:r>
            </a:p>
          </p:txBody>
        </p:sp>
        <p:pic>
          <p:nvPicPr>
            <p:cNvPr id="84" name="Picture 83">
              <a:extLst>
                <a:ext uri="{FF2B5EF4-FFF2-40B4-BE49-F238E27FC236}">
                  <a16:creationId xmlns:a16="http://schemas.microsoft.com/office/drawing/2014/main" id="{AC7F27AE-047D-4FEF-9132-4D6FB13B843B}"/>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4369308" y="9959457"/>
              <a:ext cx="192024" cy="192024"/>
            </a:xfrm>
            <a:prstGeom prst="rect">
              <a:avLst/>
            </a:prstGeom>
          </p:spPr>
        </p:pic>
      </p:grpSp>
      <p:grpSp>
        <p:nvGrpSpPr>
          <p:cNvPr id="85" name="Group 84">
            <a:extLst>
              <a:ext uri="{FF2B5EF4-FFF2-40B4-BE49-F238E27FC236}">
                <a16:creationId xmlns:a16="http://schemas.microsoft.com/office/drawing/2014/main" id="{10AE8A61-BA00-436E-8A1A-C068E5945410}"/>
              </a:ext>
            </a:extLst>
          </p:cNvPr>
          <p:cNvGrpSpPr/>
          <p:nvPr/>
        </p:nvGrpSpPr>
        <p:grpSpPr>
          <a:xfrm>
            <a:off x="4344332" y="7184655"/>
            <a:ext cx="1902756" cy="338554"/>
            <a:chOff x="4369308" y="11898532"/>
            <a:chExt cx="1902756" cy="338554"/>
          </a:xfrm>
        </p:grpSpPr>
        <p:sp>
          <p:nvSpPr>
            <p:cNvPr id="86" name="TextBox 85">
              <a:extLst>
                <a:ext uri="{FF2B5EF4-FFF2-40B4-BE49-F238E27FC236}">
                  <a16:creationId xmlns:a16="http://schemas.microsoft.com/office/drawing/2014/main" id="{EDE9245D-730E-489D-832D-855A352D65FA}"/>
                </a:ext>
              </a:extLst>
            </p:cNvPr>
            <p:cNvSpPr txBox="1"/>
            <p:nvPr/>
          </p:nvSpPr>
          <p:spPr>
            <a:xfrm>
              <a:off x="4731258" y="11898532"/>
              <a:ext cx="154080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E713 - Settings</a:t>
              </a:r>
            </a:p>
          </p:txBody>
        </p:sp>
        <p:pic>
          <p:nvPicPr>
            <p:cNvPr id="87" name="Picture 86">
              <a:extLst>
                <a:ext uri="{FF2B5EF4-FFF2-40B4-BE49-F238E27FC236}">
                  <a16:creationId xmlns:a16="http://schemas.microsoft.com/office/drawing/2014/main" id="{57BEB4DB-68C4-4F58-9B04-FBA324A6F7E8}"/>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4369308" y="11964102"/>
              <a:ext cx="192024" cy="192024"/>
            </a:xfrm>
            <a:prstGeom prst="rect">
              <a:avLst/>
            </a:prstGeom>
          </p:spPr>
        </p:pic>
      </p:grpSp>
      <p:grpSp>
        <p:nvGrpSpPr>
          <p:cNvPr id="88" name="Group 87">
            <a:extLst>
              <a:ext uri="{FF2B5EF4-FFF2-40B4-BE49-F238E27FC236}">
                <a16:creationId xmlns:a16="http://schemas.microsoft.com/office/drawing/2014/main" id="{98A71297-7388-4751-B8B0-72804C0B4A4D}"/>
              </a:ext>
            </a:extLst>
          </p:cNvPr>
          <p:cNvGrpSpPr/>
          <p:nvPr/>
        </p:nvGrpSpPr>
        <p:grpSpPr>
          <a:xfrm>
            <a:off x="4344332" y="7852870"/>
            <a:ext cx="1715719" cy="338554"/>
            <a:chOff x="4369308" y="12566744"/>
            <a:chExt cx="1715719" cy="338554"/>
          </a:xfrm>
        </p:grpSpPr>
        <p:sp>
          <p:nvSpPr>
            <p:cNvPr id="89" name="TextBox 88">
              <a:extLst>
                <a:ext uri="{FF2B5EF4-FFF2-40B4-BE49-F238E27FC236}">
                  <a16:creationId xmlns:a16="http://schemas.microsoft.com/office/drawing/2014/main" id="{2F3D1399-D04A-402F-ACFC-01B0AACC7B5B}"/>
                </a:ext>
              </a:extLst>
            </p:cNvPr>
            <p:cNvSpPr txBox="1"/>
            <p:nvPr/>
          </p:nvSpPr>
          <p:spPr>
            <a:xfrm>
              <a:off x="4731258" y="12566744"/>
              <a:ext cx="135376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E72D - Share</a:t>
              </a:r>
            </a:p>
          </p:txBody>
        </p:sp>
        <p:pic>
          <p:nvPicPr>
            <p:cNvPr id="90" name="Picture 89">
              <a:extLst>
                <a:ext uri="{FF2B5EF4-FFF2-40B4-BE49-F238E27FC236}">
                  <a16:creationId xmlns:a16="http://schemas.microsoft.com/office/drawing/2014/main" id="{8A280EC1-11A3-43BC-B773-47D6E679EAB8}"/>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4369308" y="12632314"/>
              <a:ext cx="192024" cy="192024"/>
            </a:xfrm>
            <a:prstGeom prst="rect">
              <a:avLst/>
            </a:prstGeom>
          </p:spPr>
        </p:pic>
      </p:grpSp>
      <p:grpSp>
        <p:nvGrpSpPr>
          <p:cNvPr id="91" name="Group 90">
            <a:extLst>
              <a:ext uri="{FF2B5EF4-FFF2-40B4-BE49-F238E27FC236}">
                <a16:creationId xmlns:a16="http://schemas.microsoft.com/office/drawing/2014/main" id="{62F5190D-C675-4255-AEF1-4E0B8020C27F}"/>
              </a:ext>
            </a:extLst>
          </p:cNvPr>
          <p:cNvGrpSpPr/>
          <p:nvPr/>
        </p:nvGrpSpPr>
        <p:grpSpPr>
          <a:xfrm>
            <a:off x="4344332" y="8521085"/>
            <a:ext cx="1609215" cy="338554"/>
            <a:chOff x="12196572" y="1863199"/>
            <a:chExt cx="1609215" cy="338554"/>
          </a:xfrm>
        </p:grpSpPr>
        <p:sp>
          <p:nvSpPr>
            <p:cNvPr id="92" name="TextBox 91">
              <a:extLst>
                <a:ext uri="{FF2B5EF4-FFF2-40B4-BE49-F238E27FC236}">
                  <a16:creationId xmlns:a16="http://schemas.microsoft.com/office/drawing/2014/main" id="{088297DE-C476-400A-9DF5-E3E8B1C29607}"/>
                </a:ext>
              </a:extLst>
            </p:cNvPr>
            <p:cNvSpPr txBox="1"/>
            <p:nvPr/>
          </p:nvSpPr>
          <p:spPr>
            <a:xfrm>
              <a:off x="12558522" y="1863199"/>
              <a:ext cx="124726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E71A - Stop</a:t>
              </a:r>
            </a:p>
          </p:txBody>
        </p:sp>
        <p:pic>
          <p:nvPicPr>
            <p:cNvPr id="93" name="Picture 92">
              <a:extLst>
                <a:ext uri="{FF2B5EF4-FFF2-40B4-BE49-F238E27FC236}">
                  <a16:creationId xmlns:a16="http://schemas.microsoft.com/office/drawing/2014/main" id="{AEEC24C1-B3F1-4157-BEDB-2F9FA6E58563}"/>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12196572" y="1928769"/>
              <a:ext cx="192024" cy="192024"/>
            </a:xfrm>
            <a:prstGeom prst="rect">
              <a:avLst/>
            </a:prstGeom>
          </p:spPr>
        </p:pic>
      </p:grpSp>
      <p:grpSp>
        <p:nvGrpSpPr>
          <p:cNvPr id="94" name="Group 93">
            <a:extLst>
              <a:ext uri="{FF2B5EF4-FFF2-40B4-BE49-F238E27FC236}">
                <a16:creationId xmlns:a16="http://schemas.microsoft.com/office/drawing/2014/main" id="{DFDED518-15A0-4129-B68C-A9D4FA0BE4E4}"/>
              </a:ext>
            </a:extLst>
          </p:cNvPr>
          <p:cNvGrpSpPr/>
          <p:nvPr/>
        </p:nvGrpSpPr>
        <p:grpSpPr>
          <a:xfrm>
            <a:off x="4344332" y="9189300"/>
            <a:ext cx="1590300" cy="338554"/>
            <a:chOff x="12196572" y="5872489"/>
            <a:chExt cx="1590300" cy="338554"/>
          </a:xfrm>
        </p:grpSpPr>
        <p:sp>
          <p:nvSpPr>
            <p:cNvPr id="95" name="TextBox 94">
              <a:extLst>
                <a:ext uri="{FF2B5EF4-FFF2-40B4-BE49-F238E27FC236}">
                  <a16:creationId xmlns:a16="http://schemas.microsoft.com/office/drawing/2014/main" id="{D8804646-7562-424B-A59A-2AFE9F821BAF}"/>
                </a:ext>
              </a:extLst>
            </p:cNvPr>
            <p:cNvSpPr txBox="1"/>
            <p:nvPr/>
          </p:nvSpPr>
          <p:spPr>
            <a:xfrm>
              <a:off x="12558522" y="5872489"/>
              <a:ext cx="122835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E895 - Sync</a:t>
              </a:r>
            </a:p>
          </p:txBody>
        </p:sp>
        <p:pic>
          <p:nvPicPr>
            <p:cNvPr id="96" name="Picture 95">
              <a:extLst>
                <a:ext uri="{FF2B5EF4-FFF2-40B4-BE49-F238E27FC236}">
                  <a16:creationId xmlns:a16="http://schemas.microsoft.com/office/drawing/2014/main" id="{F1239765-BCAF-43B2-8E9C-F5FCA37A6252}"/>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12196572" y="5938059"/>
              <a:ext cx="192024" cy="192024"/>
            </a:xfrm>
            <a:prstGeom prst="rect">
              <a:avLst/>
            </a:prstGeom>
          </p:spPr>
        </p:pic>
      </p:grpSp>
      <p:grpSp>
        <p:nvGrpSpPr>
          <p:cNvPr id="97" name="Group 96">
            <a:extLst>
              <a:ext uri="{FF2B5EF4-FFF2-40B4-BE49-F238E27FC236}">
                <a16:creationId xmlns:a16="http://schemas.microsoft.com/office/drawing/2014/main" id="{A5DD575A-FBF2-4432-98D1-D3A4B79A2437}"/>
              </a:ext>
            </a:extLst>
          </p:cNvPr>
          <p:cNvGrpSpPr/>
          <p:nvPr/>
        </p:nvGrpSpPr>
        <p:grpSpPr>
          <a:xfrm>
            <a:off x="4344332" y="9857515"/>
            <a:ext cx="1695970" cy="338554"/>
            <a:chOff x="12196572" y="8545349"/>
            <a:chExt cx="1695970" cy="338554"/>
          </a:xfrm>
        </p:grpSpPr>
        <p:sp>
          <p:nvSpPr>
            <p:cNvPr id="98" name="TextBox 97">
              <a:extLst>
                <a:ext uri="{FF2B5EF4-FFF2-40B4-BE49-F238E27FC236}">
                  <a16:creationId xmlns:a16="http://schemas.microsoft.com/office/drawing/2014/main" id="{C22BFE5F-D609-42BF-AE2B-98530380D14B}"/>
                </a:ext>
              </a:extLst>
            </p:cNvPr>
            <p:cNvSpPr txBox="1"/>
            <p:nvPr/>
          </p:nvSpPr>
          <p:spPr>
            <a:xfrm>
              <a:off x="12558522" y="8545349"/>
              <a:ext cx="133402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E7A7 - Undo</a:t>
              </a:r>
            </a:p>
          </p:txBody>
        </p:sp>
        <p:pic>
          <p:nvPicPr>
            <p:cNvPr id="99" name="Picture 98">
              <a:extLst>
                <a:ext uri="{FF2B5EF4-FFF2-40B4-BE49-F238E27FC236}">
                  <a16:creationId xmlns:a16="http://schemas.microsoft.com/office/drawing/2014/main" id="{94A69C4E-0FEE-4EE8-9680-8DA664E68820}"/>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2196572" y="8610919"/>
              <a:ext cx="192024" cy="192024"/>
            </a:xfrm>
            <a:prstGeom prst="rect">
              <a:avLst/>
            </a:prstGeom>
          </p:spPr>
        </p:pic>
      </p:grpSp>
      <p:grpSp>
        <p:nvGrpSpPr>
          <p:cNvPr id="100" name="Group 99">
            <a:extLst>
              <a:ext uri="{FF2B5EF4-FFF2-40B4-BE49-F238E27FC236}">
                <a16:creationId xmlns:a16="http://schemas.microsoft.com/office/drawing/2014/main" id="{883AF4E0-2261-49C8-88BD-B1A47B739DDF}"/>
              </a:ext>
            </a:extLst>
          </p:cNvPr>
          <p:cNvGrpSpPr/>
          <p:nvPr/>
        </p:nvGrpSpPr>
        <p:grpSpPr>
          <a:xfrm>
            <a:off x="4344332" y="10525730"/>
            <a:ext cx="2513116" cy="338554"/>
            <a:chOff x="16110204" y="1194984"/>
            <a:chExt cx="2513116" cy="338554"/>
          </a:xfrm>
        </p:grpSpPr>
        <p:sp>
          <p:nvSpPr>
            <p:cNvPr id="101" name="TextBox 100">
              <a:extLst>
                <a:ext uri="{FF2B5EF4-FFF2-40B4-BE49-F238E27FC236}">
                  <a16:creationId xmlns:a16="http://schemas.microsoft.com/office/drawing/2014/main" id="{C4F7A547-868A-4FD5-A0CC-476EB4A945DF}"/>
                </a:ext>
              </a:extLst>
            </p:cNvPr>
            <p:cNvSpPr txBox="1"/>
            <p:nvPr/>
          </p:nvSpPr>
          <p:spPr>
            <a:xfrm>
              <a:off x="16472154" y="1194984"/>
              <a:ext cx="215116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E777 - </a:t>
              </a:r>
              <a:r>
                <a:rPr lang="en-US" sz="1600" err="1">
                  <a:solidFill>
                    <a:srgbClr val="333333"/>
                  </a:solidFill>
                  <a:latin typeface="Segoe UI" panose="020B0502040204020203" pitchFamily="34" charset="0"/>
                  <a:cs typeface="Segoe UI" panose="020B0502040204020203" pitchFamily="34" charset="0"/>
                </a:rPr>
                <a:t>UpdateRestore</a:t>
              </a:r>
              <a:endParaRPr lang="en-US" sz="1600">
                <a:solidFill>
                  <a:srgbClr val="333333"/>
                </a:solidFill>
                <a:latin typeface="Segoe UI" panose="020B0502040204020203" pitchFamily="34" charset="0"/>
                <a:cs typeface="Segoe UI" panose="020B0502040204020203" pitchFamily="34" charset="0"/>
              </a:endParaRPr>
            </a:p>
          </p:txBody>
        </p:sp>
        <p:pic>
          <p:nvPicPr>
            <p:cNvPr id="102" name="Picture 101">
              <a:extLst>
                <a:ext uri="{FF2B5EF4-FFF2-40B4-BE49-F238E27FC236}">
                  <a16:creationId xmlns:a16="http://schemas.microsoft.com/office/drawing/2014/main" id="{E09C9222-6C20-4D5C-B6B6-4339E0C51DE5}"/>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16110204" y="1260554"/>
              <a:ext cx="192024" cy="192024"/>
            </a:xfrm>
            <a:prstGeom prst="rect">
              <a:avLst/>
            </a:prstGeom>
          </p:spPr>
        </p:pic>
      </p:grpSp>
      <p:grpSp>
        <p:nvGrpSpPr>
          <p:cNvPr id="103" name="Group 102">
            <a:extLst>
              <a:ext uri="{FF2B5EF4-FFF2-40B4-BE49-F238E27FC236}">
                <a16:creationId xmlns:a16="http://schemas.microsoft.com/office/drawing/2014/main" id="{818DA291-51C7-4AF4-B892-6DE1AD89BDA7}"/>
              </a:ext>
            </a:extLst>
          </p:cNvPr>
          <p:cNvGrpSpPr/>
          <p:nvPr/>
        </p:nvGrpSpPr>
        <p:grpSpPr>
          <a:xfrm>
            <a:off x="4344332" y="11193945"/>
            <a:ext cx="1829531" cy="338554"/>
            <a:chOff x="16110204" y="1863199"/>
            <a:chExt cx="1829531" cy="338554"/>
          </a:xfrm>
        </p:grpSpPr>
        <p:sp>
          <p:nvSpPr>
            <p:cNvPr id="104" name="TextBox 103">
              <a:extLst>
                <a:ext uri="{FF2B5EF4-FFF2-40B4-BE49-F238E27FC236}">
                  <a16:creationId xmlns:a16="http://schemas.microsoft.com/office/drawing/2014/main" id="{7B9CDBF1-D343-4991-A6FC-8DE44AAAF811}"/>
                </a:ext>
              </a:extLst>
            </p:cNvPr>
            <p:cNvSpPr txBox="1"/>
            <p:nvPr/>
          </p:nvSpPr>
          <p:spPr>
            <a:xfrm>
              <a:off x="16472154" y="1863199"/>
              <a:ext cx="146758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E898 - Upload</a:t>
              </a:r>
            </a:p>
          </p:txBody>
        </p:sp>
        <p:pic>
          <p:nvPicPr>
            <p:cNvPr id="105" name="Picture 104">
              <a:extLst>
                <a:ext uri="{FF2B5EF4-FFF2-40B4-BE49-F238E27FC236}">
                  <a16:creationId xmlns:a16="http://schemas.microsoft.com/office/drawing/2014/main" id="{E8E4CE4A-7C2E-4CD0-A97A-E0A3FA8C191A}"/>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16110204" y="1928769"/>
              <a:ext cx="192024" cy="192024"/>
            </a:xfrm>
            <a:prstGeom prst="rect">
              <a:avLst/>
            </a:prstGeom>
          </p:spPr>
        </p:pic>
      </p:grpSp>
      <p:grpSp>
        <p:nvGrpSpPr>
          <p:cNvPr id="106" name="Group 105">
            <a:extLst>
              <a:ext uri="{FF2B5EF4-FFF2-40B4-BE49-F238E27FC236}">
                <a16:creationId xmlns:a16="http://schemas.microsoft.com/office/drawing/2014/main" id="{4C3E70AE-F854-49D9-B73E-C02595DD502C}"/>
              </a:ext>
            </a:extLst>
          </p:cNvPr>
          <p:cNvGrpSpPr/>
          <p:nvPr/>
        </p:nvGrpSpPr>
        <p:grpSpPr>
          <a:xfrm>
            <a:off x="4344332" y="11862160"/>
            <a:ext cx="2541842" cy="338554"/>
            <a:chOff x="16110204" y="3199629"/>
            <a:chExt cx="2541842" cy="338554"/>
          </a:xfrm>
        </p:grpSpPr>
        <p:sp>
          <p:nvSpPr>
            <p:cNvPr id="107" name="TextBox 106">
              <a:extLst>
                <a:ext uri="{FF2B5EF4-FFF2-40B4-BE49-F238E27FC236}">
                  <a16:creationId xmlns:a16="http://schemas.microsoft.com/office/drawing/2014/main" id="{0AB8ED57-BB97-4A95-ADFB-5CC1DF123382}"/>
                </a:ext>
              </a:extLst>
            </p:cNvPr>
            <p:cNvSpPr txBox="1"/>
            <p:nvPr/>
          </p:nvSpPr>
          <p:spPr>
            <a:xfrm>
              <a:off x="16472154" y="3199629"/>
              <a:ext cx="217989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EE9B - </a:t>
              </a:r>
              <a:r>
                <a:rPr lang="en-US" sz="1600" err="1">
                  <a:solidFill>
                    <a:srgbClr val="333333"/>
                  </a:solidFill>
                  <a:latin typeface="Segoe UI" panose="020B0502040204020203" pitchFamily="34" charset="0"/>
                  <a:cs typeface="Segoe UI" panose="020B0502040204020203" pitchFamily="34" charset="0"/>
                </a:rPr>
                <a:t>VirtualMachine</a:t>
              </a:r>
              <a:endParaRPr lang="en-US" sz="1600">
                <a:solidFill>
                  <a:srgbClr val="333333"/>
                </a:solidFill>
                <a:latin typeface="Segoe UI" panose="020B0502040204020203" pitchFamily="34" charset="0"/>
                <a:cs typeface="Segoe UI" panose="020B0502040204020203" pitchFamily="34" charset="0"/>
              </a:endParaRPr>
            </a:p>
          </p:txBody>
        </p:sp>
        <p:pic>
          <p:nvPicPr>
            <p:cNvPr id="108" name="Picture 107">
              <a:extLst>
                <a:ext uri="{FF2B5EF4-FFF2-40B4-BE49-F238E27FC236}">
                  <a16:creationId xmlns:a16="http://schemas.microsoft.com/office/drawing/2014/main" id="{089A46D3-AA47-4C52-8F3D-9927FA614104}"/>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16110204" y="3265199"/>
              <a:ext cx="192024" cy="192024"/>
            </a:xfrm>
            <a:prstGeom prst="rect">
              <a:avLst/>
            </a:prstGeom>
          </p:spPr>
        </p:pic>
      </p:grpSp>
      <p:grpSp>
        <p:nvGrpSpPr>
          <p:cNvPr id="109" name="Group 108">
            <a:extLst>
              <a:ext uri="{FF2B5EF4-FFF2-40B4-BE49-F238E27FC236}">
                <a16:creationId xmlns:a16="http://schemas.microsoft.com/office/drawing/2014/main" id="{2FE615BB-85B9-4595-AB25-604FB7C035A4}"/>
              </a:ext>
            </a:extLst>
          </p:cNvPr>
          <p:cNvGrpSpPr/>
          <p:nvPr/>
        </p:nvGrpSpPr>
        <p:grpSpPr>
          <a:xfrm>
            <a:off x="4344332" y="12530375"/>
            <a:ext cx="3125271" cy="338554"/>
            <a:chOff x="16110204" y="3867844"/>
            <a:chExt cx="3125271" cy="338554"/>
          </a:xfrm>
        </p:grpSpPr>
        <p:sp>
          <p:nvSpPr>
            <p:cNvPr id="110" name="TextBox 109">
              <a:extLst>
                <a:ext uri="{FF2B5EF4-FFF2-40B4-BE49-F238E27FC236}">
                  <a16:creationId xmlns:a16="http://schemas.microsoft.com/office/drawing/2014/main" id="{ADABDC45-F5BF-427F-9807-8835D98AE21B}"/>
                </a:ext>
              </a:extLst>
            </p:cNvPr>
            <p:cNvSpPr txBox="1"/>
            <p:nvPr/>
          </p:nvSpPr>
          <p:spPr>
            <a:xfrm>
              <a:off x="16472154" y="3867844"/>
              <a:ext cx="276332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EEA3 - </a:t>
              </a:r>
              <a:r>
                <a:rPr lang="en-US" sz="1600" err="1">
                  <a:solidFill>
                    <a:srgbClr val="333333"/>
                  </a:solidFill>
                  <a:latin typeface="Segoe UI" panose="020B0502040204020203" pitchFamily="34" charset="0"/>
                  <a:cs typeface="Segoe UI" panose="020B0502040204020203" pitchFamily="34" charset="0"/>
                </a:rPr>
                <a:t>VirtualMachineGroup</a:t>
              </a:r>
              <a:endParaRPr lang="en-US" sz="1600">
                <a:solidFill>
                  <a:srgbClr val="333333"/>
                </a:solidFill>
                <a:latin typeface="Segoe UI" panose="020B0502040204020203" pitchFamily="34" charset="0"/>
                <a:cs typeface="Segoe UI" panose="020B0502040204020203" pitchFamily="34" charset="0"/>
              </a:endParaRPr>
            </a:p>
          </p:txBody>
        </p:sp>
        <p:pic>
          <p:nvPicPr>
            <p:cNvPr id="111" name="Picture 110">
              <a:extLst>
                <a:ext uri="{FF2B5EF4-FFF2-40B4-BE49-F238E27FC236}">
                  <a16:creationId xmlns:a16="http://schemas.microsoft.com/office/drawing/2014/main" id="{4ED72426-5E15-4FCB-AD87-F687759D81EC}"/>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16110204" y="3933414"/>
              <a:ext cx="192024" cy="192024"/>
            </a:xfrm>
            <a:prstGeom prst="rect">
              <a:avLst/>
            </a:prstGeom>
          </p:spPr>
        </p:pic>
      </p:grpSp>
      <p:sp>
        <p:nvSpPr>
          <p:cNvPr id="172" name="TextBox 171">
            <a:extLst>
              <a:ext uri="{FF2B5EF4-FFF2-40B4-BE49-F238E27FC236}">
                <a16:creationId xmlns:a16="http://schemas.microsoft.com/office/drawing/2014/main" id="{61FFFC4E-CB06-4264-9754-1C67FC508AF1}"/>
              </a:ext>
            </a:extLst>
          </p:cNvPr>
          <p:cNvSpPr txBox="1"/>
          <p:nvPr/>
        </p:nvSpPr>
        <p:spPr>
          <a:xfrm>
            <a:off x="8282940" y="1328530"/>
            <a:ext cx="1249060"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Navigation</a:t>
            </a:r>
          </a:p>
        </p:txBody>
      </p:sp>
      <p:grpSp>
        <p:nvGrpSpPr>
          <p:cNvPr id="173" name="Group 172">
            <a:extLst>
              <a:ext uri="{FF2B5EF4-FFF2-40B4-BE49-F238E27FC236}">
                <a16:creationId xmlns:a16="http://schemas.microsoft.com/office/drawing/2014/main" id="{4761E712-68B3-4C14-AC09-1314181556BB}"/>
              </a:ext>
            </a:extLst>
          </p:cNvPr>
          <p:cNvGrpSpPr/>
          <p:nvPr/>
        </p:nvGrpSpPr>
        <p:grpSpPr>
          <a:xfrm>
            <a:off x="8384496" y="1938191"/>
            <a:ext cx="1601392" cy="338554"/>
            <a:chOff x="436626" y="5770106"/>
            <a:chExt cx="1601392" cy="338554"/>
          </a:xfrm>
        </p:grpSpPr>
        <p:pic>
          <p:nvPicPr>
            <p:cNvPr id="174" name="Picture 173">
              <a:extLst>
                <a:ext uri="{FF2B5EF4-FFF2-40B4-BE49-F238E27FC236}">
                  <a16:creationId xmlns:a16="http://schemas.microsoft.com/office/drawing/2014/main" id="{1B0402DE-02AD-4C78-8532-A7486BAFE1FC}"/>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436626" y="5835676"/>
              <a:ext cx="192024" cy="192024"/>
            </a:xfrm>
            <a:prstGeom prst="rect">
              <a:avLst/>
            </a:prstGeom>
          </p:spPr>
        </p:pic>
        <p:sp>
          <p:nvSpPr>
            <p:cNvPr id="175" name="TextBox 174">
              <a:extLst>
                <a:ext uri="{FF2B5EF4-FFF2-40B4-BE49-F238E27FC236}">
                  <a16:creationId xmlns:a16="http://schemas.microsoft.com/office/drawing/2014/main" id="{CECF94A1-8636-450D-AAD3-C4CAE06192AA}"/>
                </a:ext>
              </a:extLst>
            </p:cNvPr>
            <p:cNvSpPr txBox="1"/>
            <p:nvPr/>
          </p:nvSpPr>
          <p:spPr>
            <a:xfrm>
              <a:off x="798576" y="5770106"/>
              <a:ext cx="123944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E72B - Back</a:t>
              </a:r>
            </a:p>
          </p:txBody>
        </p:sp>
      </p:grpSp>
      <p:grpSp>
        <p:nvGrpSpPr>
          <p:cNvPr id="176" name="Group 175">
            <a:extLst>
              <a:ext uri="{FF2B5EF4-FFF2-40B4-BE49-F238E27FC236}">
                <a16:creationId xmlns:a16="http://schemas.microsoft.com/office/drawing/2014/main" id="{C249594B-1D4B-4FB3-8AEC-51D2B39F3BB1}"/>
              </a:ext>
            </a:extLst>
          </p:cNvPr>
          <p:cNvGrpSpPr/>
          <p:nvPr/>
        </p:nvGrpSpPr>
        <p:grpSpPr>
          <a:xfrm>
            <a:off x="8384496" y="2583185"/>
            <a:ext cx="1775468" cy="338554"/>
            <a:chOff x="454724" y="12376243"/>
            <a:chExt cx="1775468" cy="338554"/>
          </a:xfrm>
        </p:grpSpPr>
        <p:pic>
          <p:nvPicPr>
            <p:cNvPr id="177" name="Picture 176">
              <a:extLst>
                <a:ext uri="{FF2B5EF4-FFF2-40B4-BE49-F238E27FC236}">
                  <a16:creationId xmlns:a16="http://schemas.microsoft.com/office/drawing/2014/main" id="{ABE1045E-2E63-4B25-86DD-1EE61A7F6CCA}"/>
                </a:ext>
              </a:extLst>
            </p:cNvPr>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454724" y="12441814"/>
              <a:ext cx="192024" cy="192024"/>
            </a:xfrm>
            <a:prstGeom prst="rect">
              <a:avLst/>
            </a:prstGeom>
          </p:spPr>
        </p:pic>
        <p:sp>
          <p:nvSpPr>
            <p:cNvPr id="178" name="TextBox 177">
              <a:extLst>
                <a:ext uri="{FF2B5EF4-FFF2-40B4-BE49-F238E27FC236}">
                  <a16:creationId xmlns:a16="http://schemas.microsoft.com/office/drawing/2014/main" id="{BDAA8D5F-793A-48BA-8686-7B860A4271C9}"/>
                </a:ext>
              </a:extLst>
            </p:cNvPr>
            <p:cNvSpPr txBox="1"/>
            <p:nvPr/>
          </p:nvSpPr>
          <p:spPr>
            <a:xfrm>
              <a:off x="817626" y="12376243"/>
              <a:ext cx="141256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E711 - Cancel</a:t>
              </a:r>
            </a:p>
          </p:txBody>
        </p:sp>
      </p:grpSp>
      <p:grpSp>
        <p:nvGrpSpPr>
          <p:cNvPr id="179" name="Group 178">
            <a:extLst>
              <a:ext uri="{FF2B5EF4-FFF2-40B4-BE49-F238E27FC236}">
                <a16:creationId xmlns:a16="http://schemas.microsoft.com/office/drawing/2014/main" id="{AAA04D31-5CFD-40BC-A786-4A3DF532B576}"/>
              </a:ext>
            </a:extLst>
          </p:cNvPr>
          <p:cNvGrpSpPr/>
          <p:nvPr/>
        </p:nvGrpSpPr>
        <p:grpSpPr>
          <a:xfrm>
            <a:off x="8384496" y="3919615"/>
            <a:ext cx="2275679" cy="338554"/>
            <a:chOff x="4796108" y="7038228"/>
            <a:chExt cx="2275679" cy="338554"/>
          </a:xfrm>
        </p:grpSpPr>
        <p:sp>
          <p:nvSpPr>
            <p:cNvPr id="180" name="TextBox 179">
              <a:extLst>
                <a:ext uri="{FF2B5EF4-FFF2-40B4-BE49-F238E27FC236}">
                  <a16:creationId xmlns:a16="http://schemas.microsoft.com/office/drawing/2014/main" id="{FB74EFDC-538D-4853-AE77-76A460CA8D77}"/>
                </a:ext>
              </a:extLst>
            </p:cNvPr>
            <p:cNvSpPr txBox="1"/>
            <p:nvPr/>
          </p:nvSpPr>
          <p:spPr>
            <a:xfrm>
              <a:off x="5158058" y="7038228"/>
              <a:ext cx="191372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E76B - </a:t>
              </a:r>
              <a:r>
                <a:rPr lang="en-US" sz="1600" err="1">
                  <a:solidFill>
                    <a:srgbClr val="333333"/>
                  </a:solidFill>
                  <a:latin typeface="Segoe UI" panose="020B0502040204020203" pitchFamily="34" charset="0"/>
                  <a:cs typeface="Segoe UI" panose="020B0502040204020203" pitchFamily="34" charset="0"/>
                </a:rPr>
                <a:t>ChevronLeft</a:t>
              </a:r>
              <a:endParaRPr lang="en-US" sz="1600">
                <a:solidFill>
                  <a:srgbClr val="333333"/>
                </a:solidFill>
                <a:latin typeface="Segoe UI" panose="020B0502040204020203" pitchFamily="34" charset="0"/>
                <a:cs typeface="Segoe UI" panose="020B0502040204020203" pitchFamily="34" charset="0"/>
              </a:endParaRPr>
            </a:p>
          </p:txBody>
        </p:sp>
        <p:pic>
          <p:nvPicPr>
            <p:cNvPr id="181" name="Picture 180">
              <a:extLst>
                <a:ext uri="{FF2B5EF4-FFF2-40B4-BE49-F238E27FC236}">
                  <a16:creationId xmlns:a16="http://schemas.microsoft.com/office/drawing/2014/main" id="{330979FC-6DC3-4D9D-9F92-DDA2D7A82E91}"/>
                </a:ext>
              </a:extLst>
            </p:cNvPr>
            <p:cNvPicPr>
              <a:picLocks noChangeAspect="1"/>
            </p:cNvPicPr>
            <p:nvPr/>
          </p:nvPicPr>
          <p:blipFill>
            <a:blip r:embed="rId38">
              <a:extLst>
                <a:ext uri="{28A0092B-C50C-407E-A947-70E740481C1C}">
                  <a14:useLocalDpi xmlns:a14="http://schemas.microsoft.com/office/drawing/2010/main" val="0"/>
                </a:ext>
              </a:extLst>
            </a:blip>
            <a:stretch>
              <a:fillRect/>
            </a:stretch>
          </p:blipFill>
          <p:spPr>
            <a:xfrm>
              <a:off x="4796108" y="7103798"/>
              <a:ext cx="192024" cy="192024"/>
            </a:xfrm>
            <a:prstGeom prst="rect">
              <a:avLst/>
            </a:prstGeom>
          </p:spPr>
        </p:pic>
      </p:grpSp>
      <p:grpSp>
        <p:nvGrpSpPr>
          <p:cNvPr id="182" name="Group 181">
            <a:extLst>
              <a:ext uri="{FF2B5EF4-FFF2-40B4-BE49-F238E27FC236}">
                <a16:creationId xmlns:a16="http://schemas.microsoft.com/office/drawing/2014/main" id="{F5CE4853-4587-4F41-8925-6B995353749D}"/>
              </a:ext>
            </a:extLst>
          </p:cNvPr>
          <p:cNvGrpSpPr/>
          <p:nvPr/>
        </p:nvGrpSpPr>
        <p:grpSpPr>
          <a:xfrm>
            <a:off x="8384496" y="4587830"/>
            <a:ext cx="2422642" cy="338554"/>
            <a:chOff x="4796108" y="9089115"/>
            <a:chExt cx="2422642" cy="338554"/>
          </a:xfrm>
        </p:grpSpPr>
        <p:sp>
          <p:nvSpPr>
            <p:cNvPr id="183" name="TextBox 182">
              <a:extLst>
                <a:ext uri="{FF2B5EF4-FFF2-40B4-BE49-F238E27FC236}">
                  <a16:creationId xmlns:a16="http://schemas.microsoft.com/office/drawing/2014/main" id="{05C01AAC-A682-4685-83E5-4F0793D525F6}"/>
                </a:ext>
              </a:extLst>
            </p:cNvPr>
            <p:cNvSpPr txBox="1"/>
            <p:nvPr/>
          </p:nvSpPr>
          <p:spPr>
            <a:xfrm>
              <a:off x="5158058" y="9089115"/>
              <a:ext cx="206069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E76C - </a:t>
              </a:r>
              <a:r>
                <a:rPr lang="en-US" sz="1600" err="1">
                  <a:solidFill>
                    <a:srgbClr val="333333"/>
                  </a:solidFill>
                  <a:latin typeface="Segoe UI" panose="020B0502040204020203" pitchFamily="34" charset="0"/>
                  <a:cs typeface="Segoe UI" panose="020B0502040204020203" pitchFamily="34" charset="0"/>
                </a:rPr>
                <a:t>ChevronRight</a:t>
              </a:r>
              <a:endParaRPr lang="en-US" sz="1600">
                <a:solidFill>
                  <a:srgbClr val="333333"/>
                </a:solidFill>
                <a:latin typeface="Segoe UI" panose="020B0502040204020203" pitchFamily="34" charset="0"/>
                <a:cs typeface="Segoe UI" panose="020B0502040204020203" pitchFamily="34" charset="0"/>
              </a:endParaRPr>
            </a:p>
          </p:txBody>
        </p:sp>
        <p:pic>
          <p:nvPicPr>
            <p:cNvPr id="184" name="Picture 183">
              <a:extLst>
                <a:ext uri="{FF2B5EF4-FFF2-40B4-BE49-F238E27FC236}">
                  <a16:creationId xmlns:a16="http://schemas.microsoft.com/office/drawing/2014/main" id="{319DCEE9-8758-4687-B671-3D5F3676D09D}"/>
                </a:ext>
              </a:extLst>
            </p:cNvPr>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4796108" y="9154685"/>
              <a:ext cx="192024" cy="192024"/>
            </a:xfrm>
            <a:prstGeom prst="rect">
              <a:avLst/>
            </a:prstGeom>
          </p:spPr>
        </p:pic>
      </p:grpSp>
      <p:grpSp>
        <p:nvGrpSpPr>
          <p:cNvPr id="185" name="Group 184">
            <a:extLst>
              <a:ext uri="{FF2B5EF4-FFF2-40B4-BE49-F238E27FC236}">
                <a16:creationId xmlns:a16="http://schemas.microsoft.com/office/drawing/2014/main" id="{0E64CA74-F43D-44D2-942E-3E63FC1E4615}"/>
              </a:ext>
            </a:extLst>
          </p:cNvPr>
          <p:cNvGrpSpPr/>
          <p:nvPr/>
        </p:nvGrpSpPr>
        <p:grpSpPr>
          <a:xfrm>
            <a:off x="8384496" y="5256045"/>
            <a:ext cx="2183795" cy="338554"/>
            <a:chOff x="4796108" y="11140002"/>
            <a:chExt cx="2183795" cy="338554"/>
          </a:xfrm>
        </p:grpSpPr>
        <p:sp>
          <p:nvSpPr>
            <p:cNvPr id="186" name="TextBox 185">
              <a:extLst>
                <a:ext uri="{FF2B5EF4-FFF2-40B4-BE49-F238E27FC236}">
                  <a16:creationId xmlns:a16="http://schemas.microsoft.com/office/drawing/2014/main" id="{1E9FA6AB-309C-439E-9412-9AE188B94B20}"/>
                </a:ext>
              </a:extLst>
            </p:cNvPr>
            <p:cNvSpPr txBox="1"/>
            <p:nvPr/>
          </p:nvSpPr>
          <p:spPr>
            <a:xfrm>
              <a:off x="5158058" y="11140002"/>
              <a:ext cx="182184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E70E - </a:t>
              </a:r>
              <a:r>
                <a:rPr lang="en-US" sz="1600" err="1">
                  <a:solidFill>
                    <a:srgbClr val="333333"/>
                  </a:solidFill>
                  <a:latin typeface="Segoe UI" panose="020B0502040204020203" pitchFamily="34" charset="0"/>
                  <a:cs typeface="Segoe UI" panose="020B0502040204020203" pitchFamily="34" charset="0"/>
                </a:rPr>
                <a:t>ChevronUp</a:t>
              </a:r>
              <a:endParaRPr lang="en-US" sz="1600">
                <a:solidFill>
                  <a:srgbClr val="333333"/>
                </a:solidFill>
                <a:latin typeface="Segoe UI" panose="020B0502040204020203" pitchFamily="34" charset="0"/>
                <a:cs typeface="Segoe UI" panose="020B0502040204020203" pitchFamily="34" charset="0"/>
              </a:endParaRPr>
            </a:p>
          </p:txBody>
        </p:sp>
        <p:pic>
          <p:nvPicPr>
            <p:cNvPr id="187" name="Picture 186">
              <a:extLst>
                <a:ext uri="{FF2B5EF4-FFF2-40B4-BE49-F238E27FC236}">
                  <a16:creationId xmlns:a16="http://schemas.microsoft.com/office/drawing/2014/main" id="{B2B55CE8-69A5-429F-8806-60CA72F5C189}"/>
                </a:ext>
              </a:extLst>
            </p:cNvPr>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4796108" y="11205572"/>
              <a:ext cx="192024" cy="192024"/>
            </a:xfrm>
            <a:prstGeom prst="rect">
              <a:avLst/>
            </a:prstGeom>
          </p:spPr>
        </p:pic>
      </p:grpSp>
      <p:grpSp>
        <p:nvGrpSpPr>
          <p:cNvPr id="188" name="Group 187">
            <a:extLst>
              <a:ext uri="{FF2B5EF4-FFF2-40B4-BE49-F238E27FC236}">
                <a16:creationId xmlns:a16="http://schemas.microsoft.com/office/drawing/2014/main" id="{B8804472-2F33-4097-8607-D7636E0130ED}"/>
              </a:ext>
            </a:extLst>
          </p:cNvPr>
          <p:cNvGrpSpPr/>
          <p:nvPr/>
        </p:nvGrpSpPr>
        <p:grpSpPr>
          <a:xfrm>
            <a:off x="8384496" y="3251400"/>
            <a:ext cx="2491572" cy="338554"/>
            <a:chOff x="4796108" y="4987341"/>
            <a:chExt cx="2491572" cy="338554"/>
          </a:xfrm>
        </p:grpSpPr>
        <p:sp>
          <p:nvSpPr>
            <p:cNvPr id="189" name="TextBox 188">
              <a:extLst>
                <a:ext uri="{FF2B5EF4-FFF2-40B4-BE49-F238E27FC236}">
                  <a16:creationId xmlns:a16="http://schemas.microsoft.com/office/drawing/2014/main" id="{87E9A403-53B6-42C4-AB71-592BE03EC17D}"/>
                </a:ext>
              </a:extLst>
            </p:cNvPr>
            <p:cNvSpPr txBox="1"/>
            <p:nvPr/>
          </p:nvSpPr>
          <p:spPr>
            <a:xfrm>
              <a:off x="5158058" y="4987341"/>
              <a:ext cx="212962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E70D - </a:t>
              </a:r>
              <a:r>
                <a:rPr lang="en-US" sz="1600" err="1">
                  <a:solidFill>
                    <a:srgbClr val="333333"/>
                  </a:solidFill>
                  <a:latin typeface="Segoe UI" panose="020B0502040204020203" pitchFamily="34" charset="0"/>
                  <a:cs typeface="Segoe UI" panose="020B0502040204020203" pitchFamily="34" charset="0"/>
                </a:rPr>
                <a:t>ChevronDown</a:t>
              </a:r>
              <a:endParaRPr lang="en-US" sz="1600">
                <a:solidFill>
                  <a:srgbClr val="333333"/>
                </a:solidFill>
                <a:latin typeface="Segoe UI" panose="020B0502040204020203" pitchFamily="34" charset="0"/>
                <a:cs typeface="Segoe UI" panose="020B0502040204020203" pitchFamily="34" charset="0"/>
              </a:endParaRPr>
            </a:p>
          </p:txBody>
        </p:sp>
        <p:pic>
          <p:nvPicPr>
            <p:cNvPr id="190" name="Picture 189">
              <a:extLst>
                <a:ext uri="{FF2B5EF4-FFF2-40B4-BE49-F238E27FC236}">
                  <a16:creationId xmlns:a16="http://schemas.microsoft.com/office/drawing/2014/main" id="{E4FE5164-500B-452D-B220-4F19BBBBA764}"/>
                </a:ext>
              </a:extLst>
            </p:cNvPr>
            <p:cNvPicPr>
              <a:picLocks noChangeAspect="1"/>
            </p:cNvPicPr>
            <p:nvPr/>
          </p:nvPicPr>
          <p:blipFill>
            <a:blip r:embed="rId41">
              <a:extLst>
                <a:ext uri="{28A0092B-C50C-407E-A947-70E740481C1C}">
                  <a14:useLocalDpi xmlns:a14="http://schemas.microsoft.com/office/drawing/2010/main" val="0"/>
                </a:ext>
              </a:extLst>
            </a:blip>
            <a:stretch>
              <a:fillRect/>
            </a:stretch>
          </p:blipFill>
          <p:spPr>
            <a:xfrm>
              <a:off x="4796108" y="5052911"/>
              <a:ext cx="192024" cy="192024"/>
            </a:xfrm>
            <a:prstGeom prst="rect">
              <a:avLst/>
            </a:prstGeom>
          </p:spPr>
        </p:pic>
      </p:grpSp>
      <p:grpSp>
        <p:nvGrpSpPr>
          <p:cNvPr id="191" name="Group 190">
            <a:extLst>
              <a:ext uri="{FF2B5EF4-FFF2-40B4-BE49-F238E27FC236}">
                <a16:creationId xmlns:a16="http://schemas.microsoft.com/office/drawing/2014/main" id="{3E4669CA-DAEA-4317-8418-27EAD26BC69D}"/>
              </a:ext>
            </a:extLst>
          </p:cNvPr>
          <p:cNvGrpSpPr/>
          <p:nvPr/>
        </p:nvGrpSpPr>
        <p:grpSpPr>
          <a:xfrm>
            <a:off x="8384496" y="5924260"/>
            <a:ext cx="3210807" cy="338554"/>
            <a:chOff x="8969642" y="3211737"/>
            <a:chExt cx="3210807" cy="338554"/>
          </a:xfrm>
        </p:grpSpPr>
        <p:sp>
          <p:nvSpPr>
            <p:cNvPr id="192" name="TextBox 191">
              <a:extLst>
                <a:ext uri="{FF2B5EF4-FFF2-40B4-BE49-F238E27FC236}">
                  <a16:creationId xmlns:a16="http://schemas.microsoft.com/office/drawing/2014/main" id="{F50F9150-FE8F-4038-8FB9-F84373A8D0AA}"/>
                </a:ext>
              </a:extLst>
            </p:cNvPr>
            <p:cNvSpPr txBox="1"/>
            <p:nvPr/>
          </p:nvSpPr>
          <p:spPr>
            <a:xfrm>
              <a:off x="9331592" y="3211737"/>
              <a:ext cx="284885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F166 - </a:t>
              </a:r>
              <a:r>
                <a:rPr lang="en-US" sz="1600" err="1">
                  <a:solidFill>
                    <a:srgbClr val="333333"/>
                  </a:solidFill>
                  <a:latin typeface="Segoe UI" panose="020B0502040204020203" pitchFamily="34" charset="0"/>
                  <a:cs typeface="Segoe UI" panose="020B0502040204020203" pitchFamily="34" charset="0"/>
                </a:rPr>
                <a:t>CollapseContentSingle</a:t>
              </a:r>
              <a:endParaRPr lang="en-US" sz="1600">
                <a:solidFill>
                  <a:srgbClr val="333333"/>
                </a:solidFill>
                <a:latin typeface="Segoe UI" panose="020B0502040204020203" pitchFamily="34" charset="0"/>
                <a:cs typeface="Segoe UI" panose="020B0502040204020203" pitchFamily="34" charset="0"/>
              </a:endParaRPr>
            </a:p>
          </p:txBody>
        </p:sp>
        <p:pic>
          <p:nvPicPr>
            <p:cNvPr id="193" name="Picture 192">
              <a:extLst>
                <a:ext uri="{FF2B5EF4-FFF2-40B4-BE49-F238E27FC236}">
                  <a16:creationId xmlns:a16="http://schemas.microsoft.com/office/drawing/2014/main" id="{6328497B-A662-4D6A-9677-F3C2BF6A384F}"/>
                </a:ext>
              </a:extLst>
            </p:cNvPr>
            <p:cNvPicPr>
              <a:picLocks noChangeAspect="1"/>
            </p:cNvPicPr>
            <p:nvPr/>
          </p:nvPicPr>
          <p:blipFill>
            <a:blip r:embed="rId42">
              <a:extLst>
                <a:ext uri="{28A0092B-C50C-407E-A947-70E740481C1C}">
                  <a14:useLocalDpi xmlns:a14="http://schemas.microsoft.com/office/drawing/2010/main" val="0"/>
                </a:ext>
              </a:extLst>
            </a:blip>
            <a:stretch>
              <a:fillRect/>
            </a:stretch>
          </p:blipFill>
          <p:spPr>
            <a:xfrm>
              <a:off x="8969642" y="3277307"/>
              <a:ext cx="192024" cy="192024"/>
            </a:xfrm>
            <a:prstGeom prst="rect">
              <a:avLst/>
            </a:prstGeom>
          </p:spPr>
        </p:pic>
      </p:grpSp>
      <p:grpSp>
        <p:nvGrpSpPr>
          <p:cNvPr id="194" name="Group 193">
            <a:extLst>
              <a:ext uri="{FF2B5EF4-FFF2-40B4-BE49-F238E27FC236}">
                <a16:creationId xmlns:a16="http://schemas.microsoft.com/office/drawing/2014/main" id="{A8C9B4D8-5185-46C3-BB93-2254790EED37}"/>
              </a:ext>
            </a:extLst>
          </p:cNvPr>
          <p:cNvGrpSpPr/>
          <p:nvPr/>
        </p:nvGrpSpPr>
        <p:grpSpPr>
          <a:xfrm>
            <a:off x="8384496" y="6592475"/>
            <a:ext cx="1712000" cy="338554"/>
            <a:chOff x="12933612" y="2522795"/>
            <a:chExt cx="1712000" cy="338554"/>
          </a:xfrm>
        </p:grpSpPr>
        <p:sp>
          <p:nvSpPr>
            <p:cNvPr id="195" name="TextBox 194">
              <a:extLst>
                <a:ext uri="{FF2B5EF4-FFF2-40B4-BE49-F238E27FC236}">
                  <a16:creationId xmlns:a16="http://schemas.microsoft.com/office/drawing/2014/main" id="{6E8F89BF-91EE-4FF3-8C32-380940946EFA}"/>
                </a:ext>
              </a:extLst>
            </p:cNvPr>
            <p:cNvSpPr txBox="1"/>
            <p:nvPr/>
          </p:nvSpPr>
          <p:spPr>
            <a:xfrm>
              <a:off x="13295562" y="2522795"/>
              <a:ext cx="135005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E74B - Down</a:t>
              </a:r>
            </a:p>
          </p:txBody>
        </p:sp>
        <p:pic>
          <p:nvPicPr>
            <p:cNvPr id="196" name="Picture 195">
              <a:extLst>
                <a:ext uri="{FF2B5EF4-FFF2-40B4-BE49-F238E27FC236}">
                  <a16:creationId xmlns:a16="http://schemas.microsoft.com/office/drawing/2014/main" id="{9AA0D478-3D0D-41C9-9D6A-E6F00C626D4B}"/>
                </a:ext>
              </a:extLst>
            </p:cNvPr>
            <p:cNvPicPr>
              <a:picLocks noChangeAspect="1"/>
            </p:cNvPicPr>
            <p:nvPr/>
          </p:nvPicPr>
          <p:blipFill>
            <a:blip r:embed="rId43">
              <a:extLst>
                <a:ext uri="{28A0092B-C50C-407E-A947-70E740481C1C}">
                  <a14:useLocalDpi xmlns:a14="http://schemas.microsoft.com/office/drawing/2010/main" val="0"/>
                </a:ext>
              </a:extLst>
            </a:blip>
            <a:stretch>
              <a:fillRect/>
            </a:stretch>
          </p:blipFill>
          <p:spPr>
            <a:xfrm>
              <a:off x="12933612" y="2588365"/>
              <a:ext cx="192024" cy="192024"/>
            </a:xfrm>
            <a:prstGeom prst="rect">
              <a:avLst/>
            </a:prstGeom>
          </p:spPr>
        </p:pic>
      </p:grpSp>
      <p:grpSp>
        <p:nvGrpSpPr>
          <p:cNvPr id="197" name="Group 196">
            <a:extLst>
              <a:ext uri="{FF2B5EF4-FFF2-40B4-BE49-F238E27FC236}">
                <a16:creationId xmlns:a16="http://schemas.microsoft.com/office/drawing/2014/main" id="{77A93604-7334-4D77-84AE-CF5AB21CDAFB}"/>
              </a:ext>
            </a:extLst>
          </p:cNvPr>
          <p:cNvGrpSpPr/>
          <p:nvPr/>
        </p:nvGrpSpPr>
        <p:grpSpPr>
          <a:xfrm>
            <a:off x="8384496" y="7260690"/>
            <a:ext cx="3111934" cy="338554"/>
            <a:chOff x="12933612" y="7859585"/>
            <a:chExt cx="3111934" cy="338554"/>
          </a:xfrm>
        </p:grpSpPr>
        <p:sp>
          <p:nvSpPr>
            <p:cNvPr id="198" name="TextBox 197">
              <a:extLst>
                <a:ext uri="{FF2B5EF4-FFF2-40B4-BE49-F238E27FC236}">
                  <a16:creationId xmlns:a16="http://schemas.microsoft.com/office/drawing/2014/main" id="{FBCC459B-4C4A-48A1-8107-5FA92B1E5E9F}"/>
                </a:ext>
              </a:extLst>
            </p:cNvPr>
            <p:cNvSpPr txBox="1"/>
            <p:nvPr/>
          </p:nvSpPr>
          <p:spPr>
            <a:xfrm>
              <a:off x="13295562" y="7859585"/>
              <a:ext cx="274998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F164 - </a:t>
              </a:r>
              <a:r>
                <a:rPr lang="en-US" sz="1600" err="1">
                  <a:solidFill>
                    <a:srgbClr val="333333"/>
                  </a:solidFill>
                  <a:latin typeface="Segoe UI" panose="020B0502040204020203" pitchFamily="34" charset="0"/>
                  <a:cs typeface="Segoe UI" panose="020B0502040204020203" pitchFamily="34" charset="0"/>
                </a:rPr>
                <a:t>ExploreContentSingle</a:t>
              </a:r>
              <a:endParaRPr lang="en-US" sz="1600">
                <a:solidFill>
                  <a:srgbClr val="333333"/>
                </a:solidFill>
                <a:latin typeface="Segoe UI" panose="020B0502040204020203" pitchFamily="34" charset="0"/>
                <a:cs typeface="Segoe UI" panose="020B0502040204020203" pitchFamily="34" charset="0"/>
              </a:endParaRPr>
            </a:p>
          </p:txBody>
        </p:sp>
        <p:pic>
          <p:nvPicPr>
            <p:cNvPr id="199" name="Picture 198">
              <a:extLst>
                <a:ext uri="{FF2B5EF4-FFF2-40B4-BE49-F238E27FC236}">
                  <a16:creationId xmlns:a16="http://schemas.microsoft.com/office/drawing/2014/main" id="{76BBED11-44E1-4B9B-ABDE-6BA597A63CDA}"/>
                </a:ext>
              </a:extLst>
            </p:cNvPr>
            <p:cNvPicPr>
              <a:picLocks noChangeAspect="1"/>
            </p:cNvPicPr>
            <p:nvPr/>
          </p:nvPicPr>
          <p:blipFill>
            <a:blip r:embed="rId44">
              <a:extLst>
                <a:ext uri="{28A0092B-C50C-407E-A947-70E740481C1C}">
                  <a14:useLocalDpi xmlns:a14="http://schemas.microsoft.com/office/drawing/2010/main" val="0"/>
                </a:ext>
              </a:extLst>
            </a:blip>
            <a:stretch>
              <a:fillRect/>
            </a:stretch>
          </p:blipFill>
          <p:spPr>
            <a:xfrm>
              <a:off x="12933612" y="7925155"/>
              <a:ext cx="192024" cy="192024"/>
            </a:xfrm>
            <a:prstGeom prst="rect">
              <a:avLst/>
            </a:prstGeom>
          </p:spPr>
        </p:pic>
      </p:grpSp>
      <p:grpSp>
        <p:nvGrpSpPr>
          <p:cNvPr id="200" name="Group 199">
            <a:extLst>
              <a:ext uri="{FF2B5EF4-FFF2-40B4-BE49-F238E27FC236}">
                <a16:creationId xmlns:a16="http://schemas.microsoft.com/office/drawing/2014/main" id="{F97F635F-5D15-4281-9B20-44639CA338C7}"/>
              </a:ext>
            </a:extLst>
          </p:cNvPr>
          <p:cNvGrpSpPr/>
          <p:nvPr/>
        </p:nvGrpSpPr>
        <p:grpSpPr>
          <a:xfrm>
            <a:off x="8384496" y="7928905"/>
            <a:ext cx="1943537" cy="338554"/>
            <a:chOff x="16053727" y="3146166"/>
            <a:chExt cx="1943537" cy="338554"/>
          </a:xfrm>
        </p:grpSpPr>
        <p:sp>
          <p:nvSpPr>
            <p:cNvPr id="201" name="TextBox 200">
              <a:extLst>
                <a:ext uri="{FF2B5EF4-FFF2-40B4-BE49-F238E27FC236}">
                  <a16:creationId xmlns:a16="http://schemas.microsoft.com/office/drawing/2014/main" id="{01D13467-2A82-4AE2-A031-868013269D81}"/>
                </a:ext>
              </a:extLst>
            </p:cNvPr>
            <p:cNvSpPr txBox="1"/>
            <p:nvPr/>
          </p:nvSpPr>
          <p:spPr>
            <a:xfrm>
              <a:off x="16415677" y="3146166"/>
              <a:ext cx="158158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E72A - Forward</a:t>
              </a:r>
            </a:p>
          </p:txBody>
        </p:sp>
        <p:pic>
          <p:nvPicPr>
            <p:cNvPr id="202" name="Picture 201">
              <a:extLst>
                <a:ext uri="{FF2B5EF4-FFF2-40B4-BE49-F238E27FC236}">
                  <a16:creationId xmlns:a16="http://schemas.microsoft.com/office/drawing/2014/main" id="{F2AFF1FA-B564-4080-B483-17BF84043BE6}"/>
                </a:ext>
              </a:extLst>
            </p:cNvPr>
            <p:cNvPicPr>
              <a:picLocks noChangeAspect="1"/>
            </p:cNvPicPr>
            <p:nvPr/>
          </p:nvPicPr>
          <p:blipFill>
            <a:blip r:embed="rId45">
              <a:extLst>
                <a:ext uri="{28A0092B-C50C-407E-A947-70E740481C1C}">
                  <a14:useLocalDpi xmlns:a14="http://schemas.microsoft.com/office/drawing/2010/main" val="0"/>
                </a:ext>
              </a:extLst>
            </a:blip>
            <a:stretch>
              <a:fillRect/>
            </a:stretch>
          </p:blipFill>
          <p:spPr>
            <a:xfrm>
              <a:off x="16053727" y="3211736"/>
              <a:ext cx="192024" cy="192024"/>
            </a:xfrm>
            <a:prstGeom prst="rect">
              <a:avLst/>
            </a:prstGeom>
          </p:spPr>
        </p:pic>
      </p:grpSp>
      <p:grpSp>
        <p:nvGrpSpPr>
          <p:cNvPr id="203" name="Group 202">
            <a:extLst>
              <a:ext uri="{FF2B5EF4-FFF2-40B4-BE49-F238E27FC236}">
                <a16:creationId xmlns:a16="http://schemas.microsoft.com/office/drawing/2014/main" id="{BA83D31F-FE7F-4838-A0F2-8BC79088B9EB}"/>
              </a:ext>
            </a:extLst>
          </p:cNvPr>
          <p:cNvGrpSpPr/>
          <p:nvPr/>
        </p:nvGrpSpPr>
        <p:grpSpPr>
          <a:xfrm>
            <a:off x="8384496" y="8597120"/>
            <a:ext cx="1460328" cy="338554"/>
            <a:chOff x="12196572" y="12554636"/>
            <a:chExt cx="1460328" cy="338554"/>
          </a:xfrm>
        </p:grpSpPr>
        <p:sp>
          <p:nvSpPr>
            <p:cNvPr id="204" name="TextBox 203">
              <a:extLst>
                <a:ext uri="{FF2B5EF4-FFF2-40B4-BE49-F238E27FC236}">
                  <a16:creationId xmlns:a16="http://schemas.microsoft.com/office/drawing/2014/main" id="{8410D5C4-B9E8-404B-AE04-8DEED4691EEC}"/>
                </a:ext>
              </a:extLst>
            </p:cNvPr>
            <p:cNvSpPr txBox="1"/>
            <p:nvPr/>
          </p:nvSpPr>
          <p:spPr>
            <a:xfrm>
              <a:off x="12558522" y="12554636"/>
              <a:ext cx="109837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E74A - Up</a:t>
              </a:r>
            </a:p>
          </p:txBody>
        </p:sp>
        <p:pic>
          <p:nvPicPr>
            <p:cNvPr id="205" name="Picture 204">
              <a:extLst>
                <a:ext uri="{FF2B5EF4-FFF2-40B4-BE49-F238E27FC236}">
                  <a16:creationId xmlns:a16="http://schemas.microsoft.com/office/drawing/2014/main" id="{89FC0F08-8419-48F8-A4DA-98E39BB559B5}"/>
                </a:ext>
              </a:extLst>
            </p:cNvPr>
            <p:cNvPicPr>
              <a:picLocks noChangeAspect="1"/>
            </p:cNvPicPr>
            <p:nvPr/>
          </p:nvPicPr>
          <p:blipFill>
            <a:blip r:embed="rId46">
              <a:extLst>
                <a:ext uri="{28A0092B-C50C-407E-A947-70E740481C1C}">
                  <a14:useLocalDpi xmlns:a14="http://schemas.microsoft.com/office/drawing/2010/main" val="0"/>
                </a:ext>
              </a:extLst>
            </a:blip>
            <a:stretch>
              <a:fillRect/>
            </a:stretch>
          </p:blipFill>
          <p:spPr>
            <a:xfrm>
              <a:off x="12196572" y="12620206"/>
              <a:ext cx="192024" cy="192024"/>
            </a:xfrm>
            <a:prstGeom prst="rect">
              <a:avLst/>
            </a:prstGeom>
          </p:spPr>
        </p:pic>
      </p:grpSp>
      <p:sp>
        <p:nvSpPr>
          <p:cNvPr id="211" name="TextBox 210">
            <a:extLst>
              <a:ext uri="{FF2B5EF4-FFF2-40B4-BE49-F238E27FC236}">
                <a16:creationId xmlns:a16="http://schemas.microsoft.com/office/drawing/2014/main" id="{C4A59325-3850-4423-A25B-265F7461A7F6}"/>
              </a:ext>
            </a:extLst>
          </p:cNvPr>
          <p:cNvSpPr txBox="1"/>
          <p:nvPr/>
        </p:nvSpPr>
        <p:spPr>
          <a:xfrm>
            <a:off x="12192000" y="1328530"/>
            <a:ext cx="597471"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Grid</a:t>
            </a:r>
          </a:p>
        </p:txBody>
      </p:sp>
      <p:grpSp>
        <p:nvGrpSpPr>
          <p:cNvPr id="212" name="Group 211">
            <a:extLst>
              <a:ext uri="{FF2B5EF4-FFF2-40B4-BE49-F238E27FC236}">
                <a16:creationId xmlns:a16="http://schemas.microsoft.com/office/drawing/2014/main" id="{FDC2FBCA-4F30-4C10-8704-08109318852E}"/>
              </a:ext>
            </a:extLst>
          </p:cNvPr>
          <p:cNvGrpSpPr/>
          <p:nvPr/>
        </p:nvGrpSpPr>
        <p:grpSpPr>
          <a:xfrm>
            <a:off x="12192000" y="1938191"/>
            <a:ext cx="2055747" cy="338554"/>
            <a:chOff x="4796108" y="2252825"/>
            <a:chExt cx="2055747" cy="338554"/>
          </a:xfrm>
        </p:grpSpPr>
        <p:sp>
          <p:nvSpPr>
            <p:cNvPr id="213" name="TextBox 212">
              <a:extLst>
                <a:ext uri="{FF2B5EF4-FFF2-40B4-BE49-F238E27FC236}">
                  <a16:creationId xmlns:a16="http://schemas.microsoft.com/office/drawing/2014/main" id="{BA16DF7A-CE92-40ED-9B87-8CC38078C3E0}"/>
                </a:ext>
              </a:extLst>
            </p:cNvPr>
            <p:cNvSpPr txBox="1"/>
            <p:nvPr/>
          </p:nvSpPr>
          <p:spPr>
            <a:xfrm>
              <a:off x="5158058" y="2252825"/>
              <a:ext cx="169379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E739 - Checkbox</a:t>
              </a:r>
            </a:p>
          </p:txBody>
        </p:sp>
        <p:pic>
          <p:nvPicPr>
            <p:cNvPr id="214" name="Picture 213">
              <a:extLst>
                <a:ext uri="{FF2B5EF4-FFF2-40B4-BE49-F238E27FC236}">
                  <a16:creationId xmlns:a16="http://schemas.microsoft.com/office/drawing/2014/main" id="{8EAF5C98-0BCF-43C0-8567-396EF6DA236A}"/>
                </a:ext>
              </a:extLst>
            </p:cNvPr>
            <p:cNvPicPr>
              <a:picLocks noChangeAspect="1"/>
            </p:cNvPicPr>
            <p:nvPr/>
          </p:nvPicPr>
          <p:blipFill>
            <a:blip r:embed="rId47">
              <a:extLst>
                <a:ext uri="{28A0092B-C50C-407E-A947-70E740481C1C}">
                  <a14:useLocalDpi xmlns:a14="http://schemas.microsoft.com/office/drawing/2010/main" val="0"/>
                </a:ext>
              </a:extLst>
            </a:blip>
            <a:stretch>
              <a:fillRect/>
            </a:stretch>
          </p:blipFill>
          <p:spPr>
            <a:xfrm>
              <a:off x="4796108" y="2318395"/>
              <a:ext cx="192024" cy="192024"/>
            </a:xfrm>
            <a:prstGeom prst="rect">
              <a:avLst/>
            </a:prstGeom>
          </p:spPr>
        </p:pic>
      </p:grpSp>
      <p:grpSp>
        <p:nvGrpSpPr>
          <p:cNvPr id="215" name="Group 214">
            <a:extLst>
              <a:ext uri="{FF2B5EF4-FFF2-40B4-BE49-F238E27FC236}">
                <a16:creationId xmlns:a16="http://schemas.microsoft.com/office/drawing/2014/main" id="{CE54AAB5-63AC-40BA-B07B-3CE5AFC8A03F}"/>
              </a:ext>
            </a:extLst>
          </p:cNvPr>
          <p:cNvGrpSpPr/>
          <p:nvPr/>
        </p:nvGrpSpPr>
        <p:grpSpPr>
          <a:xfrm>
            <a:off x="12192000" y="2602096"/>
            <a:ext cx="3052815" cy="338554"/>
            <a:chOff x="4796108" y="2936454"/>
            <a:chExt cx="3052815" cy="338554"/>
          </a:xfrm>
        </p:grpSpPr>
        <p:sp>
          <p:nvSpPr>
            <p:cNvPr id="216" name="TextBox 215">
              <a:extLst>
                <a:ext uri="{FF2B5EF4-FFF2-40B4-BE49-F238E27FC236}">
                  <a16:creationId xmlns:a16="http://schemas.microsoft.com/office/drawing/2014/main" id="{1749B9D3-F2A1-4EB4-A119-C4F5424C85FF}"/>
                </a:ext>
              </a:extLst>
            </p:cNvPr>
            <p:cNvSpPr txBox="1"/>
            <p:nvPr/>
          </p:nvSpPr>
          <p:spPr>
            <a:xfrm>
              <a:off x="5158058" y="2936454"/>
              <a:ext cx="269086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E73A - </a:t>
              </a:r>
              <a:r>
                <a:rPr lang="en-US" sz="1600" err="1">
                  <a:solidFill>
                    <a:srgbClr val="333333"/>
                  </a:solidFill>
                  <a:latin typeface="Segoe UI" panose="020B0502040204020203" pitchFamily="34" charset="0"/>
                  <a:cs typeface="Segoe UI" panose="020B0502040204020203" pitchFamily="34" charset="0"/>
                </a:rPr>
                <a:t>CheckboxComposite</a:t>
              </a:r>
              <a:endParaRPr lang="en-US" sz="1600">
                <a:solidFill>
                  <a:srgbClr val="333333"/>
                </a:solidFill>
                <a:latin typeface="Segoe UI" panose="020B0502040204020203" pitchFamily="34" charset="0"/>
                <a:cs typeface="Segoe UI" panose="020B0502040204020203" pitchFamily="34" charset="0"/>
              </a:endParaRPr>
            </a:p>
          </p:txBody>
        </p:sp>
        <p:pic>
          <p:nvPicPr>
            <p:cNvPr id="217" name="Picture 216">
              <a:extLst>
                <a:ext uri="{FF2B5EF4-FFF2-40B4-BE49-F238E27FC236}">
                  <a16:creationId xmlns:a16="http://schemas.microsoft.com/office/drawing/2014/main" id="{08C2253D-5E87-4B78-82D0-B6DDB6772577}"/>
                </a:ext>
              </a:extLst>
            </p:cNvPr>
            <p:cNvPicPr>
              <a:picLocks noChangeAspect="1"/>
            </p:cNvPicPr>
            <p:nvPr/>
          </p:nvPicPr>
          <p:blipFill>
            <a:blip r:embed="rId48">
              <a:extLst>
                <a:ext uri="{28A0092B-C50C-407E-A947-70E740481C1C}">
                  <a14:useLocalDpi xmlns:a14="http://schemas.microsoft.com/office/drawing/2010/main" val="0"/>
                </a:ext>
              </a:extLst>
            </a:blip>
            <a:stretch>
              <a:fillRect/>
            </a:stretch>
          </p:blipFill>
          <p:spPr>
            <a:xfrm>
              <a:off x="4796108" y="3002024"/>
              <a:ext cx="192024" cy="192024"/>
            </a:xfrm>
            <a:prstGeom prst="rect">
              <a:avLst/>
            </a:prstGeom>
          </p:spPr>
        </p:pic>
      </p:grpSp>
      <p:grpSp>
        <p:nvGrpSpPr>
          <p:cNvPr id="218" name="Group 217">
            <a:extLst>
              <a:ext uri="{FF2B5EF4-FFF2-40B4-BE49-F238E27FC236}">
                <a16:creationId xmlns:a16="http://schemas.microsoft.com/office/drawing/2014/main" id="{B372A362-3501-42D2-B0A5-A5BD6AF488A8}"/>
              </a:ext>
            </a:extLst>
          </p:cNvPr>
          <p:cNvGrpSpPr/>
          <p:nvPr/>
        </p:nvGrpSpPr>
        <p:grpSpPr>
          <a:xfrm>
            <a:off x="12192000" y="3270311"/>
            <a:ext cx="1636658" cy="338554"/>
            <a:chOff x="4796108" y="12941437"/>
            <a:chExt cx="1636658" cy="338554"/>
          </a:xfrm>
        </p:grpSpPr>
        <p:pic>
          <p:nvPicPr>
            <p:cNvPr id="219" name="Picture 218">
              <a:extLst>
                <a:ext uri="{FF2B5EF4-FFF2-40B4-BE49-F238E27FC236}">
                  <a16:creationId xmlns:a16="http://schemas.microsoft.com/office/drawing/2014/main" id="{2B8E0FE8-2242-4C63-BF93-356FBDFE01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96108" y="13007007"/>
              <a:ext cx="192024" cy="192024"/>
            </a:xfrm>
            <a:prstGeom prst="rect">
              <a:avLst/>
            </a:prstGeom>
          </p:spPr>
        </p:pic>
        <p:sp>
          <p:nvSpPr>
            <p:cNvPr id="220" name="TextBox 219">
              <a:extLst>
                <a:ext uri="{FF2B5EF4-FFF2-40B4-BE49-F238E27FC236}">
                  <a16:creationId xmlns:a16="http://schemas.microsoft.com/office/drawing/2014/main" id="{702603E7-264E-4109-B431-A2D12651B71E}"/>
                </a:ext>
              </a:extLst>
            </p:cNvPr>
            <p:cNvSpPr txBox="1"/>
            <p:nvPr/>
          </p:nvSpPr>
          <p:spPr>
            <a:xfrm>
              <a:off x="5158058" y="12941437"/>
              <a:ext cx="127470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E894 - Clear</a:t>
              </a:r>
            </a:p>
          </p:txBody>
        </p:sp>
      </p:grpSp>
      <p:grpSp>
        <p:nvGrpSpPr>
          <p:cNvPr id="221" name="Group 220">
            <a:extLst>
              <a:ext uri="{FF2B5EF4-FFF2-40B4-BE49-F238E27FC236}">
                <a16:creationId xmlns:a16="http://schemas.microsoft.com/office/drawing/2014/main" id="{086C1FDC-A362-4578-9CF6-3E5C62E2D645}"/>
              </a:ext>
            </a:extLst>
          </p:cNvPr>
          <p:cNvGrpSpPr/>
          <p:nvPr/>
        </p:nvGrpSpPr>
        <p:grpSpPr>
          <a:xfrm>
            <a:off x="12192000" y="3938526"/>
            <a:ext cx="1639864" cy="338554"/>
            <a:chOff x="12933612" y="11218209"/>
            <a:chExt cx="1639864" cy="338554"/>
          </a:xfrm>
        </p:grpSpPr>
        <p:sp>
          <p:nvSpPr>
            <p:cNvPr id="222" name="TextBox 221">
              <a:extLst>
                <a:ext uri="{FF2B5EF4-FFF2-40B4-BE49-F238E27FC236}">
                  <a16:creationId xmlns:a16="http://schemas.microsoft.com/office/drawing/2014/main" id="{D6CDDD9F-82EF-441F-BE75-128634DC686F}"/>
                </a:ext>
              </a:extLst>
            </p:cNvPr>
            <p:cNvSpPr txBox="1"/>
            <p:nvPr/>
          </p:nvSpPr>
          <p:spPr>
            <a:xfrm>
              <a:off x="13295562" y="11218209"/>
              <a:ext cx="127791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E71C - Filter</a:t>
              </a:r>
            </a:p>
          </p:txBody>
        </p:sp>
        <p:pic>
          <p:nvPicPr>
            <p:cNvPr id="223" name="Picture 222">
              <a:extLst>
                <a:ext uri="{FF2B5EF4-FFF2-40B4-BE49-F238E27FC236}">
                  <a16:creationId xmlns:a16="http://schemas.microsoft.com/office/drawing/2014/main" id="{34E72C93-4046-41EF-B99D-7B2805717F65}"/>
                </a:ext>
              </a:extLst>
            </p:cNvPr>
            <p:cNvPicPr>
              <a:picLocks noChangeAspect="1"/>
            </p:cNvPicPr>
            <p:nvPr/>
          </p:nvPicPr>
          <p:blipFill>
            <a:blip r:embed="rId49">
              <a:extLst>
                <a:ext uri="{28A0092B-C50C-407E-A947-70E740481C1C}">
                  <a14:useLocalDpi xmlns:a14="http://schemas.microsoft.com/office/drawing/2010/main" val="0"/>
                </a:ext>
              </a:extLst>
            </a:blip>
            <a:stretch>
              <a:fillRect/>
            </a:stretch>
          </p:blipFill>
          <p:spPr>
            <a:xfrm>
              <a:off x="12933612" y="11283779"/>
              <a:ext cx="192024" cy="192024"/>
            </a:xfrm>
            <a:prstGeom prst="rect">
              <a:avLst/>
            </a:prstGeom>
          </p:spPr>
        </p:pic>
      </p:grpSp>
      <p:grpSp>
        <p:nvGrpSpPr>
          <p:cNvPr id="224" name="Group 223">
            <a:extLst>
              <a:ext uri="{FF2B5EF4-FFF2-40B4-BE49-F238E27FC236}">
                <a16:creationId xmlns:a16="http://schemas.microsoft.com/office/drawing/2014/main" id="{BA18451A-CA6C-4251-A731-5F8BCD110F7C}"/>
              </a:ext>
            </a:extLst>
          </p:cNvPr>
          <p:cNvGrpSpPr/>
          <p:nvPr/>
        </p:nvGrpSpPr>
        <p:grpSpPr>
          <a:xfrm>
            <a:off x="12192000" y="4606741"/>
            <a:ext cx="1776633" cy="338554"/>
            <a:chOff x="4369308" y="9225672"/>
            <a:chExt cx="1776633" cy="338554"/>
          </a:xfrm>
        </p:grpSpPr>
        <p:sp>
          <p:nvSpPr>
            <p:cNvPr id="225" name="TextBox 224">
              <a:extLst>
                <a:ext uri="{FF2B5EF4-FFF2-40B4-BE49-F238E27FC236}">
                  <a16:creationId xmlns:a16="http://schemas.microsoft.com/office/drawing/2014/main" id="{83B5D5F7-24A6-48A0-B7FC-5FFD3A7CB048}"/>
                </a:ext>
              </a:extLst>
            </p:cNvPr>
            <p:cNvSpPr txBox="1"/>
            <p:nvPr/>
          </p:nvSpPr>
          <p:spPr>
            <a:xfrm>
              <a:off x="4731258" y="9225672"/>
              <a:ext cx="14146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E721 - Search</a:t>
              </a:r>
            </a:p>
          </p:txBody>
        </p:sp>
        <p:pic>
          <p:nvPicPr>
            <p:cNvPr id="226" name="Picture 225">
              <a:extLst>
                <a:ext uri="{FF2B5EF4-FFF2-40B4-BE49-F238E27FC236}">
                  <a16:creationId xmlns:a16="http://schemas.microsoft.com/office/drawing/2014/main" id="{A93EFA79-7522-4462-971D-10133F270702}"/>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4369308" y="9291242"/>
              <a:ext cx="192024" cy="192024"/>
            </a:xfrm>
            <a:prstGeom prst="rect">
              <a:avLst/>
            </a:prstGeom>
          </p:spPr>
        </p:pic>
      </p:grpSp>
      <p:grpSp>
        <p:nvGrpSpPr>
          <p:cNvPr id="227" name="Group 226">
            <a:extLst>
              <a:ext uri="{FF2B5EF4-FFF2-40B4-BE49-F238E27FC236}">
                <a16:creationId xmlns:a16="http://schemas.microsoft.com/office/drawing/2014/main" id="{5B846501-ECA4-4382-8196-B35D639022AA}"/>
              </a:ext>
            </a:extLst>
          </p:cNvPr>
          <p:cNvGrpSpPr/>
          <p:nvPr/>
        </p:nvGrpSpPr>
        <p:grpSpPr>
          <a:xfrm>
            <a:off x="12192000" y="5274956"/>
            <a:ext cx="1575231" cy="338554"/>
            <a:chOff x="8282940" y="2543522"/>
            <a:chExt cx="1575231" cy="338554"/>
          </a:xfrm>
        </p:grpSpPr>
        <p:sp>
          <p:nvSpPr>
            <p:cNvPr id="228" name="TextBox 227">
              <a:extLst>
                <a:ext uri="{FF2B5EF4-FFF2-40B4-BE49-F238E27FC236}">
                  <a16:creationId xmlns:a16="http://schemas.microsoft.com/office/drawing/2014/main" id="{67DC120C-2EA6-4D93-BC68-D9A1CE02C870}"/>
                </a:ext>
              </a:extLst>
            </p:cNvPr>
            <p:cNvSpPr txBox="1"/>
            <p:nvPr/>
          </p:nvSpPr>
          <p:spPr>
            <a:xfrm>
              <a:off x="8644890" y="2543522"/>
              <a:ext cx="121328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E8CB - Sort</a:t>
              </a:r>
            </a:p>
          </p:txBody>
        </p:sp>
        <p:pic>
          <p:nvPicPr>
            <p:cNvPr id="229" name="Picture 228">
              <a:extLst>
                <a:ext uri="{FF2B5EF4-FFF2-40B4-BE49-F238E27FC236}">
                  <a16:creationId xmlns:a16="http://schemas.microsoft.com/office/drawing/2014/main" id="{3BED7D3D-414D-44C8-9B0E-9792C53DF50D}"/>
                </a:ext>
              </a:extLst>
            </p:cNvPr>
            <p:cNvPicPr>
              <a:picLocks noChangeAspect="1"/>
            </p:cNvPicPr>
            <p:nvPr/>
          </p:nvPicPr>
          <p:blipFill>
            <a:blip r:embed="rId50">
              <a:extLst>
                <a:ext uri="{28A0092B-C50C-407E-A947-70E740481C1C}">
                  <a14:useLocalDpi xmlns:a14="http://schemas.microsoft.com/office/drawing/2010/main" val="0"/>
                </a:ext>
              </a:extLst>
            </a:blip>
            <a:stretch>
              <a:fillRect/>
            </a:stretch>
          </p:blipFill>
          <p:spPr>
            <a:xfrm>
              <a:off x="8282940" y="2609092"/>
              <a:ext cx="192024" cy="192024"/>
            </a:xfrm>
            <a:prstGeom prst="rect">
              <a:avLst/>
            </a:prstGeom>
          </p:spPr>
        </p:pic>
      </p:grpSp>
      <p:grpSp>
        <p:nvGrpSpPr>
          <p:cNvPr id="230" name="Group 229">
            <a:extLst>
              <a:ext uri="{FF2B5EF4-FFF2-40B4-BE49-F238E27FC236}">
                <a16:creationId xmlns:a16="http://schemas.microsoft.com/office/drawing/2014/main" id="{82AE85D6-1A76-4795-8E8C-1FEE5B4E7138}"/>
              </a:ext>
            </a:extLst>
          </p:cNvPr>
          <p:cNvGrpSpPr/>
          <p:nvPr/>
        </p:nvGrpSpPr>
        <p:grpSpPr>
          <a:xfrm>
            <a:off x="12192000" y="5943171"/>
            <a:ext cx="1590300" cy="338554"/>
            <a:chOff x="12196572" y="5872489"/>
            <a:chExt cx="1590300" cy="338554"/>
          </a:xfrm>
        </p:grpSpPr>
        <p:sp>
          <p:nvSpPr>
            <p:cNvPr id="231" name="TextBox 230">
              <a:extLst>
                <a:ext uri="{FF2B5EF4-FFF2-40B4-BE49-F238E27FC236}">
                  <a16:creationId xmlns:a16="http://schemas.microsoft.com/office/drawing/2014/main" id="{FDC2336F-D90C-4B40-A4B5-B3526E9FA100}"/>
                </a:ext>
              </a:extLst>
            </p:cNvPr>
            <p:cNvSpPr txBox="1"/>
            <p:nvPr/>
          </p:nvSpPr>
          <p:spPr>
            <a:xfrm>
              <a:off x="12558522" y="5872489"/>
              <a:ext cx="122835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E895 - Sync</a:t>
              </a:r>
            </a:p>
          </p:txBody>
        </p:sp>
        <p:pic>
          <p:nvPicPr>
            <p:cNvPr id="232" name="Picture 231">
              <a:extLst>
                <a:ext uri="{FF2B5EF4-FFF2-40B4-BE49-F238E27FC236}">
                  <a16:creationId xmlns:a16="http://schemas.microsoft.com/office/drawing/2014/main" id="{17387422-9F79-4148-B0DC-118BF85D4A41}"/>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12196572" y="5938059"/>
              <a:ext cx="192024" cy="192024"/>
            </a:xfrm>
            <a:prstGeom prst="rect">
              <a:avLst/>
            </a:prstGeom>
          </p:spPr>
        </p:pic>
      </p:grpSp>
      <p:grpSp>
        <p:nvGrpSpPr>
          <p:cNvPr id="233" name="Group 232">
            <a:extLst>
              <a:ext uri="{FF2B5EF4-FFF2-40B4-BE49-F238E27FC236}">
                <a16:creationId xmlns:a16="http://schemas.microsoft.com/office/drawing/2014/main" id="{4E8105B4-EE3E-4529-9CAC-D41D589CB43E}"/>
              </a:ext>
            </a:extLst>
          </p:cNvPr>
          <p:cNvGrpSpPr/>
          <p:nvPr/>
        </p:nvGrpSpPr>
        <p:grpSpPr>
          <a:xfrm>
            <a:off x="12192000" y="6611386"/>
            <a:ext cx="2513116" cy="338554"/>
            <a:chOff x="16110204" y="1194984"/>
            <a:chExt cx="2513116" cy="338554"/>
          </a:xfrm>
        </p:grpSpPr>
        <p:sp>
          <p:nvSpPr>
            <p:cNvPr id="234" name="TextBox 233">
              <a:extLst>
                <a:ext uri="{FF2B5EF4-FFF2-40B4-BE49-F238E27FC236}">
                  <a16:creationId xmlns:a16="http://schemas.microsoft.com/office/drawing/2014/main" id="{0878F6D0-3EAB-46B7-8D66-1AF403E87122}"/>
                </a:ext>
              </a:extLst>
            </p:cNvPr>
            <p:cNvSpPr txBox="1"/>
            <p:nvPr/>
          </p:nvSpPr>
          <p:spPr>
            <a:xfrm>
              <a:off x="16472154" y="1194984"/>
              <a:ext cx="215116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E777 - </a:t>
              </a:r>
              <a:r>
                <a:rPr lang="en-US" sz="1600" err="1">
                  <a:solidFill>
                    <a:srgbClr val="333333"/>
                  </a:solidFill>
                  <a:latin typeface="Segoe UI" panose="020B0502040204020203" pitchFamily="34" charset="0"/>
                  <a:cs typeface="Segoe UI" panose="020B0502040204020203" pitchFamily="34" charset="0"/>
                </a:rPr>
                <a:t>UpdateRestore</a:t>
              </a:r>
              <a:endParaRPr lang="en-US" sz="1600">
                <a:solidFill>
                  <a:srgbClr val="333333"/>
                </a:solidFill>
                <a:latin typeface="Segoe UI" panose="020B0502040204020203" pitchFamily="34" charset="0"/>
                <a:cs typeface="Segoe UI" panose="020B0502040204020203" pitchFamily="34" charset="0"/>
              </a:endParaRPr>
            </a:p>
          </p:txBody>
        </p:sp>
        <p:pic>
          <p:nvPicPr>
            <p:cNvPr id="235" name="Picture 234">
              <a:extLst>
                <a:ext uri="{FF2B5EF4-FFF2-40B4-BE49-F238E27FC236}">
                  <a16:creationId xmlns:a16="http://schemas.microsoft.com/office/drawing/2014/main" id="{4A64985D-D9CD-4AEF-A6BD-77FA28EBC590}"/>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16110204" y="1260554"/>
              <a:ext cx="192024" cy="192024"/>
            </a:xfrm>
            <a:prstGeom prst="rect">
              <a:avLst/>
            </a:prstGeom>
          </p:spPr>
        </p:pic>
      </p:grpSp>
      <p:sp>
        <p:nvSpPr>
          <p:cNvPr id="236" name="TextBox 235">
            <a:extLst>
              <a:ext uri="{FF2B5EF4-FFF2-40B4-BE49-F238E27FC236}">
                <a16:creationId xmlns:a16="http://schemas.microsoft.com/office/drawing/2014/main" id="{3FA9BE73-1DCB-49B3-A248-A30E7C788819}"/>
              </a:ext>
            </a:extLst>
          </p:cNvPr>
          <p:cNvSpPr txBox="1"/>
          <p:nvPr/>
        </p:nvSpPr>
        <p:spPr>
          <a:xfrm>
            <a:off x="20106622" y="1328530"/>
            <a:ext cx="779059"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Status</a:t>
            </a:r>
          </a:p>
        </p:txBody>
      </p:sp>
      <p:grpSp>
        <p:nvGrpSpPr>
          <p:cNvPr id="237" name="Group 236">
            <a:extLst>
              <a:ext uri="{FF2B5EF4-FFF2-40B4-BE49-F238E27FC236}">
                <a16:creationId xmlns:a16="http://schemas.microsoft.com/office/drawing/2014/main" id="{E7B61AE2-59F8-4BF7-8E3F-4A96B3D4435E}"/>
              </a:ext>
            </a:extLst>
          </p:cNvPr>
          <p:cNvGrpSpPr/>
          <p:nvPr/>
        </p:nvGrpSpPr>
        <p:grpSpPr>
          <a:xfrm>
            <a:off x="20166098" y="6598899"/>
            <a:ext cx="1884226" cy="338554"/>
            <a:chOff x="436626" y="7756123"/>
            <a:chExt cx="1884226" cy="338554"/>
          </a:xfrm>
        </p:grpSpPr>
        <p:pic>
          <p:nvPicPr>
            <p:cNvPr id="238" name="Picture 237">
              <a:extLst>
                <a:ext uri="{FF2B5EF4-FFF2-40B4-BE49-F238E27FC236}">
                  <a16:creationId xmlns:a16="http://schemas.microsoft.com/office/drawing/2014/main" id="{11E221B5-7386-47C5-A788-D3B1713B3FBA}"/>
                </a:ext>
              </a:extLst>
            </p:cNvPr>
            <p:cNvPicPr>
              <a:picLocks noChangeAspect="1"/>
            </p:cNvPicPr>
            <p:nvPr/>
          </p:nvPicPr>
          <p:blipFill>
            <a:blip r:embed="rId51">
              <a:extLst>
                <a:ext uri="{28A0092B-C50C-407E-A947-70E740481C1C}">
                  <a14:useLocalDpi xmlns:a14="http://schemas.microsoft.com/office/drawing/2010/main" val="0"/>
                </a:ext>
              </a:extLst>
            </a:blip>
            <a:stretch>
              <a:fillRect/>
            </a:stretch>
          </p:blipFill>
          <p:spPr>
            <a:xfrm>
              <a:off x="436626" y="7821693"/>
              <a:ext cx="192024" cy="192024"/>
            </a:xfrm>
            <a:prstGeom prst="rect">
              <a:avLst/>
            </a:prstGeom>
          </p:spPr>
        </p:pic>
        <p:sp>
          <p:nvSpPr>
            <p:cNvPr id="239" name="TextBox 238">
              <a:extLst>
                <a:ext uri="{FF2B5EF4-FFF2-40B4-BE49-F238E27FC236}">
                  <a16:creationId xmlns:a16="http://schemas.microsoft.com/office/drawing/2014/main" id="{77D69163-9578-4D3F-9F4E-E7F79745A62F}"/>
                </a:ext>
              </a:extLst>
            </p:cNvPr>
            <p:cNvSpPr txBox="1"/>
            <p:nvPr/>
          </p:nvSpPr>
          <p:spPr>
            <a:xfrm>
              <a:off x="798576" y="7756123"/>
              <a:ext cx="152227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E733 - Blocked</a:t>
              </a:r>
            </a:p>
          </p:txBody>
        </p:sp>
      </p:grpSp>
      <p:grpSp>
        <p:nvGrpSpPr>
          <p:cNvPr id="240" name="Group 239">
            <a:extLst>
              <a:ext uri="{FF2B5EF4-FFF2-40B4-BE49-F238E27FC236}">
                <a16:creationId xmlns:a16="http://schemas.microsoft.com/office/drawing/2014/main" id="{AB10411C-43C4-4EC4-B1A5-E7E41B62035F}"/>
              </a:ext>
            </a:extLst>
          </p:cNvPr>
          <p:cNvGrpSpPr/>
          <p:nvPr/>
        </p:nvGrpSpPr>
        <p:grpSpPr>
          <a:xfrm>
            <a:off x="20166098" y="7268379"/>
            <a:ext cx="2004451" cy="338554"/>
            <a:chOff x="436626" y="8527305"/>
            <a:chExt cx="2004451" cy="338554"/>
          </a:xfrm>
        </p:grpSpPr>
        <p:pic>
          <p:nvPicPr>
            <p:cNvPr id="241" name="Picture 240">
              <a:extLst>
                <a:ext uri="{FF2B5EF4-FFF2-40B4-BE49-F238E27FC236}">
                  <a16:creationId xmlns:a16="http://schemas.microsoft.com/office/drawing/2014/main" id="{FDFE247E-4F8B-4E0C-BEC8-9C5D8DAEA509}"/>
                </a:ext>
              </a:extLst>
            </p:cNvPr>
            <p:cNvPicPr>
              <a:picLocks noChangeAspect="1"/>
            </p:cNvPicPr>
            <p:nvPr/>
          </p:nvPicPr>
          <p:blipFill>
            <a:blip r:embed="rId52">
              <a:extLst>
                <a:ext uri="{28A0092B-C50C-407E-A947-70E740481C1C}">
                  <a14:useLocalDpi xmlns:a14="http://schemas.microsoft.com/office/drawing/2010/main" val="0"/>
                </a:ext>
              </a:extLst>
            </a:blip>
            <a:stretch>
              <a:fillRect/>
            </a:stretch>
          </p:blipFill>
          <p:spPr>
            <a:xfrm>
              <a:off x="436626" y="8592875"/>
              <a:ext cx="192024" cy="192024"/>
            </a:xfrm>
            <a:prstGeom prst="rect">
              <a:avLst/>
            </a:prstGeom>
          </p:spPr>
        </p:pic>
        <p:sp>
          <p:nvSpPr>
            <p:cNvPr id="242" name="TextBox 241">
              <a:extLst>
                <a:ext uri="{FF2B5EF4-FFF2-40B4-BE49-F238E27FC236}">
                  <a16:creationId xmlns:a16="http://schemas.microsoft.com/office/drawing/2014/main" id="{B9C27762-E523-491C-A876-BD5C60F61AF5}"/>
                </a:ext>
              </a:extLst>
            </p:cNvPr>
            <p:cNvSpPr txBox="1"/>
            <p:nvPr/>
          </p:nvSpPr>
          <p:spPr>
            <a:xfrm>
              <a:off x="798576" y="8527305"/>
              <a:ext cx="164250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ECE4 - Blocked2</a:t>
              </a:r>
            </a:p>
          </p:txBody>
        </p:sp>
      </p:grpSp>
      <p:grpSp>
        <p:nvGrpSpPr>
          <p:cNvPr id="252" name="Group 251">
            <a:extLst>
              <a:ext uri="{FF2B5EF4-FFF2-40B4-BE49-F238E27FC236}">
                <a16:creationId xmlns:a16="http://schemas.microsoft.com/office/drawing/2014/main" id="{DC17564F-AEB5-4DD0-8033-87EED92970A7}"/>
              </a:ext>
            </a:extLst>
          </p:cNvPr>
          <p:cNvGrpSpPr/>
          <p:nvPr/>
        </p:nvGrpSpPr>
        <p:grpSpPr>
          <a:xfrm>
            <a:off x="20166098" y="7937859"/>
            <a:ext cx="2121791" cy="338554"/>
            <a:chOff x="16053727" y="11832961"/>
            <a:chExt cx="2121791" cy="338554"/>
          </a:xfrm>
        </p:grpSpPr>
        <p:sp>
          <p:nvSpPr>
            <p:cNvPr id="253" name="TextBox 252">
              <a:extLst>
                <a:ext uri="{FF2B5EF4-FFF2-40B4-BE49-F238E27FC236}">
                  <a16:creationId xmlns:a16="http://schemas.microsoft.com/office/drawing/2014/main" id="{18BCDAB9-F046-42A9-A66A-5920BAB05F00}"/>
                </a:ext>
              </a:extLst>
            </p:cNvPr>
            <p:cNvSpPr txBox="1"/>
            <p:nvPr/>
          </p:nvSpPr>
          <p:spPr>
            <a:xfrm>
              <a:off x="16415677" y="11832961"/>
              <a:ext cx="175984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EA03 - </a:t>
              </a:r>
              <a:r>
                <a:rPr lang="en-US" sz="1600" err="1">
                  <a:solidFill>
                    <a:srgbClr val="333333"/>
                  </a:solidFill>
                  <a:latin typeface="Segoe UI" panose="020B0502040204020203" pitchFamily="34" charset="0"/>
                  <a:cs typeface="Segoe UI" panose="020B0502040204020203" pitchFamily="34" charset="0"/>
                </a:rPr>
                <a:t>HourGlass</a:t>
              </a:r>
              <a:endParaRPr lang="en-US" sz="1600">
                <a:solidFill>
                  <a:srgbClr val="333333"/>
                </a:solidFill>
                <a:latin typeface="Segoe UI" panose="020B0502040204020203" pitchFamily="34" charset="0"/>
                <a:cs typeface="Segoe UI" panose="020B0502040204020203" pitchFamily="34" charset="0"/>
              </a:endParaRPr>
            </a:p>
          </p:txBody>
        </p:sp>
        <p:pic>
          <p:nvPicPr>
            <p:cNvPr id="254" name="Picture 253">
              <a:extLst>
                <a:ext uri="{FF2B5EF4-FFF2-40B4-BE49-F238E27FC236}">
                  <a16:creationId xmlns:a16="http://schemas.microsoft.com/office/drawing/2014/main" id="{7BFBB0A2-C85E-4AA3-80A6-A2BDA6292AD7}"/>
                </a:ext>
              </a:extLst>
            </p:cNvPr>
            <p:cNvPicPr>
              <a:picLocks noChangeAspect="1"/>
            </p:cNvPicPr>
            <p:nvPr/>
          </p:nvPicPr>
          <p:blipFill>
            <a:blip r:embed="rId53">
              <a:extLst>
                <a:ext uri="{28A0092B-C50C-407E-A947-70E740481C1C}">
                  <a14:useLocalDpi xmlns:a14="http://schemas.microsoft.com/office/drawing/2010/main" val="0"/>
                </a:ext>
              </a:extLst>
            </a:blip>
            <a:stretch>
              <a:fillRect/>
            </a:stretch>
          </p:blipFill>
          <p:spPr>
            <a:xfrm>
              <a:off x="16053727" y="11898531"/>
              <a:ext cx="192024" cy="192024"/>
            </a:xfrm>
            <a:prstGeom prst="rect">
              <a:avLst/>
            </a:prstGeom>
          </p:spPr>
        </p:pic>
      </p:grpSp>
      <p:grpSp>
        <p:nvGrpSpPr>
          <p:cNvPr id="258" name="Group 257">
            <a:extLst>
              <a:ext uri="{FF2B5EF4-FFF2-40B4-BE49-F238E27FC236}">
                <a16:creationId xmlns:a16="http://schemas.microsoft.com/office/drawing/2014/main" id="{48F97C5F-7686-4582-B542-9ADE7C50BB1C}"/>
              </a:ext>
            </a:extLst>
          </p:cNvPr>
          <p:cNvGrpSpPr/>
          <p:nvPr/>
        </p:nvGrpSpPr>
        <p:grpSpPr>
          <a:xfrm>
            <a:off x="20166098" y="8607339"/>
            <a:ext cx="2633752" cy="338554"/>
            <a:chOff x="20307300" y="12517987"/>
            <a:chExt cx="2633752" cy="338554"/>
          </a:xfrm>
        </p:grpSpPr>
        <p:sp>
          <p:nvSpPr>
            <p:cNvPr id="259" name="TextBox 258">
              <a:extLst>
                <a:ext uri="{FF2B5EF4-FFF2-40B4-BE49-F238E27FC236}">
                  <a16:creationId xmlns:a16="http://schemas.microsoft.com/office/drawing/2014/main" id="{4864C8B7-44B7-4672-B3D0-3A32319793C9}"/>
                </a:ext>
              </a:extLst>
            </p:cNvPr>
            <p:cNvSpPr txBox="1"/>
            <p:nvPr/>
          </p:nvSpPr>
          <p:spPr>
            <a:xfrm>
              <a:off x="20671263" y="12517987"/>
              <a:ext cx="226978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F38D - </a:t>
              </a:r>
              <a:r>
                <a:rPr lang="en-US" sz="1600" err="1">
                  <a:solidFill>
                    <a:srgbClr val="333333"/>
                  </a:solidFill>
                  <a:latin typeface="Segoe UI" panose="020B0502040204020203" pitchFamily="34" charset="0"/>
                  <a:cs typeface="Segoe UI" panose="020B0502040204020203" pitchFamily="34" charset="0"/>
                </a:rPr>
                <a:t>OfflineResource</a:t>
              </a:r>
              <a:endParaRPr lang="en-US" sz="1600">
                <a:solidFill>
                  <a:srgbClr val="333333"/>
                </a:solidFill>
                <a:latin typeface="Segoe UI" panose="020B0502040204020203" pitchFamily="34" charset="0"/>
                <a:cs typeface="Segoe UI" panose="020B0502040204020203" pitchFamily="34" charset="0"/>
              </a:endParaRPr>
            </a:p>
          </p:txBody>
        </p:sp>
        <p:pic>
          <p:nvPicPr>
            <p:cNvPr id="260" name="Picture 259">
              <a:extLst>
                <a:ext uri="{FF2B5EF4-FFF2-40B4-BE49-F238E27FC236}">
                  <a16:creationId xmlns:a16="http://schemas.microsoft.com/office/drawing/2014/main" id="{BD8E7F35-0FA3-484F-A833-E737B8E3090B}"/>
                </a:ext>
              </a:extLst>
            </p:cNvPr>
            <p:cNvPicPr>
              <a:picLocks noChangeAspect="1"/>
            </p:cNvPicPr>
            <p:nvPr/>
          </p:nvPicPr>
          <p:blipFill>
            <a:blip r:embed="rId54">
              <a:extLst>
                <a:ext uri="{28A0092B-C50C-407E-A947-70E740481C1C}">
                  <a14:useLocalDpi xmlns:a14="http://schemas.microsoft.com/office/drawing/2010/main" val="0"/>
                </a:ext>
              </a:extLst>
            </a:blip>
            <a:stretch>
              <a:fillRect/>
            </a:stretch>
          </p:blipFill>
          <p:spPr>
            <a:xfrm>
              <a:off x="20307300" y="12583557"/>
              <a:ext cx="192024" cy="192024"/>
            </a:xfrm>
            <a:prstGeom prst="rect">
              <a:avLst/>
            </a:prstGeom>
          </p:spPr>
        </p:pic>
      </p:grpSp>
      <p:grpSp>
        <p:nvGrpSpPr>
          <p:cNvPr id="261" name="Group 260">
            <a:extLst>
              <a:ext uri="{FF2B5EF4-FFF2-40B4-BE49-F238E27FC236}">
                <a16:creationId xmlns:a16="http://schemas.microsoft.com/office/drawing/2014/main" id="{8D4DD88B-7F37-40BF-998E-FCE688D878F3}"/>
              </a:ext>
            </a:extLst>
          </p:cNvPr>
          <p:cNvGrpSpPr/>
          <p:nvPr/>
        </p:nvGrpSpPr>
        <p:grpSpPr>
          <a:xfrm>
            <a:off x="20173082" y="9276814"/>
            <a:ext cx="2578839" cy="338554"/>
            <a:chOff x="456628" y="1207092"/>
            <a:chExt cx="2578839" cy="338554"/>
          </a:xfrm>
        </p:grpSpPr>
        <p:sp>
          <p:nvSpPr>
            <p:cNvPr id="262" name="TextBox 261">
              <a:extLst>
                <a:ext uri="{FF2B5EF4-FFF2-40B4-BE49-F238E27FC236}">
                  <a16:creationId xmlns:a16="http://schemas.microsoft.com/office/drawing/2014/main" id="{9F7DB866-B680-44C8-AD62-773B1EE41DB1}"/>
                </a:ext>
              </a:extLst>
            </p:cNvPr>
            <p:cNvSpPr txBox="1"/>
            <p:nvPr/>
          </p:nvSpPr>
          <p:spPr>
            <a:xfrm>
              <a:off x="818578" y="1207092"/>
              <a:ext cx="221688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F38E - </a:t>
              </a:r>
              <a:r>
                <a:rPr lang="en-US" sz="1600" err="1">
                  <a:solidFill>
                    <a:srgbClr val="333333"/>
                  </a:solidFill>
                  <a:latin typeface="Segoe UI" panose="020B0502040204020203" pitchFamily="34" charset="0"/>
                  <a:cs typeface="Segoe UI" panose="020B0502040204020203" pitchFamily="34" charset="0"/>
                </a:rPr>
                <a:t>OnlineResource</a:t>
              </a:r>
              <a:endParaRPr lang="en-US" sz="1600">
                <a:solidFill>
                  <a:srgbClr val="333333"/>
                </a:solidFill>
                <a:latin typeface="Segoe UI" panose="020B0502040204020203" pitchFamily="34" charset="0"/>
                <a:cs typeface="Segoe UI" panose="020B0502040204020203" pitchFamily="34" charset="0"/>
              </a:endParaRPr>
            </a:p>
          </p:txBody>
        </p:sp>
        <p:pic>
          <p:nvPicPr>
            <p:cNvPr id="263" name="Picture 262">
              <a:extLst>
                <a:ext uri="{FF2B5EF4-FFF2-40B4-BE49-F238E27FC236}">
                  <a16:creationId xmlns:a16="http://schemas.microsoft.com/office/drawing/2014/main" id="{12991982-A693-46D1-B3CA-29735CBF9BBE}"/>
                </a:ext>
              </a:extLst>
            </p:cNvPr>
            <p:cNvPicPr>
              <a:picLocks noChangeAspect="1"/>
            </p:cNvPicPr>
            <p:nvPr/>
          </p:nvPicPr>
          <p:blipFill>
            <a:blip r:embed="rId55">
              <a:extLst>
                <a:ext uri="{28A0092B-C50C-407E-A947-70E740481C1C}">
                  <a14:useLocalDpi xmlns:a14="http://schemas.microsoft.com/office/drawing/2010/main" val="0"/>
                </a:ext>
              </a:extLst>
            </a:blip>
            <a:stretch>
              <a:fillRect/>
            </a:stretch>
          </p:blipFill>
          <p:spPr>
            <a:xfrm>
              <a:off x="456628" y="1272662"/>
              <a:ext cx="192024" cy="192024"/>
            </a:xfrm>
            <a:prstGeom prst="rect">
              <a:avLst/>
            </a:prstGeom>
          </p:spPr>
        </p:pic>
      </p:grpSp>
      <p:sp>
        <p:nvSpPr>
          <p:cNvPr id="11" name="Text Placeholder 10">
            <a:extLst>
              <a:ext uri="{FF2B5EF4-FFF2-40B4-BE49-F238E27FC236}">
                <a16:creationId xmlns:a16="http://schemas.microsoft.com/office/drawing/2014/main" id="{4EA68BF1-A8B5-4D5E-8FF3-5F341597BB82}"/>
              </a:ext>
            </a:extLst>
          </p:cNvPr>
          <p:cNvSpPr>
            <a:spLocks noGrp="1"/>
          </p:cNvSpPr>
          <p:nvPr>
            <p:ph type="body" sz="quarter" idx="11"/>
          </p:nvPr>
        </p:nvSpPr>
        <p:spPr>
          <a:prstGeom prst="rect">
            <a:avLst/>
          </a:prstGeom>
        </p:spPr>
        <p:txBody>
          <a:bodyPr/>
          <a:lstStyle/>
          <a:p>
            <a:r>
              <a:rPr lang="en-US"/>
              <a:t>Icons</a:t>
            </a:r>
          </a:p>
        </p:txBody>
      </p:sp>
      <p:sp>
        <p:nvSpPr>
          <p:cNvPr id="12" name="Text Placeholder 11">
            <a:extLst>
              <a:ext uri="{FF2B5EF4-FFF2-40B4-BE49-F238E27FC236}">
                <a16:creationId xmlns:a16="http://schemas.microsoft.com/office/drawing/2014/main" id="{3F9999D9-225E-4835-888A-23D592D56385}"/>
              </a:ext>
            </a:extLst>
          </p:cNvPr>
          <p:cNvSpPr>
            <a:spLocks noGrp="1"/>
          </p:cNvSpPr>
          <p:nvPr>
            <p:ph type="body" sz="quarter" idx="13"/>
          </p:nvPr>
        </p:nvSpPr>
        <p:spPr/>
        <p:txBody>
          <a:bodyPr/>
          <a:lstStyle/>
          <a:p>
            <a:r>
              <a:rPr lang="en-US"/>
              <a:t>CONTENT</a:t>
            </a:r>
          </a:p>
        </p:txBody>
      </p:sp>
      <p:grpSp>
        <p:nvGrpSpPr>
          <p:cNvPr id="281" name="Group 280">
            <a:extLst>
              <a:ext uri="{FF2B5EF4-FFF2-40B4-BE49-F238E27FC236}">
                <a16:creationId xmlns:a16="http://schemas.microsoft.com/office/drawing/2014/main" id="{63EFA854-F463-4C7B-8AC1-E4CD9752FB9A}"/>
              </a:ext>
            </a:extLst>
          </p:cNvPr>
          <p:cNvGrpSpPr/>
          <p:nvPr/>
        </p:nvGrpSpPr>
        <p:grpSpPr>
          <a:xfrm>
            <a:off x="20173082" y="5259939"/>
            <a:ext cx="2481144" cy="338554"/>
            <a:chOff x="16319922" y="4941615"/>
            <a:chExt cx="2481144" cy="338554"/>
          </a:xfrm>
        </p:grpSpPr>
        <p:sp>
          <p:nvSpPr>
            <p:cNvPr id="115" name="TextBox 249">
              <a:extLst>
                <a:ext uri="{FF2B5EF4-FFF2-40B4-BE49-F238E27FC236}">
                  <a16:creationId xmlns:a16="http://schemas.microsoft.com/office/drawing/2014/main" id="{80D70F47-EACA-4881-B516-58531874DBEB}"/>
                </a:ext>
              </a:extLst>
            </p:cNvPr>
            <p:cNvSpPr txBox="1"/>
            <p:nvPr/>
          </p:nvSpPr>
          <p:spPr>
            <a:xfrm>
              <a:off x="16679651" y="4941615"/>
              <a:ext cx="212141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EB90 - </a:t>
              </a:r>
              <a:r>
                <a:rPr lang="en-US" sz="1600" err="1">
                  <a:solidFill>
                    <a:srgbClr val="333333"/>
                  </a:solidFill>
                  <a:latin typeface="Segoe UI" panose="020B0502040204020203" pitchFamily="34" charset="0"/>
                  <a:cs typeface="Segoe UI" panose="020B0502040204020203" pitchFamily="34" charset="0"/>
                </a:rPr>
                <a:t>StatusErrorFull</a:t>
              </a:r>
              <a:endParaRPr lang="en-US" sz="1600">
                <a:solidFill>
                  <a:srgbClr val="333333"/>
                </a:solidFill>
                <a:latin typeface="Segoe UI" panose="020B0502040204020203" pitchFamily="34" charset="0"/>
                <a:cs typeface="Segoe UI" panose="020B0502040204020203" pitchFamily="34" charset="0"/>
              </a:endParaRPr>
            </a:p>
          </p:txBody>
        </p:sp>
        <p:pic>
          <p:nvPicPr>
            <p:cNvPr id="207" name="Picture 206" descr="A picture containing object&#10;&#10;Description automatically generated">
              <a:extLst>
                <a:ext uri="{FF2B5EF4-FFF2-40B4-BE49-F238E27FC236}">
                  <a16:creationId xmlns:a16="http://schemas.microsoft.com/office/drawing/2014/main" id="{0CAD49B1-998D-4715-8F09-3779A96B6FD4}"/>
                </a:ext>
              </a:extLst>
            </p:cNvPr>
            <p:cNvPicPr>
              <a:picLocks noChangeAspect="1"/>
            </p:cNvPicPr>
            <p:nvPr/>
          </p:nvPicPr>
          <p:blipFill>
            <a:blip r:embed="rId56">
              <a:extLst>
                <a:ext uri="{28A0092B-C50C-407E-A947-70E740481C1C}">
                  <a14:useLocalDpi xmlns:a14="http://schemas.microsoft.com/office/drawing/2010/main" val="0"/>
                </a:ext>
              </a:extLst>
            </a:blip>
            <a:stretch>
              <a:fillRect/>
            </a:stretch>
          </p:blipFill>
          <p:spPr>
            <a:xfrm>
              <a:off x="16319922" y="5014753"/>
              <a:ext cx="201168" cy="201168"/>
            </a:xfrm>
            <a:prstGeom prst="rect">
              <a:avLst/>
            </a:prstGeom>
          </p:spPr>
        </p:pic>
      </p:grpSp>
      <p:grpSp>
        <p:nvGrpSpPr>
          <p:cNvPr id="278" name="Group 277">
            <a:extLst>
              <a:ext uri="{FF2B5EF4-FFF2-40B4-BE49-F238E27FC236}">
                <a16:creationId xmlns:a16="http://schemas.microsoft.com/office/drawing/2014/main" id="{9811DDE9-12E7-4A6C-8864-7FF7C932EEC5}"/>
              </a:ext>
            </a:extLst>
          </p:cNvPr>
          <p:cNvGrpSpPr/>
          <p:nvPr/>
        </p:nvGrpSpPr>
        <p:grpSpPr>
          <a:xfrm>
            <a:off x="20170860" y="3251499"/>
            <a:ext cx="2383658" cy="338554"/>
            <a:chOff x="16317700" y="2942868"/>
            <a:chExt cx="2383658" cy="338554"/>
          </a:xfrm>
        </p:grpSpPr>
        <p:sp>
          <p:nvSpPr>
            <p:cNvPr id="124" name="TextBox 267">
              <a:extLst>
                <a:ext uri="{FF2B5EF4-FFF2-40B4-BE49-F238E27FC236}">
                  <a16:creationId xmlns:a16="http://schemas.microsoft.com/office/drawing/2014/main" id="{B083EE99-AC26-401D-AAD4-ADA3F206472D}"/>
                </a:ext>
              </a:extLst>
            </p:cNvPr>
            <p:cNvSpPr txBox="1"/>
            <p:nvPr/>
          </p:nvSpPr>
          <p:spPr>
            <a:xfrm>
              <a:off x="16679651" y="2942868"/>
              <a:ext cx="202170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F736 - </a:t>
              </a:r>
              <a:r>
                <a:rPr lang="en-US" sz="1600" err="1">
                  <a:solidFill>
                    <a:srgbClr val="333333"/>
                  </a:solidFill>
                  <a:latin typeface="Segoe UI" panose="020B0502040204020203" pitchFamily="34" charset="0"/>
                  <a:cs typeface="Segoe UI" panose="020B0502040204020203" pitchFamily="34" charset="0"/>
                </a:rPr>
                <a:t>WarningSolid</a:t>
              </a:r>
              <a:endParaRPr lang="en-US" sz="1600">
                <a:solidFill>
                  <a:srgbClr val="333333"/>
                </a:solidFill>
                <a:latin typeface="Segoe UI" panose="020B0502040204020203" pitchFamily="34" charset="0"/>
                <a:cs typeface="Segoe UI" panose="020B0502040204020203" pitchFamily="34" charset="0"/>
              </a:endParaRPr>
            </a:p>
          </p:txBody>
        </p:sp>
        <p:pic>
          <p:nvPicPr>
            <p:cNvPr id="208" name="Picture 207">
              <a:extLst>
                <a:ext uri="{FF2B5EF4-FFF2-40B4-BE49-F238E27FC236}">
                  <a16:creationId xmlns:a16="http://schemas.microsoft.com/office/drawing/2014/main" id="{F8022FF9-DC7C-426D-B811-48842AF8E0D3}"/>
                </a:ext>
              </a:extLst>
            </p:cNvPr>
            <p:cNvPicPr>
              <a:picLocks noChangeAspect="1"/>
            </p:cNvPicPr>
            <p:nvPr/>
          </p:nvPicPr>
          <p:blipFill>
            <a:blip r:embed="rId57">
              <a:extLst>
                <a:ext uri="{28A0092B-C50C-407E-A947-70E740481C1C}">
                  <a14:useLocalDpi xmlns:a14="http://schemas.microsoft.com/office/drawing/2010/main" val="0"/>
                </a:ext>
              </a:extLst>
            </a:blip>
            <a:stretch>
              <a:fillRect/>
            </a:stretch>
          </p:blipFill>
          <p:spPr>
            <a:xfrm>
              <a:off x="16317700" y="3011537"/>
              <a:ext cx="200298" cy="210312"/>
            </a:xfrm>
            <a:prstGeom prst="rect">
              <a:avLst/>
            </a:prstGeom>
          </p:spPr>
        </p:pic>
      </p:grpSp>
      <p:grpSp>
        <p:nvGrpSpPr>
          <p:cNvPr id="279" name="Group 278">
            <a:extLst>
              <a:ext uri="{FF2B5EF4-FFF2-40B4-BE49-F238E27FC236}">
                <a16:creationId xmlns:a16="http://schemas.microsoft.com/office/drawing/2014/main" id="{7636566D-8FF4-48A8-9753-03B142B8AA83}"/>
              </a:ext>
            </a:extLst>
          </p:cNvPr>
          <p:cNvGrpSpPr/>
          <p:nvPr/>
        </p:nvGrpSpPr>
        <p:grpSpPr>
          <a:xfrm>
            <a:off x="20176036" y="3920979"/>
            <a:ext cx="2631757" cy="338554"/>
            <a:chOff x="16322876" y="3612119"/>
            <a:chExt cx="2631757" cy="338554"/>
          </a:xfrm>
        </p:grpSpPr>
        <p:sp>
          <p:nvSpPr>
            <p:cNvPr id="5" name="TextBox 243">
              <a:extLst>
                <a:ext uri="{FF2B5EF4-FFF2-40B4-BE49-F238E27FC236}">
                  <a16:creationId xmlns:a16="http://schemas.microsoft.com/office/drawing/2014/main" id="{5FA35E4A-BCE8-45B7-9FCD-4922594DD4B2}"/>
                </a:ext>
              </a:extLst>
            </p:cNvPr>
            <p:cNvSpPr txBox="1"/>
            <p:nvPr/>
          </p:nvSpPr>
          <p:spPr>
            <a:xfrm>
              <a:off x="16679651" y="3612119"/>
              <a:ext cx="227498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EC61 - </a:t>
              </a:r>
              <a:r>
                <a:rPr lang="en-US" sz="1600" err="1">
                  <a:solidFill>
                    <a:srgbClr val="333333"/>
                  </a:solidFill>
                  <a:latin typeface="Segoe UI" panose="020B0502040204020203" pitchFamily="34" charset="0"/>
                  <a:cs typeface="Segoe UI" panose="020B0502040204020203" pitchFamily="34" charset="0"/>
                </a:rPr>
                <a:t>CompletedSolid</a:t>
              </a:r>
              <a:endParaRPr lang="en-US" sz="1600">
                <a:solidFill>
                  <a:srgbClr val="333333"/>
                </a:solidFill>
                <a:latin typeface="Segoe UI" panose="020B0502040204020203" pitchFamily="34" charset="0"/>
                <a:cs typeface="Segoe UI" panose="020B0502040204020203" pitchFamily="34" charset="0"/>
              </a:endParaRPr>
            </a:p>
          </p:txBody>
        </p:sp>
        <p:pic>
          <p:nvPicPr>
            <p:cNvPr id="209" name="Picture 208" descr="A picture containing object&#10;&#10;Description automatically generated">
              <a:extLst>
                <a:ext uri="{FF2B5EF4-FFF2-40B4-BE49-F238E27FC236}">
                  <a16:creationId xmlns:a16="http://schemas.microsoft.com/office/drawing/2014/main" id="{0BD359C5-0A03-47D5-9641-39B4382F0F2B}"/>
                </a:ext>
              </a:extLst>
            </p:cNvPr>
            <p:cNvPicPr>
              <a:picLocks noChangeAspect="1"/>
            </p:cNvPicPr>
            <p:nvPr/>
          </p:nvPicPr>
          <p:blipFill>
            <a:blip r:embed="rId58">
              <a:extLst>
                <a:ext uri="{28A0092B-C50C-407E-A947-70E740481C1C}">
                  <a14:useLocalDpi xmlns:a14="http://schemas.microsoft.com/office/drawing/2010/main" val="0"/>
                </a:ext>
              </a:extLst>
            </a:blip>
            <a:stretch>
              <a:fillRect/>
            </a:stretch>
          </p:blipFill>
          <p:spPr>
            <a:xfrm>
              <a:off x="16322876" y="3671502"/>
              <a:ext cx="200530" cy="210312"/>
            </a:xfrm>
            <a:prstGeom prst="rect">
              <a:avLst/>
            </a:prstGeom>
          </p:spPr>
        </p:pic>
      </p:grpSp>
      <p:grpSp>
        <p:nvGrpSpPr>
          <p:cNvPr id="277" name="Group 276">
            <a:extLst>
              <a:ext uri="{FF2B5EF4-FFF2-40B4-BE49-F238E27FC236}">
                <a16:creationId xmlns:a16="http://schemas.microsoft.com/office/drawing/2014/main" id="{BF51B577-E704-4350-8F2A-B189304254D0}"/>
              </a:ext>
            </a:extLst>
          </p:cNvPr>
          <p:cNvGrpSpPr/>
          <p:nvPr/>
        </p:nvGrpSpPr>
        <p:grpSpPr>
          <a:xfrm>
            <a:off x="20166098" y="2582019"/>
            <a:ext cx="2479792" cy="338554"/>
            <a:chOff x="16312938" y="2338439"/>
            <a:chExt cx="2479792" cy="338554"/>
          </a:xfrm>
        </p:grpSpPr>
        <p:sp>
          <p:nvSpPr>
            <p:cNvPr id="122" name="TextBox 264">
              <a:extLst>
                <a:ext uri="{FF2B5EF4-FFF2-40B4-BE49-F238E27FC236}">
                  <a16:creationId xmlns:a16="http://schemas.microsoft.com/office/drawing/2014/main" id="{6F705390-08CC-4FE7-AE7C-56772C4A387F}"/>
                </a:ext>
              </a:extLst>
            </p:cNvPr>
            <p:cNvSpPr txBox="1"/>
            <p:nvPr/>
          </p:nvSpPr>
          <p:spPr>
            <a:xfrm>
              <a:off x="16679651" y="2338439"/>
              <a:ext cx="211307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F2E1 - </a:t>
              </a:r>
              <a:r>
                <a:rPr lang="en-US" sz="1600" err="1">
                  <a:solidFill>
                    <a:srgbClr val="333333"/>
                  </a:solidFill>
                  <a:latin typeface="Segoe UI" panose="020B0502040204020203" pitchFamily="34" charset="0"/>
                  <a:cs typeface="Segoe UI" panose="020B0502040204020203" pitchFamily="34" charset="0"/>
                </a:rPr>
                <a:t>UnknownSolid</a:t>
              </a:r>
              <a:endParaRPr lang="en-US" sz="1600">
                <a:solidFill>
                  <a:srgbClr val="333333"/>
                </a:solidFill>
                <a:latin typeface="Segoe UI" panose="020B0502040204020203" pitchFamily="34" charset="0"/>
                <a:cs typeface="Segoe UI" panose="020B0502040204020203" pitchFamily="34" charset="0"/>
              </a:endParaRPr>
            </a:p>
          </p:txBody>
        </p:sp>
        <p:pic>
          <p:nvPicPr>
            <p:cNvPr id="210" name="Picture 209">
              <a:extLst>
                <a:ext uri="{FF2B5EF4-FFF2-40B4-BE49-F238E27FC236}">
                  <a16:creationId xmlns:a16="http://schemas.microsoft.com/office/drawing/2014/main" id="{CCD5978D-D6A0-46C4-8D07-725694581C59}"/>
                </a:ext>
              </a:extLst>
            </p:cNvPr>
            <p:cNvPicPr>
              <a:picLocks noChangeAspect="1"/>
            </p:cNvPicPr>
            <p:nvPr/>
          </p:nvPicPr>
          <p:blipFill>
            <a:blip r:embed="rId59">
              <a:extLst>
                <a:ext uri="{28A0092B-C50C-407E-A947-70E740481C1C}">
                  <a14:useLocalDpi xmlns:a14="http://schemas.microsoft.com/office/drawing/2010/main" val="0"/>
                </a:ext>
              </a:extLst>
            </a:blip>
            <a:stretch>
              <a:fillRect/>
            </a:stretch>
          </p:blipFill>
          <p:spPr>
            <a:xfrm>
              <a:off x="16312938" y="2407108"/>
              <a:ext cx="201168" cy="201168"/>
            </a:xfrm>
            <a:prstGeom prst="rect">
              <a:avLst/>
            </a:prstGeom>
          </p:spPr>
        </p:pic>
      </p:grpSp>
      <p:grpSp>
        <p:nvGrpSpPr>
          <p:cNvPr id="280" name="Group 279">
            <a:extLst>
              <a:ext uri="{FF2B5EF4-FFF2-40B4-BE49-F238E27FC236}">
                <a16:creationId xmlns:a16="http://schemas.microsoft.com/office/drawing/2014/main" id="{71085CF3-FBF1-483C-854A-E1457E71A1A8}"/>
              </a:ext>
            </a:extLst>
          </p:cNvPr>
          <p:cNvGrpSpPr/>
          <p:nvPr/>
        </p:nvGrpSpPr>
        <p:grpSpPr>
          <a:xfrm>
            <a:off x="20166796" y="4590459"/>
            <a:ext cx="2696012" cy="338554"/>
            <a:chOff x="16313636" y="4275882"/>
            <a:chExt cx="2696012" cy="338554"/>
          </a:xfrm>
        </p:grpSpPr>
        <p:sp>
          <p:nvSpPr>
            <p:cNvPr id="112" name="TextBox 246">
              <a:extLst>
                <a:ext uri="{FF2B5EF4-FFF2-40B4-BE49-F238E27FC236}">
                  <a16:creationId xmlns:a16="http://schemas.microsoft.com/office/drawing/2014/main" id="{3D4517F4-75F6-4295-AA88-48788475B3ED}"/>
                </a:ext>
              </a:extLst>
            </p:cNvPr>
            <p:cNvSpPr txBox="1"/>
            <p:nvPr/>
          </p:nvSpPr>
          <p:spPr>
            <a:xfrm>
              <a:off x="16679651" y="4275882"/>
              <a:ext cx="232999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F5C9 - </a:t>
              </a:r>
              <a:r>
                <a:rPr lang="en-US" sz="1600" err="1">
                  <a:solidFill>
                    <a:srgbClr val="333333"/>
                  </a:solidFill>
                  <a:latin typeface="Segoe UI" panose="020B0502040204020203" pitchFamily="34" charset="0"/>
                  <a:cs typeface="Segoe UI" panose="020B0502040204020203" pitchFamily="34" charset="0"/>
                </a:rPr>
                <a:t>CriticalErrorSolid</a:t>
              </a:r>
              <a:endParaRPr lang="en-US" sz="1600">
                <a:solidFill>
                  <a:srgbClr val="333333"/>
                </a:solidFill>
                <a:latin typeface="Segoe UI" panose="020B0502040204020203" pitchFamily="34" charset="0"/>
                <a:cs typeface="Segoe UI" panose="020B0502040204020203" pitchFamily="34" charset="0"/>
              </a:endParaRPr>
            </a:p>
          </p:txBody>
        </p:sp>
        <p:pic>
          <p:nvPicPr>
            <p:cNvPr id="270" name="Picture 269">
              <a:extLst>
                <a:ext uri="{FF2B5EF4-FFF2-40B4-BE49-F238E27FC236}">
                  <a16:creationId xmlns:a16="http://schemas.microsoft.com/office/drawing/2014/main" id="{0C4C452F-EA3C-45E4-88D8-4B7140860200}"/>
                </a:ext>
              </a:extLst>
            </p:cNvPr>
            <p:cNvPicPr>
              <a:picLocks noChangeAspect="1"/>
            </p:cNvPicPr>
            <p:nvPr/>
          </p:nvPicPr>
          <p:blipFill>
            <a:blip r:embed="rId60">
              <a:extLst>
                <a:ext uri="{28A0092B-C50C-407E-A947-70E740481C1C}">
                  <a14:useLocalDpi xmlns:a14="http://schemas.microsoft.com/office/drawing/2010/main" val="0"/>
                </a:ext>
              </a:extLst>
            </a:blip>
            <a:stretch>
              <a:fillRect/>
            </a:stretch>
          </p:blipFill>
          <p:spPr>
            <a:xfrm>
              <a:off x="16313636" y="4343264"/>
              <a:ext cx="201168" cy="201168"/>
            </a:xfrm>
            <a:prstGeom prst="rect">
              <a:avLst/>
            </a:prstGeom>
          </p:spPr>
        </p:pic>
      </p:grpSp>
      <p:grpSp>
        <p:nvGrpSpPr>
          <p:cNvPr id="276" name="Group 275">
            <a:extLst>
              <a:ext uri="{FF2B5EF4-FFF2-40B4-BE49-F238E27FC236}">
                <a16:creationId xmlns:a16="http://schemas.microsoft.com/office/drawing/2014/main" id="{9401F773-A11E-4634-870B-002E48A6561B}"/>
              </a:ext>
            </a:extLst>
          </p:cNvPr>
          <p:cNvGrpSpPr/>
          <p:nvPr/>
        </p:nvGrpSpPr>
        <p:grpSpPr>
          <a:xfrm>
            <a:off x="20170861" y="1938191"/>
            <a:ext cx="1976495" cy="338554"/>
            <a:chOff x="16317701" y="1669577"/>
            <a:chExt cx="1976495" cy="338554"/>
          </a:xfrm>
        </p:grpSpPr>
        <p:sp>
          <p:nvSpPr>
            <p:cNvPr id="118" name="TextBox 255">
              <a:extLst>
                <a:ext uri="{FF2B5EF4-FFF2-40B4-BE49-F238E27FC236}">
                  <a16:creationId xmlns:a16="http://schemas.microsoft.com/office/drawing/2014/main" id="{6B0A1FCB-1E16-4747-BF26-A3121AF9F28E}"/>
                </a:ext>
              </a:extLst>
            </p:cNvPr>
            <p:cNvSpPr txBox="1"/>
            <p:nvPr/>
          </p:nvSpPr>
          <p:spPr>
            <a:xfrm>
              <a:off x="16679651" y="1669577"/>
              <a:ext cx="161454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F167 - </a:t>
              </a:r>
              <a:r>
                <a:rPr lang="en-US" sz="1600" err="1">
                  <a:solidFill>
                    <a:srgbClr val="333333"/>
                  </a:solidFill>
                  <a:latin typeface="Segoe UI" panose="020B0502040204020203" pitchFamily="34" charset="0"/>
                  <a:cs typeface="Segoe UI" panose="020B0502040204020203" pitchFamily="34" charset="0"/>
                </a:rPr>
                <a:t>InfoSolid</a:t>
              </a:r>
              <a:endParaRPr lang="en-US" sz="1600">
                <a:solidFill>
                  <a:srgbClr val="333333"/>
                </a:solidFill>
                <a:latin typeface="Segoe UI" panose="020B0502040204020203" pitchFamily="34" charset="0"/>
                <a:cs typeface="Segoe UI" panose="020B0502040204020203" pitchFamily="34" charset="0"/>
              </a:endParaRPr>
            </a:p>
          </p:txBody>
        </p:sp>
        <p:pic>
          <p:nvPicPr>
            <p:cNvPr id="275" name="Picture 274">
              <a:extLst>
                <a:ext uri="{FF2B5EF4-FFF2-40B4-BE49-F238E27FC236}">
                  <a16:creationId xmlns:a16="http://schemas.microsoft.com/office/drawing/2014/main" id="{C4A75CD1-8DA2-4997-B23B-EB460EC76EA3}"/>
                </a:ext>
              </a:extLst>
            </p:cNvPr>
            <p:cNvPicPr>
              <a:picLocks noChangeAspect="1"/>
            </p:cNvPicPr>
            <p:nvPr/>
          </p:nvPicPr>
          <p:blipFill>
            <a:blip r:embed="rId61">
              <a:extLst>
                <a:ext uri="{28A0092B-C50C-407E-A947-70E740481C1C}">
                  <a14:useLocalDpi xmlns:a14="http://schemas.microsoft.com/office/drawing/2010/main" val="0"/>
                </a:ext>
              </a:extLst>
            </a:blip>
            <a:stretch>
              <a:fillRect/>
            </a:stretch>
          </p:blipFill>
          <p:spPr>
            <a:xfrm>
              <a:off x="16317701" y="1744032"/>
              <a:ext cx="201168" cy="201168"/>
            </a:xfrm>
            <a:prstGeom prst="rect">
              <a:avLst/>
            </a:prstGeom>
          </p:spPr>
        </p:pic>
      </p:grpSp>
      <p:grpSp>
        <p:nvGrpSpPr>
          <p:cNvPr id="286" name="Group 285">
            <a:extLst>
              <a:ext uri="{FF2B5EF4-FFF2-40B4-BE49-F238E27FC236}">
                <a16:creationId xmlns:a16="http://schemas.microsoft.com/office/drawing/2014/main" id="{DBAB3B48-7AF9-4EBD-AFA8-DFC3703FA663}"/>
              </a:ext>
            </a:extLst>
          </p:cNvPr>
          <p:cNvGrpSpPr/>
          <p:nvPr/>
        </p:nvGrpSpPr>
        <p:grpSpPr>
          <a:xfrm>
            <a:off x="20173082" y="5929419"/>
            <a:ext cx="2575976" cy="338554"/>
            <a:chOff x="16319922" y="5555064"/>
            <a:chExt cx="2575976" cy="338554"/>
          </a:xfrm>
        </p:grpSpPr>
        <p:pic>
          <p:nvPicPr>
            <p:cNvPr id="283" name="Picture 282" descr="A close up of a sign&#10;&#10;Description automatically generated">
              <a:extLst>
                <a:ext uri="{FF2B5EF4-FFF2-40B4-BE49-F238E27FC236}">
                  <a16:creationId xmlns:a16="http://schemas.microsoft.com/office/drawing/2014/main" id="{06BBB95B-55F1-44BB-8DBF-D885A1C1CDDE}"/>
                </a:ext>
              </a:extLst>
            </p:cNvPr>
            <p:cNvPicPr>
              <a:picLocks noChangeAspect="1"/>
            </p:cNvPicPr>
            <p:nvPr/>
          </p:nvPicPr>
          <p:blipFill>
            <a:blip r:embed="rId62">
              <a:extLst>
                <a:ext uri="{28A0092B-C50C-407E-A947-70E740481C1C}">
                  <a14:useLocalDpi xmlns:a14="http://schemas.microsoft.com/office/drawing/2010/main" val="0"/>
                </a:ext>
              </a:extLst>
            </a:blip>
            <a:stretch>
              <a:fillRect/>
            </a:stretch>
          </p:blipFill>
          <p:spPr>
            <a:xfrm>
              <a:off x="16319922" y="5628329"/>
              <a:ext cx="201168" cy="201168"/>
            </a:xfrm>
            <a:prstGeom prst="rect">
              <a:avLst/>
            </a:prstGeom>
          </p:spPr>
        </p:pic>
        <p:sp>
          <p:nvSpPr>
            <p:cNvPr id="284" name="TextBox 283">
              <a:extLst>
                <a:ext uri="{FF2B5EF4-FFF2-40B4-BE49-F238E27FC236}">
                  <a16:creationId xmlns:a16="http://schemas.microsoft.com/office/drawing/2014/main" id="{90D0D74E-E897-4A49-894D-CB6BEBA4D534}"/>
                </a:ext>
              </a:extLst>
            </p:cNvPr>
            <p:cNvSpPr txBox="1"/>
            <p:nvPr/>
          </p:nvSpPr>
          <p:spPr>
            <a:xfrm>
              <a:off x="16675482" y="5555064"/>
              <a:ext cx="222041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F752 - </a:t>
              </a:r>
              <a:r>
                <a:rPr lang="en-US" sz="1600" err="1">
                  <a:solidFill>
                    <a:srgbClr val="333333"/>
                  </a:solidFill>
                  <a:latin typeface="Segoe UI" panose="020B0502040204020203" pitchFamily="34" charset="0"/>
                  <a:cs typeface="Segoe UI" panose="020B0502040204020203" pitchFamily="34" charset="0"/>
                </a:rPr>
                <a:t>SyncStatusSolid</a:t>
              </a:r>
              <a:endParaRPr lang="en-US" sz="1600">
                <a:solidFill>
                  <a:srgbClr val="333333"/>
                </a:solidFill>
                <a:latin typeface="Segoe UI" panose="020B0502040204020203" pitchFamily="34" charset="0"/>
                <a:cs typeface="Segoe UI" panose="020B0502040204020203" pitchFamily="34" charset="0"/>
              </a:endParaRPr>
            </a:p>
          </p:txBody>
        </p:sp>
      </p:grpSp>
      <p:grpSp>
        <p:nvGrpSpPr>
          <p:cNvPr id="4" name="Group 242">
            <a:extLst>
              <a:ext uri="{FF2B5EF4-FFF2-40B4-BE49-F238E27FC236}">
                <a16:creationId xmlns:a16="http://schemas.microsoft.com/office/drawing/2014/main" id="{B99B815C-6E68-4181-A29E-A15B3E61FC46}"/>
              </a:ext>
            </a:extLst>
          </p:cNvPr>
          <p:cNvGrpSpPr/>
          <p:nvPr/>
        </p:nvGrpSpPr>
        <p:grpSpPr>
          <a:xfrm>
            <a:off x="15979107" y="9168082"/>
            <a:ext cx="2238297" cy="338554"/>
            <a:chOff x="12933612" y="10549994"/>
            <a:chExt cx="2238297" cy="338554"/>
          </a:xfrm>
        </p:grpSpPr>
        <p:sp>
          <p:nvSpPr>
            <p:cNvPr id="3" name="TextBox 244">
              <a:extLst>
                <a:ext uri="{FF2B5EF4-FFF2-40B4-BE49-F238E27FC236}">
                  <a16:creationId xmlns:a16="http://schemas.microsoft.com/office/drawing/2014/main" id="{0E67856F-1BA5-44A9-9C08-A5113CE0104E}"/>
                </a:ext>
              </a:extLst>
            </p:cNvPr>
            <p:cNvSpPr txBox="1"/>
            <p:nvPr/>
          </p:nvSpPr>
          <p:spPr>
            <a:xfrm>
              <a:off x="13295562" y="10549994"/>
              <a:ext cx="187634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EC50 - </a:t>
              </a:r>
              <a:r>
                <a:rPr lang="en-US" sz="1600" err="1">
                  <a:solidFill>
                    <a:srgbClr val="333333"/>
                  </a:solidFill>
                  <a:latin typeface="Segoe UI" panose="020B0502040204020203" pitchFamily="34" charset="0"/>
                  <a:cs typeface="Segoe UI" panose="020B0502040204020203" pitchFamily="34" charset="0"/>
                </a:rPr>
                <a:t>FileExplorer</a:t>
              </a:r>
              <a:endParaRPr lang="en-US" sz="1600">
                <a:solidFill>
                  <a:srgbClr val="333333"/>
                </a:solidFill>
                <a:latin typeface="Segoe UI" panose="020B0502040204020203" pitchFamily="34" charset="0"/>
                <a:cs typeface="Segoe UI" panose="020B0502040204020203" pitchFamily="34" charset="0"/>
              </a:endParaRPr>
            </a:p>
          </p:txBody>
        </p:sp>
        <p:pic>
          <p:nvPicPr>
            <p:cNvPr id="10" name="Picture 245">
              <a:extLst>
                <a:ext uri="{FF2B5EF4-FFF2-40B4-BE49-F238E27FC236}">
                  <a16:creationId xmlns:a16="http://schemas.microsoft.com/office/drawing/2014/main" id="{AD7F5F2D-8F71-48CC-88A8-2A67FEDF4965}"/>
                </a:ext>
              </a:extLst>
            </p:cNvPr>
            <p:cNvPicPr>
              <a:picLocks noChangeAspect="1"/>
            </p:cNvPicPr>
            <p:nvPr/>
          </p:nvPicPr>
          <p:blipFill>
            <a:blip r:embed="rId63">
              <a:extLst>
                <a:ext uri="{28A0092B-C50C-407E-A947-70E740481C1C}">
                  <a14:useLocalDpi xmlns:a14="http://schemas.microsoft.com/office/drawing/2010/main" val="0"/>
                </a:ext>
              </a:extLst>
            </a:blip>
            <a:stretch>
              <a:fillRect/>
            </a:stretch>
          </p:blipFill>
          <p:spPr>
            <a:xfrm>
              <a:off x="12933612" y="10615564"/>
              <a:ext cx="192024" cy="192024"/>
            </a:xfrm>
            <a:prstGeom prst="rect">
              <a:avLst/>
            </a:prstGeom>
          </p:spPr>
        </p:pic>
      </p:grpSp>
      <p:grpSp>
        <p:nvGrpSpPr>
          <p:cNvPr id="113" name="Group 247">
            <a:extLst>
              <a:ext uri="{FF2B5EF4-FFF2-40B4-BE49-F238E27FC236}">
                <a16:creationId xmlns:a16="http://schemas.microsoft.com/office/drawing/2014/main" id="{16A00A53-FFF4-4D01-AB1D-11281C52E0C8}"/>
              </a:ext>
            </a:extLst>
          </p:cNvPr>
          <p:cNvGrpSpPr/>
          <p:nvPr/>
        </p:nvGrpSpPr>
        <p:grpSpPr>
          <a:xfrm>
            <a:off x="15979107" y="9836297"/>
            <a:ext cx="2681649" cy="338554"/>
            <a:chOff x="20307300" y="9828961"/>
            <a:chExt cx="2681649" cy="338554"/>
          </a:xfrm>
        </p:grpSpPr>
        <p:sp>
          <p:nvSpPr>
            <p:cNvPr id="114" name="TextBox 248">
              <a:extLst>
                <a:ext uri="{FF2B5EF4-FFF2-40B4-BE49-F238E27FC236}">
                  <a16:creationId xmlns:a16="http://schemas.microsoft.com/office/drawing/2014/main" id="{82359E71-5458-4779-8263-46DAD8CC5E35}"/>
                </a:ext>
              </a:extLst>
            </p:cNvPr>
            <p:cNvSpPr txBox="1"/>
            <p:nvPr/>
          </p:nvSpPr>
          <p:spPr>
            <a:xfrm>
              <a:off x="20671263" y="9828961"/>
              <a:ext cx="231768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F1FC - </a:t>
              </a:r>
              <a:r>
                <a:rPr lang="en-US" sz="1600" err="1">
                  <a:solidFill>
                    <a:srgbClr val="333333"/>
                  </a:solidFill>
                  <a:latin typeface="Segoe UI" panose="020B0502040204020203" pitchFamily="34" charset="0"/>
                  <a:cs typeface="Segoe UI" panose="020B0502040204020203" pitchFamily="34" charset="0"/>
                </a:rPr>
                <a:t>NetworkSettings</a:t>
              </a:r>
              <a:endParaRPr lang="en-US" sz="1600">
                <a:solidFill>
                  <a:srgbClr val="333333"/>
                </a:solidFill>
                <a:latin typeface="Segoe UI" panose="020B0502040204020203" pitchFamily="34" charset="0"/>
                <a:cs typeface="Segoe UI" panose="020B0502040204020203" pitchFamily="34" charset="0"/>
              </a:endParaRPr>
            </a:p>
          </p:txBody>
        </p:sp>
        <p:pic>
          <p:nvPicPr>
            <p:cNvPr id="116" name="Picture 250">
              <a:extLst>
                <a:ext uri="{FF2B5EF4-FFF2-40B4-BE49-F238E27FC236}">
                  <a16:creationId xmlns:a16="http://schemas.microsoft.com/office/drawing/2014/main" id="{1C26481F-D55A-4DCF-86A3-B782F7C7C90D}"/>
                </a:ext>
              </a:extLst>
            </p:cNvPr>
            <p:cNvPicPr>
              <a:picLocks noChangeAspect="1"/>
            </p:cNvPicPr>
            <p:nvPr/>
          </p:nvPicPr>
          <p:blipFill>
            <a:blip r:embed="rId64">
              <a:extLst>
                <a:ext uri="{28A0092B-C50C-407E-A947-70E740481C1C}">
                  <a14:useLocalDpi xmlns:a14="http://schemas.microsoft.com/office/drawing/2010/main" val="0"/>
                </a:ext>
              </a:extLst>
            </a:blip>
            <a:stretch>
              <a:fillRect/>
            </a:stretch>
          </p:blipFill>
          <p:spPr>
            <a:xfrm>
              <a:off x="20307300" y="9894531"/>
              <a:ext cx="192024" cy="192024"/>
            </a:xfrm>
            <a:prstGeom prst="rect">
              <a:avLst/>
            </a:prstGeom>
          </p:spPr>
        </p:pic>
      </p:grpSp>
      <p:grpSp>
        <p:nvGrpSpPr>
          <p:cNvPr id="117" name="Group 254">
            <a:extLst>
              <a:ext uri="{FF2B5EF4-FFF2-40B4-BE49-F238E27FC236}">
                <a16:creationId xmlns:a16="http://schemas.microsoft.com/office/drawing/2014/main" id="{B0D3A30D-CE87-42F1-91DE-846EA5ADAF76}"/>
              </a:ext>
            </a:extLst>
          </p:cNvPr>
          <p:cNvGrpSpPr/>
          <p:nvPr/>
        </p:nvGrpSpPr>
        <p:grpSpPr>
          <a:xfrm>
            <a:off x="15979107" y="10504512"/>
            <a:ext cx="2184244" cy="338554"/>
            <a:chOff x="456628" y="9225672"/>
            <a:chExt cx="2184244" cy="338554"/>
          </a:xfrm>
        </p:grpSpPr>
        <p:sp>
          <p:nvSpPr>
            <p:cNvPr id="119" name="TextBox 256">
              <a:extLst>
                <a:ext uri="{FF2B5EF4-FFF2-40B4-BE49-F238E27FC236}">
                  <a16:creationId xmlns:a16="http://schemas.microsoft.com/office/drawing/2014/main" id="{C90C6D38-4D26-49E2-A437-AB50B437D903}"/>
                </a:ext>
              </a:extLst>
            </p:cNvPr>
            <p:cNvSpPr txBox="1"/>
            <p:nvPr/>
          </p:nvSpPr>
          <p:spPr>
            <a:xfrm>
              <a:off x="818578" y="9225672"/>
              <a:ext cx="182229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F1FD - PowerShell</a:t>
              </a:r>
            </a:p>
          </p:txBody>
        </p:sp>
        <p:pic>
          <p:nvPicPr>
            <p:cNvPr id="121" name="Picture 263">
              <a:extLst>
                <a:ext uri="{FF2B5EF4-FFF2-40B4-BE49-F238E27FC236}">
                  <a16:creationId xmlns:a16="http://schemas.microsoft.com/office/drawing/2014/main" id="{B64C6333-2059-494D-A3F5-DE8C9C79613F}"/>
                </a:ext>
              </a:extLst>
            </p:cNvPr>
            <p:cNvPicPr>
              <a:picLocks noChangeAspect="1"/>
            </p:cNvPicPr>
            <p:nvPr/>
          </p:nvPicPr>
          <p:blipFill>
            <a:blip r:embed="rId65">
              <a:extLst>
                <a:ext uri="{28A0092B-C50C-407E-A947-70E740481C1C}">
                  <a14:useLocalDpi xmlns:a14="http://schemas.microsoft.com/office/drawing/2010/main" val="0"/>
                </a:ext>
              </a:extLst>
            </a:blip>
            <a:stretch>
              <a:fillRect/>
            </a:stretch>
          </p:blipFill>
          <p:spPr>
            <a:xfrm>
              <a:off x="456628" y="9291242"/>
              <a:ext cx="192024" cy="192024"/>
            </a:xfrm>
            <a:prstGeom prst="rect">
              <a:avLst/>
            </a:prstGeom>
          </p:spPr>
        </p:pic>
      </p:grpSp>
      <p:grpSp>
        <p:nvGrpSpPr>
          <p:cNvPr id="120" name="Group 265">
            <a:extLst>
              <a:ext uri="{FF2B5EF4-FFF2-40B4-BE49-F238E27FC236}">
                <a16:creationId xmlns:a16="http://schemas.microsoft.com/office/drawing/2014/main" id="{448DAB86-8598-402A-BAC2-D0DF3AD98C11}"/>
              </a:ext>
            </a:extLst>
          </p:cNvPr>
          <p:cNvGrpSpPr/>
          <p:nvPr/>
        </p:nvGrpSpPr>
        <p:grpSpPr>
          <a:xfrm>
            <a:off x="15979107" y="11172727"/>
            <a:ext cx="1885829" cy="338554"/>
            <a:chOff x="4369308" y="3879952"/>
            <a:chExt cx="1885829" cy="338554"/>
          </a:xfrm>
        </p:grpSpPr>
        <p:sp>
          <p:nvSpPr>
            <p:cNvPr id="123" name="TextBox 266">
              <a:extLst>
                <a:ext uri="{FF2B5EF4-FFF2-40B4-BE49-F238E27FC236}">
                  <a16:creationId xmlns:a16="http://schemas.microsoft.com/office/drawing/2014/main" id="{EDD3F2D5-C114-4E89-AEA8-044AB81AD279}"/>
                </a:ext>
              </a:extLst>
            </p:cNvPr>
            <p:cNvSpPr txBox="1"/>
            <p:nvPr/>
          </p:nvSpPr>
          <p:spPr>
            <a:xfrm>
              <a:off x="4731258" y="3879952"/>
              <a:ext cx="152387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E8AF - Remote</a:t>
              </a:r>
            </a:p>
          </p:txBody>
        </p:sp>
        <p:pic>
          <p:nvPicPr>
            <p:cNvPr id="125" name="Picture 268">
              <a:extLst>
                <a:ext uri="{FF2B5EF4-FFF2-40B4-BE49-F238E27FC236}">
                  <a16:creationId xmlns:a16="http://schemas.microsoft.com/office/drawing/2014/main" id="{84604D59-9B3F-43AF-A3CF-5CCF9B87C8FC}"/>
                </a:ext>
              </a:extLst>
            </p:cNvPr>
            <p:cNvPicPr>
              <a:picLocks noChangeAspect="1"/>
            </p:cNvPicPr>
            <p:nvPr/>
          </p:nvPicPr>
          <p:blipFill>
            <a:blip r:embed="rId66">
              <a:extLst>
                <a:ext uri="{28A0092B-C50C-407E-A947-70E740481C1C}">
                  <a14:useLocalDpi xmlns:a14="http://schemas.microsoft.com/office/drawing/2010/main" val="0"/>
                </a:ext>
              </a:extLst>
            </a:blip>
            <a:stretch>
              <a:fillRect/>
            </a:stretch>
          </p:blipFill>
          <p:spPr>
            <a:xfrm>
              <a:off x="4369308" y="3945522"/>
              <a:ext cx="192024" cy="192024"/>
            </a:xfrm>
            <a:prstGeom prst="rect">
              <a:avLst/>
            </a:prstGeom>
          </p:spPr>
        </p:pic>
      </p:grpSp>
      <p:grpSp>
        <p:nvGrpSpPr>
          <p:cNvPr id="271" name="Group 270">
            <a:extLst>
              <a:ext uri="{FF2B5EF4-FFF2-40B4-BE49-F238E27FC236}">
                <a16:creationId xmlns:a16="http://schemas.microsoft.com/office/drawing/2014/main" id="{048DAED0-528E-48FB-A69B-A7B081D55070}"/>
              </a:ext>
            </a:extLst>
          </p:cNvPr>
          <p:cNvGrpSpPr/>
          <p:nvPr/>
        </p:nvGrpSpPr>
        <p:grpSpPr>
          <a:xfrm>
            <a:off x="15979107" y="11840942"/>
            <a:ext cx="2544471" cy="338554"/>
            <a:chOff x="12196572" y="4536059"/>
            <a:chExt cx="2544471" cy="338554"/>
          </a:xfrm>
        </p:grpSpPr>
        <p:sp>
          <p:nvSpPr>
            <p:cNvPr id="272" name="TextBox 271">
              <a:extLst>
                <a:ext uri="{FF2B5EF4-FFF2-40B4-BE49-F238E27FC236}">
                  <a16:creationId xmlns:a16="http://schemas.microsoft.com/office/drawing/2014/main" id="{3DC7E020-9B1B-4075-9351-A809450B76DF}"/>
                </a:ext>
              </a:extLst>
            </p:cNvPr>
            <p:cNvSpPr txBox="1"/>
            <p:nvPr/>
          </p:nvSpPr>
          <p:spPr>
            <a:xfrm>
              <a:off x="12558522" y="4536059"/>
              <a:ext cx="218252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F42D - </a:t>
              </a:r>
              <a:r>
                <a:rPr lang="en-US" sz="1600" err="1">
                  <a:solidFill>
                    <a:srgbClr val="333333"/>
                  </a:solidFill>
                  <a:latin typeface="Segoe UI" panose="020B0502040204020203" pitchFamily="34" charset="0"/>
                  <a:cs typeface="Segoe UI" panose="020B0502040204020203" pitchFamily="34" charset="0"/>
                </a:rPr>
                <a:t>StorageReplica</a:t>
              </a:r>
              <a:endParaRPr lang="en-US" sz="1600">
                <a:solidFill>
                  <a:srgbClr val="333333"/>
                </a:solidFill>
                <a:latin typeface="Segoe UI" panose="020B0502040204020203" pitchFamily="34" charset="0"/>
                <a:cs typeface="Segoe UI" panose="020B0502040204020203" pitchFamily="34" charset="0"/>
              </a:endParaRPr>
            </a:p>
          </p:txBody>
        </p:sp>
        <p:pic>
          <p:nvPicPr>
            <p:cNvPr id="273" name="Picture 272">
              <a:extLst>
                <a:ext uri="{FF2B5EF4-FFF2-40B4-BE49-F238E27FC236}">
                  <a16:creationId xmlns:a16="http://schemas.microsoft.com/office/drawing/2014/main" id="{8DBA12C0-13F3-4C5F-8E00-C9D4DE6B80D0}"/>
                </a:ext>
              </a:extLst>
            </p:cNvPr>
            <p:cNvPicPr>
              <a:picLocks noChangeAspect="1"/>
            </p:cNvPicPr>
            <p:nvPr/>
          </p:nvPicPr>
          <p:blipFill>
            <a:blip r:embed="rId67">
              <a:extLst>
                <a:ext uri="{28A0092B-C50C-407E-A947-70E740481C1C}">
                  <a14:useLocalDpi xmlns:a14="http://schemas.microsoft.com/office/drawing/2010/main" val="0"/>
                </a:ext>
              </a:extLst>
            </a:blip>
            <a:stretch>
              <a:fillRect/>
            </a:stretch>
          </p:blipFill>
          <p:spPr>
            <a:xfrm>
              <a:off x="12196572" y="4601629"/>
              <a:ext cx="192024" cy="192024"/>
            </a:xfrm>
            <a:prstGeom prst="rect">
              <a:avLst/>
            </a:prstGeom>
          </p:spPr>
        </p:pic>
      </p:grpSp>
      <p:grpSp>
        <p:nvGrpSpPr>
          <p:cNvPr id="274" name="Group 273">
            <a:extLst>
              <a:ext uri="{FF2B5EF4-FFF2-40B4-BE49-F238E27FC236}">
                <a16:creationId xmlns:a16="http://schemas.microsoft.com/office/drawing/2014/main" id="{B013607A-AE7A-4A84-9DE1-6AB3518E0857}"/>
              </a:ext>
            </a:extLst>
          </p:cNvPr>
          <p:cNvGrpSpPr/>
          <p:nvPr/>
        </p:nvGrpSpPr>
        <p:grpSpPr>
          <a:xfrm>
            <a:off x="15979107" y="12509157"/>
            <a:ext cx="2683419" cy="338554"/>
            <a:chOff x="16110204" y="6540704"/>
            <a:chExt cx="2683419" cy="338554"/>
          </a:xfrm>
        </p:grpSpPr>
        <p:sp>
          <p:nvSpPr>
            <p:cNvPr id="282" name="TextBox 281">
              <a:extLst>
                <a:ext uri="{FF2B5EF4-FFF2-40B4-BE49-F238E27FC236}">
                  <a16:creationId xmlns:a16="http://schemas.microsoft.com/office/drawing/2014/main" id="{93F1BACD-F880-4C57-AF6C-531F9D962E84}"/>
                </a:ext>
              </a:extLst>
            </p:cNvPr>
            <p:cNvSpPr txBox="1"/>
            <p:nvPr/>
          </p:nvSpPr>
          <p:spPr>
            <a:xfrm>
              <a:off x="16472154" y="6540704"/>
              <a:ext cx="232146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F0C5 - </a:t>
              </a:r>
              <a:r>
                <a:rPr lang="en-US" sz="1600" err="1">
                  <a:solidFill>
                    <a:srgbClr val="333333"/>
                  </a:solidFill>
                  <a:latin typeface="Segoe UI" panose="020B0502040204020203" pitchFamily="34" charset="0"/>
                  <a:cs typeface="Segoe UI" panose="020B0502040204020203" pitchFamily="34" charset="0"/>
                </a:rPr>
                <a:t>WindowsUpdate</a:t>
              </a:r>
              <a:endParaRPr lang="en-US" sz="1600">
                <a:solidFill>
                  <a:srgbClr val="333333"/>
                </a:solidFill>
                <a:latin typeface="Segoe UI" panose="020B0502040204020203" pitchFamily="34" charset="0"/>
                <a:cs typeface="Segoe UI" panose="020B0502040204020203" pitchFamily="34" charset="0"/>
              </a:endParaRPr>
            </a:p>
          </p:txBody>
        </p:sp>
        <p:pic>
          <p:nvPicPr>
            <p:cNvPr id="285" name="Picture 284">
              <a:extLst>
                <a:ext uri="{FF2B5EF4-FFF2-40B4-BE49-F238E27FC236}">
                  <a16:creationId xmlns:a16="http://schemas.microsoft.com/office/drawing/2014/main" id="{BF3D3566-28A3-4693-A708-7AC50A166DBF}"/>
                </a:ext>
              </a:extLst>
            </p:cNvPr>
            <p:cNvPicPr>
              <a:picLocks noChangeAspect="1"/>
            </p:cNvPicPr>
            <p:nvPr/>
          </p:nvPicPr>
          <p:blipFill>
            <a:blip r:embed="rId68">
              <a:extLst>
                <a:ext uri="{28A0092B-C50C-407E-A947-70E740481C1C}">
                  <a14:useLocalDpi xmlns:a14="http://schemas.microsoft.com/office/drawing/2010/main" val="0"/>
                </a:ext>
              </a:extLst>
            </a:blip>
            <a:stretch>
              <a:fillRect/>
            </a:stretch>
          </p:blipFill>
          <p:spPr>
            <a:xfrm>
              <a:off x="16110204" y="6606274"/>
              <a:ext cx="192024" cy="192024"/>
            </a:xfrm>
            <a:prstGeom prst="rect">
              <a:avLst/>
            </a:prstGeom>
          </p:spPr>
        </p:pic>
      </p:grpSp>
      <p:grpSp>
        <p:nvGrpSpPr>
          <p:cNvPr id="287" name="Group 286">
            <a:extLst>
              <a:ext uri="{FF2B5EF4-FFF2-40B4-BE49-F238E27FC236}">
                <a16:creationId xmlns:a16="http://schemas.microsoft.com/office/drawing/2014/main" id="{7AA42EE5-48F3-494B-89B4-52C5FCEB20B2}"/>
              </a:ext>
            </a:extLst>
          </p:cNvPr>
          <p:cNvGrpSpPr/>
          <p:nvPr/>
        </p:nvGrpSpPr>
        <p:grpSpPr>
          <a:xfrm>
            <a:off x="15979107" y="7831652"/>
            <a:ext cx="1746240" cy="338554"/>
            <a:chOff x="4369308" y="9893887"/>
            <a:chExt cx="1746240" cy="338554"/>
          </a:xfrm>
        </p:grpSpPr>
        <p:sp>
          <p:nvSpPr>
            <p:cNvPr id="288" name="TextBox 287">
              <a:extLst>
                <a:ext uri="{FF2B5EF4-FFF2-40B4-BE49-F238E27FC236}">
                  <a16:creationId xmlns:a16="http://schemas.microsoft.com/office/drawing/2014/main" id="{DE434BB5-2D4B-47B2-829D-0DF558906F92}"/>
                </a:ext>
              </a:extLst>
            </p:cNvPr>
            <p:cNvSpPr txBox="1"/>
            <p:nvPr/>
          </p:nvSpPr>
          <p:spPr>
            <a:xfrm>
              <a:off x="4731258" y="9893887"/>
              <a:ext cx="138429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F201 - Server</a:t>
              </a:r>
            </a:p>
          </p:txBody>
        </p:sp>
        <p:pic>
          <p:nvPicPr>
            <p:cNvPr id="289" name="Picture 288">
              <a:extLst>
                <a:ext uri="{FF2B5EF4-FFF2-40B4-BE49-F238E27FC236}">
                  <a16:creationId xmlns:a16="http://schemas.microsoft.com/office/drawing/2014/main" id="{4A6DFE42-70BD-4CD4-9415-8B6193EB606F}"/>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4369308" y="9959457"/>
              <a:ext cx="192024" cy="192024"/>
            </a:xfrm>
            <a:prstGeom prst="rect">
              <a:avLst/>
            </a:prstGeom>
          </p:spPr>
        </p:pic>
      </p:grpSp>
      <p:grpSp>
        <p:nvGrpSpPr>
          <p:cNvPr id="290" name="Group 289">
            <a:extLst>
              <a:ext uri="{FF2B5EF4-FFF2-40B4-BE49-F238E27FC236}">
                <a16:creationId xmlns:a16="http://schemas.microsoft.com/office/drawing/2014/main" id="{8BA47C9F-40F1-486C-8378-5864CFD2CC2B}"/>
              </a:ext>
            </a:extLst>
          </p:cNvPr>
          <p:cNvGrpSpPr/>
          <p:nvPr/>
        </p:nvGrpSpPr>
        <p:grpSpPr>
          <a:xfrm>
            <a:off x="15979107" y="1938191"/>
            <a:ext cx="2853777" cy="338554"/>
            <a:chOff x="454724" y="12928848"/>
            <a:chExt cx="2853777" cy="338554"/>
          </a:xfrm>
        </p:grpSpPr>
        <p:pic>
          <p:nvPicPr>
            <p:cNvPr id="291" name="Picture 290">
              <a:extLst>
                <a:ext uri="{FF2B5EF4-FFF2-40B4-BE49-F238E27FC236}">
                  <a16:creationId xmlns:a16="http://schemas.microsoft.com/office/drawing/2014/main" id="{D11A4AA9-644D-4C51-A2DA-EF295701C836}"/>
                </a:ext>
              </a:extLst>
            </p:cNvPr>
            <p:cNvPicPr>
              <a:picLocks noChangeAspect="1"/>
            </p:cNvPicPr>
            <p:nvPr/>
          </p:nvPicPr>
          <p:blipFill>
            <a:blip r:embed="rId69">
              <a:extLst>
                <a:ext uri="{28A0092B-C50C-407E-A947-70E740481C1C}">
                  <a14:useLocalDpi xmlns:a14="http://schemas.microsoft.com/office/drawing/2010/main" val="0"/>
                </a:ext>
              </a:extLst>
            </a:blip>
            <a:stretch>
              <a:fillRect/>
            </a:stretch>
          </p:blipFill>
          <p:spPr>
            <a:xfrm>
              <a:off x="454724" y="12994420"/>
              <a:ext cx="192024" cy="192024"/>
            </a:xfrm>
            <a:prstGeom prst="rect">
              <a:avLst/>
            </a:prstGeom>
          </p:spPr>
        </p:pic>
        <p:sp>
          <p:nvSpPr>
            <p:cNvPr id="292" name="TextBox 291">
              <a:extLst>
                <a:ext uri="{FF2B5EF4-FFF2-40B4-BE49-F238E27FC236}">
                  <a16:creationId xmlns:a16="http://schemas.microsoft.com/office/drawing/2014/main" id="{64BD4AB3-6114-41B6-A259-1374DA023954}"/>
                </a:ext>
              </a:extLst>
            </p:cNvPr>
            <p:cNvSpPr txBox="1"/>
            <p:nvPr/>
          </p:nvSpPr>
          <p:spPr>
            <a:xfrm>
              <a:off x="817626" y="12928848"/>
              <a:ext cx="249087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F1f8 - </a:t>
              </a:r>
              <a:r>
                <a:rPr lang="en-US" sz="1600" err="1">
                  <a:solidFill>
                    <a:srgbClr val="333333"/>
                  </a:solidFill>
                  <a:latin typeface="Segoe UI" panose="020B0502040204020203" pitchFamily="34" charset="0"/>
                  <a:cs typeface="Segoe UI" panose="020B0502040204020203" pitchFamily="34" charset="0"/>
                </a:rPr>
                <a:t>CertificateManager</a:t>
              </a:r>
              <a:endParaRPr lang="en-US" sz="1600">
                <a:solidFill>
                  <a:srgbClr val="333333"/>
                </a:solidFill>
                <a:latin typeface="Segoe UI" panose="020B0502040204020203" pitchFamily="34" charset="0"/>
                <a:cs typeface="Segoe UI" panose="020B0502040204020203" pitchFamily="34" charset="0"/>
              </a:endParaRPr>
            </a:p>
          </p:txBody>
        </p:sp>
      </p:grpSp>
      <p:grpSp>
        <p:nvGrpSpPr>
          <p:cNvPr id="293" name="Group 292">
            <a:extLst>
              <a:ext uri="{FF2B5EF4-FFF2-40B4-BE49-F238E27FC236}">
                <a16:creationId xmlns:a16="http://schemas.microsoft.com/office/drawing/2014/main" id="{F508E360-0B0F-4F74-84DC-0CBEBFB9530E}"/>
              </a:ext>
            </a:extLst>
          </p:cNvPr>
          <p:cNvGrpSpPr/>
          <p:nvPr/>
        </p:nvGrpSpPr>
        <p:grpSpPr>
          <a:xfrm>
            <a:off x="16009387" y="5789821"/>
            <a:ext cx="1914387" cy="338554"/>
            <a:chOff x="20307300" y="5167625"/>
            <a:chExt cx="1914387" cy="338554"/>
          </a:xfrm>
        </p:grpSpPr>
        <p:sp>
          <p:nvSpPr>
            <p:cNvPr id="294" name="TextBox 293">
              <a:extLst>
                <a:ext uri="{FF2B5EF4-FFF2-40B4-BE49-F238E27FC236}">
                  <a16:creationId xmlns:a16="http://schemas.microsoft.com/office/drawing/2014/main" id="{24F9BFF5-063C-4629-9EB5-40A7E01556FA}"/>
                </a:ext>
              </a:extLst>
            </p:cNvPr>
            <p:cNvSpPr txBox="1"/>
            <p:nvPr/>
          </p:nvSpPr>
          <p:spPr>
            <a:xfrm>
              <a:off x="20671263" y="5167625"/>
              <a:ext cx="155042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E912 - Manage</a:t>
              </a:r>
            </a:p>
          </p:txBody>
        </p:sp>
        <p:pic>
          <p:nvPicPr>
            <p:cNvPr id="295" name="Picture 294">
              <a:extLst>
                <a:ext uri="{FF2B5EF4-FFF2-40B4-BE49-F238E27FC236}">
                  <a16:creationId xmlns:a16="http://schemas.microsoft.com/office/drawing/2014/main" id="{1CB75921-9125-4008-829D-86CFFE82C1A9}"/>
                </a:ext>
              </a:extLst>
            </p:cNvPr>
            <p:cNvPicPr>
              <a:picLocks noChangeAspect="1"/>
            </p:cNvPicPr>
            <p:nvPr/>
          </p:nvPicPr>
          <p:blipFill>
            <a:blip r:embed="rId70">
              <a:extLst>
                <a:ext uri="{28A0092B-C50C-407E-A947-70E740481C1C}">
                  <a14:useLocalDpi xmlns:a14="http://schemas.microsoft.com/office/drawing/2010/main" val="0"/>
                </a:ext>
              </a:extLst>
            </a:blip>
            <a:stretch>
              <a:fillRect/>
            </a:stretch>
          </p:blipFill>
          <p:spPr>
            <a:xfrm>
              <a:off x="20307300" y="5233195"/>
              <a:ext cx="192024" cy="192024"/>
            </a:xfrm>
            <a:prstGeom prst="rect">
              <a:avLst/>
            </a:prstGeom>
          </p:spPr>
        </p:pic>
      </p:grpSp>
      <p:grpSp>
        <p:nvGrpSpPr>
          <p:cNvPr id="296" name="Group 295">
            <a:extLst>
              <a:ext uri="{FF2B5EF4-FFF2-40B4-BE49-F238E27FC236}">
                <a16:creationId xmlns:a16="http://schemas.microsoft.com/office/drawing/2014/main" id="{1E756A58-2B9C-4733-9A97-BBF077BC8EEB}"/>
              </a:ext>
            </a:extLst>
          </p:cNvPr>
          <p:cNvGrpSpPr/>
          <p:nvPr/>
        </p:nvGrpSpPr>
        <p:grpSpPr>
          <a:xfrm>
            <a:off x="15979107" y="2485932"/>
            <a:ext cx="2164046" cy="338554"/>
            <a:chOff x="8969642" y="7851398"/>
            <a:chExt cx="2164046" cy="338554"/>
          </a:xfrm>
        </p:grpSpPr>
        <p:sp>
          <p:nvSpPr>
            <p:cNvPr id="297" name="TextBox 296">
              <a:extLst>
                <a:ext uri="{FF2B5EF4-FFF2-40B4-BE49-F238E27FC236}">
                  <a16:creationId xmlns:a16="http://schemas.microsoft.com/office/drawing/2014/main" id="{F77114FB-89C4-42A7-906B-298BF05B340B}"/>
                </a:ext>
              </a:extLst>
            </p:cNvPr>
            <p:cNvSpPr txBox="1"/>
            <p:nvPr/>
          </p:nvSpPr>
          <p:spPr>
            <a:xfrm>
              <a:off x="9331592" y="7851398"/>
              <a:ext cx="180209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EEBE - </a:t>
              </a:r>
              <a:r>
                <a:rPr lang="en-US" sz="1600" err="1">
                  <a:solidFill>
                    <a:srgbClr val="333333"/>
                  </a:solidFill>
                  <a:latin typeface="Segoe UI" panose="020B0502040204020203" pitchFamily="34" charset="0"/>
                  <a:cs typeface="Segoe UI" panose="020B0502040204020203" pitchFamily="34" charset="0"/>
                </a:rPr>
                <a:t>CustomList</a:t>
              </a:r>
              <a:endParaRPr lang="en-US" sz="1600">
                <a:solidFill>
                  <a:srgbClr val="333333"/>
                </a:solidFill>
                <a:latin typeface="Segoe UI" panose="020B0502040204020203" pitchFamily="34" charset="0"/>
                <a:cs typeface="Segoe UI" panose="020B0502040204020203" pitchFamily="34" charset="0"/>
              </a:endParaRPr>
            </a:p>
          </p:txBody>
        </p:sp>
        <p:pic>
          <p:nvPicPr>
            <p:cNvPr id="298" name="Picture 297">
              <a:extLst>
                <a:ext uri="{FF2B5EF4-FFF2-40B4-BE49-F238E27FC236}">
                  <a16:creationId xmlns:a16="http://schemas.microsoft.com/office/drawing/2014/main" id="{2F157485-C56B-4806-848D-A6F3C7CF5552}"/>
                </a:ext>
              </a:extLst>
            </p:cNvPr>
            <p:cNvPicPr>
              <a:picLocks noChangeAspect="1"/>
            </p:cNvPicPr>
            <p:nvPr/>
          </p:nvPicPr>
          <p:blipFill>
            <a:blip r:embed="rId71">
              <a:extLst>
                <a:ext uri="{28A0092B-C50C-407E-A947-70E740481C1C}">
                  <a14:useLocalDpi xmlns:a14="http://schemas.microsoft.com/office/drawing/2010/main" val="0"/>
                </a:ext>
              </a:extLst>
            </a:blip>
            <a:stretch>
              <a:fillRect/>
            </a:stretch>
          </p:blipFill>
          <p:spPr>
            <a:xfrm>
              <a:off x="8969642" y="7916968"/>
              <a:ext cx="192024" cy="192024"/>
            </a:xfrm>
            <a:prstGeom prst="rect">
              <a:avLst/>
            </a:prstGeom>
          </p:spPr>
        </p:pic>
      </p:grpSp>
      <p:grpSp>
        <p:nvGrpSpPr>
          <p:cNvPr id="299" name="Group 298">
            <a:extLst>
              <a:ext uri="{FF2B5EF4-FFF2-40B4-BE49-F238E27FC236}">
                <a16:creationId xmlns:a16="http://schemas.microsoft.com/office/drawing/2014/main" id="{B2B64FB3-2627-48D6-8554-469C0DE30DC2}"/>
              </a:ext>
            </a:extLst>
          </p:cNvPr>
          <p:cNvGrpSpPr/>
          <p:nvPr/>
        </p:nvGrpSpPr>
        <p:grpSpPr>
          <a:xfrm>
            <a:off x="15979107" y="3822362"/>
            <a:ext cx="1843959" cy="338554"/>
            <a:chOff x="12933612" y="11886424"/>
            <a:chExt cx="1843959" cy="338554"/>
          </a:xfrm>
        </p:grpSpPr>
        <p:sp>
          <p:nvSpPr>
            <p:cNvPr id="300" name="TextBox 299">
              <a:extLst>
                <a:ext uri="{FF2B5EF4-FFF2-40B4-BE49-F238E27FC236}">
                  <a16:creationId xmlns:a16="http://schemas.microsoft.com/office/drawing/2014/main" id="{259DB57B-B358-4B41-98C4-AA83CA746564}"/>
                </a:ext>
              </a:extLst>
            </p:cNvPr>
            <p:cNvSpPr txBox="1"/>
            <p:nvPr/>
          </p:nvSpPr>
          <p:spPr>
            <a:xfrm>
              <a:off x="13295562" y="11886424"/>
              <a:ext cx="148200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F1F9 - Firewall</a:t>
              </a:r>
            </a:p>
          </p:txBody>
        </p:sp>
        <p:pic>
          <p:nvPicPr>
            <p:cNvPr id="301" name="Picture 300">
              <a:extLst>
                <a:ext uri="{FF2B5EF4-FFF2-40B4-BE49-F238E27FC236}">
                  <a16:creationId xmlns:a16="http://schemas.microsoft.com/office/drawing/2014/main" id="{8192F1B0-C450-46B0-AED7-E291086F7D4F}"/>
                </a:ext>
              </a:extLst>
            </p:cNvPr>
            <p:cNvPicPr>
              <a:picLocks noChangeAspect="1"/>
            </p:cNvPicPr>
            <p:nvPr/>
          </p:nvPicPr>
          <p:blipFill>
            <a:blip r:embed="rId72">
              <a:extLst>
                <a:ext uri="{28A0092B-C50C-407E-A947-70E740481C1C}">
                  <a14:useLocalDpi xmlns:a14="http://schemas.microsoft.com/office/drawing/2010/main" val="0"/>
                </a:ext>
              </a:extLst>
            </a:blip>
            <a:stretch>
              <a:fillRect/>
            </a:stretch>
          </p:blipFill>
          <p:spPr>
            <a:xfrm>
              <a:off x="12933612" y="11951994"/>
              <a:ext cx="192024" cy="192024"/>
            </a:xfrm>
            <a:prstGeom prst="rect">
              <a:avLst/>
            </a:prstGeom>
          </p:spPr>
        </p:pic>
      </p:grpSp>
      <p:grpSp>
        <p:nvGrpSpPr>
          <p:cNvPr id="302" name="Group 301">
            <a:extLst>
              <a:ext uri="{FF2B5EF4-FFF2-40B4-BE49-F238E27FC236}">
                <a16:creationId xmlns:a16="http://schemas.microsoft.com/office/drawing/2014/main" id="{EE883ED3-F35C-4380-934A-6518EF370B72}"/>
              </a:ext>
            </a:extLst>
          </p:cNvPr>
          <p:cNvGrpSpPr/>
          <p:nvPr/>
        </p:nvGrpSpPr>
        <p:grpSpPr>
          <a:xfrm>
            <a:off x="15979107" y="5158792"/>
            <a:ext cx="2231782" cy="338554"/>
            <a:chOff x="20307300" y="3162980"/>
            <a:chExt cx="2231782" cy="338554"/>
          </a:xfrm>
        </p:grpSpPr>
        <p:sp>
          <p:nvSpPr>
            <p:cNvPr id="303" name="TextBox 302">
              <a:extLst>
                <a:ext uri="{FF2B5EF4-FFF2-40B4-BE49-F238E27FC236}">
                  <a16:creationId xmlns:a16="http://schemas.microsoft.com/office/drawing/2014/main" id="{8C8D2B61-74A8-48E0-8899-F611B151CE7A}"/>
                </a:ext>
              </a:extLst>
            </p:cNvPr>
            <p:cNvSpPr txBox="1"/>
            <p:nvPr/>
          </p:nvSpPr>
          <p:spPr>
            <a:xfrm>
              <a:off x="20671263" y="3162980"/>
              <a:ext cx="186781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F1FB - </a:t>
              </a:r>
              <a:r>
                <a:rPr lang="en-US" sz="1600" err="1">
                  <a:solidFill>
                    <a:srgbClr val="333333"/>
                  </a:solidFill>
                  <a:latin typeface="Segoe UI" panose="020B0502040204020203" pitchFamily="34" charset="0"/>
                  <a:cs typeface="Segoe UI" panose="020B0502040204020203" pitchFamily="34" charset="0"/>
                </a:rPr>
                <a:t>LocalAdmin</a:t>
              </a:r>
              <a:endParaRPr lang="en-US" sz="1600">
                <a:solidFill>
                  <a:srgbClr val="333333"/>
                </a:solidFill>
                <a:latin typeface="Segoe UI" panose="020B0502040204020203" pitchFamily="34" charset="0"/>
                <a:cs typeface="Segoe UI" panose="020B0502040204020203" pitchFamily="34" charset="0"/>
              </a:endParaRPr>
            </a:p>
          </p:txBody>
        </p:sp>
        <p:pic>
          <p:nvPicPr>
            <p:cNvPr id="304" name="Picture 303">
              <a:extLst>
                <a:ext uri="{FF2B5EF4-FFF2-40B4-BE49-F238E27FC236}">
                  <a16:creationId xmlns:a16="http://schemas.microsoft.com/office/drawing/2014/main" id="{0A621DC2-9BBD-4D46-B5A2-EAE802A156E0}"/>
                </a:ext>
              </a:extLst>
            </p:cNvPr>
            <p:cNvPicPr>
              <a:picLocks noChangeAspect="1"/>
            </p:cNvPicPr>
            <p:nvPr/>
          </p:nvPicPr>
          <p:blipFill>
            <a:blip r:embed="rId73">
              <a:extLst>
                <a:ext uri="{28A0092B-C50C-407E-A947-70E740481C1C}">
                  <a14:useLocalDpi xmlns:a14="http://schemas.microsoft.com/office/drawing/2010/main" val="0"/>
                </a:ext>
              </a:extLst>
            </a:blip>
            <a:stretch>
              <a:fillRect/>
            </a:stretch>
          </p:blipFill>
          <p:spPr>
            <a:xfrm>
              <a:off x="20307300" y="3228550"/>
              <a:ext cx="192024" cy="192024"/>
            </a:xfrm>
            <a:prstGeom prst="rect">
              <a:avLst/>
            </a:prstGeom>
          </p:spPr>
        </p:pic>
      </p:grpSp>
      <p:grpSp>
        <p:nvGrpSpPr>
          <p:cNvPr id="305" name="Group 304">
            <a:extLst>
              <a:ext uri="{FF2B5EF4-FFF2-40B4-BE49-F238E27FC236}">
                <a16:creationId xmlns:a16="http://schemas.microsoft.com/office/drawing/2014/main" id="{4F2EC912-2236-43DE-BBB5-3C1E907E6304}"/>
              </a:ext>
            </a:extLst>
          </p:cNvPr>
          <p:cNvGrpSpPr/>
          <p:nvPr/>
        </p:nvGrpSpPr>
        <p:grpSpPr>
          <a:xfrm>
            <a:off x="15979107" y="8499867"/>
            <a:ext cx="2604359" cy="338554"/>
            <a:chOff x="4369308" y="11230317"/>
            <a:chExt cx="2604359" cy="338554"/>
          </a:xfrm>
        </p:grpSpPr>
        <p:sp>
          <p:nvSpPr>
            <p:cNvPr id="306" name="TextBox 305">
              <a:extLst>
                <a:ext uri="{FF2B5EF4-FFF2-40B4-BE49-F238E27FC236}">
                  <a16:creationId xmlns:a16="http://schemas.microsoft.com/office/drawing/2014/main" id="{5432CBF9-2B6B-4B0C-B1E8-544AF84A6416}"/>
                </a:ext>
              </a:extLst>
            </p:cNvPr>
            <p:cNvSpPr txBox="1"/>
            <p:nvPr/>
          </p:nvSpPr>
          <p:spPr>
            <a:xfrm>
              <a:off x="4731258" y="11230317"/>
              <a:ext cx="224240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F1FE - </a:t>
              </a:r>
              <a:r>
                <a:rPr lang="en-US" sz="1600" err="1">
                  <a:solidFill>
                    <a:srgbClr val="333333"/>
                  </a:solidFill>
                  <a:latin typeface="Segoe UI" panose="020B0502040204020203" pitchFamily="34" charset="0"/>
                  <a:cs typeface="Segoe UI" panose="020B0502040204020203" pitchFamily="34" charset="0"/>
                </a:rPr>
                <a:t>ServerProcesses</a:t>
              </a:r>
              <a:endParaRPr lang="en-US" sz="1600">
                <a:solidFill>
                  <a:srgbClr val="333333"/>
                </a:solidFill>
                <a:latin typeface="Segoe UI" panose="020B0502040204020203" pitchFamily="34" charset="0"/>
                <a:cs typeface="Segoe UI" panose="020B0502040204020203" pitchFamily="34" charset="0"/>
              </a:endParaRPr>
            </a:p>
          </p:txBody>
        </p:sp>
        <p:pic>
          <p:nvPicPr>
            <p:cNvPr id="307" name="Picture 306">
              <a:extLst>
                <a:ext uri="{FF2B5EF4-FFF2-40B4-BE49-F238E27FC236}">
                  <a16:creationId xmlns:a16="http://schemas.microsoft.com/office/drawing/2014/main" id="{0DA2580B-A636-478D-8CCC-471F24AB6D79}"/>
                </a:ext>
              </a:extLst>
            </p:cNvPr>
            <p:cNvPicPr>
              <a:picLocks noChangeAspect="1"/>
            </p:cNvPicPr>
            <p:nvPr/>
          </p:nvPicPr>
          <p:blipFill>
            <a:blip r:embed="rId74">
              <a:extLst>
                <a:ext uri="{28A0092B-C50C-407E-A947-70E740481C1C}">
                  <a14:useLocalDpi xmlns:a14="http://schemas.microsoft.com/office/drawing/2010/main" val="0"/>
                </a:ext>
              </a:extLst>
            </a:blip>
            <a:stretch>
              <a:fillRect/>
            </a:stretch>
          </p:blipFill>
          <p:spPr>
            <a:xfrm>
              <a:off x="4369308" y="11295887"/>
              <a:ext cx="192024" cy="192024"/>
            </a:xfrm>
            <a:prstGeom prst="rect">
              <a:avLst/>
            </a:prstGeom>
          </p:spPr>
        </p:pic>
      </p:grpSp>
      <p:grpSp>
        <p:nvGrpSpPr>
          <p:cNvPr id="308" name="Group 307">
            <a:extLst>
              <a:ext uri="{FF2B5EF4-FFF2-40B4-BE49-F238E27FC236}">
                <a16:creationId xmlns:a16="http://schemas.microsoft.com/office/drawing/2014/main" id="{35215445-3394-40E7-A6F0-498808C929F0}"/>
              </a:ext>
            </a:extLst>
          </p:cNvPr>
          <p:cNvGrpSpPr/>
          <p:nvPr/>
        </p:nvGrpSpPr>
        <p:grpSpPr>
          <a:xfrm>
            <a:off x="15979107" y="7163437"/>
            <a:ext cx="2514206" cy="338554"/>
            <a:chOff x="4369308" y="3211737"/>
            <a:chExt cx="2514206" cy="338554"/>
          </a:xfrm>
        </p:grpSpPr>
        <p:sp>
          <p:nvSpPr>
            <p:cNvPr id="309" name="TextBox 308">
              <a:extLst>
                <a:ext uri="{FF2B5EF4-FFF2-40B4-BE49-F238E27FC236}">
                  <a16:creationId xmlns:a16="http://schemas.microsoft.com/office/drawing/2014/main" id="{D5EC0A00-91DC-4F84-879D-AED9CDF2524C}"/>
                </a:ext>
              </a:extLst>
            </p:cNvPr>
            <p:cNvSpPr txBox="1"/>
            <p:nvPr/>
          </p:nvSpPr>
          <p:spPr>
            <a:xfrm>
              <a:off x="4731258" y="3211737"/>
              <a:ext cx="215225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F1FF - </a:t>
              </a:r>
              <a:r>
                <a:rPr lang="en-US" sz="1600" err="1">
                  <a:solidFill>
                    <a:srgbClr val="333333"/>
                  </a:solidFill>
                  <a:latin typeface="Segoe UI" panose="020B0502040204020203" pitchFamily="34" charset="0"/>
                  <a:cs typeface="Segoe UI" panose="020B0502040204020203" pitchFamily="34" charset="0"/>
                </a:rPr>
                <a:t>RegistrayEditor</a:t>
              </a:r>
              <a:endParaRPr lang="en-US" sz="1600">
                <a:solidFill>
                  <a:srgbClr val="333333"/>
                </a:solidFill>
                <a:latin typeface="Segoe UI" panose="020B0502040204020203" pitchFamily="34" charset="0"/>
                <a:cs typeface="Segoe UI" panose="020B0502040204020203" pitchFamily="34" charset="0"/>
              </a:endParaRPr>
            </a:p>
          </p:txBody>
        </p:sp>
        <p:pic>
          <p:nvPicPr>
            <p:cNvPr id="310" name="Picture 309">
              <a:extLst>
                <a:ext uri="{FF2B5EF4-FFF2-40B4-BE49-F238E27FC236}">
                  <a16:creationId xmlns:a16="http://schemas.microsoft.com/office/drawing/2014/main" id="{500979C3-5852-416B-94B7-89D63658A4D5}"/>
                </a:ext>
              </a:extLst>
            </p:cNvPr>
            <p:cNvPicPr>
              <a:picLocks noChangeAspect="1"/>
            </p:cNvPicPr>
            <p:nvPr/>
          </p:nvPicPr>
          <p:blipFill>
            <a:blip r:embed="rId75">
              <a:extLst>
                <a:ext uri="{28A0092B-C50C-407E-A947-70E740481C1C}">
                  <a14:useLocalDpi xmlns:a14="http://schemas.microsoft.com/office/drawing/2010/main" val="0"/>
                </a:ext>
              </a:extLst>
            </a:blip>
            <a:stretch>
              <a:fillRect/>
            </a:stretch>
          </p:blipFill>
          <p:spPr>
            <a:xfrm>
              <a:off x="4369308" y="3277307"/>
              <a:ext cx="192024" cy="192024"/>
            </a:xfrm>
            <a:prstGeom prst="rect">
              <a:avLst/>
            </a:prstGeom>
          </p:spPr>
        </p:pic>
      </p:grpSp>
      <p:grpSp>
        <p:nvGrpSpPr>
          <p:cNvPr id="311" name="Group 310">
            <a:extLst>
              <a:ext uri="{FF2B5EF4-FFF2-40B4-BE49-F238E27FC236}">
                <a16:creationId xmlns:a16="http://schemas.microsoft.com/office/drawing/2014/main" id="{12961BF2-9CBD-41F5-9D66-AFFC92AEB374}"/>
              </a:ext>
            </a:extLst>
          </p:cNvPr>
          <p:cNvGrpSpPr/>
          <p:nvPr/>
        </p:nvGrpSpPr>
        <p:grpSpPr>
          <a:xfrm>
            <a:off x="15979107" y="3154147"/>
            <a:ext cx="2174690" cy="338554"/>
            <a:chOff x="8969642" y="10562102"/>
            <a:chExt cx="2174690" cy="338554"/>
          </a:xfrm>
        </p:grpSpPr>
        <p:sp>
          <p:nvSpPr>
            <p:cNvPr id="312" name="TextBox 311">
              <a:extLst>
                <a:ext uri="{FF2B5EF4-FFF2-40B4-BE49-F238E27FC236}">
                  <a16:creationId xmlns:a16="http://schemas.microsoft.com/office/drawing/2014/main" id="{9408EC84-1186-4273-86DF-620486613BE9}"/>
                </a:ext>
              </a:extLst>
            </p:cNvPr>
            <p:cNvSpPr txBox="1"/>
            <p:nvPr/>
          </p:nvSpPr>
          <p:spPr>
            <a:xfrm>
              <a:off x="9331592" y="10562102"/>
              <a:ext cx="181274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EA17 - DateTime2</a:t>
              </a:r>
            </a:p>
          </p:txBody>
        </p:sp>
        <p:pic>
          <p:nvPicPr>
            <p:cNvPr id="313" name="Picture 312">
              <a:extLst>
                <a:ext uri="{FF2B5EF4-FFF2-40B4-BE49-F238E27FC236}">
                  <a16:creationId xmlns:a16="http://schemas.microsoft.com/office/drawing/2014/main" id="{A9FA4E1C-FA37-4199-BDCE-5F5CDA29AB1E}"/>
                </a:ext>
              </a:extLst>
            </p:cNvPr>
            <p:cNvPicPr>
              <a:picLocks noChangeAspect="1"/>
            </p:cNvPicPr>
            <p:nvPr/>
          </p:nvPicPr>
          <p:blipFill>
            <a:blip r:embed="rId76">
              <a:extLst>
                <a:ext uri="{28A0092B-C50C-407E-A947-70E740481C1C}">
                  <a14:useLocalDpi xmlns:a14="http://schemas.microsoft.com/office/drawing/2010/main" val="0"/>
                </a:ext>
              </a:extLst>
            </a:blip>
            <a:stretch>
              <a:fillRect/>
            </a:stretch>
          </p:blipFill>
          <p:spPr>
            <a:xfrm>
              <a:off x="8969642" y="10627672"/>
              <a:ext cx="192024" cy="192024"/>
            </a:xfrm>
            <a:prstGeom prst="rect">
              <a:avLst/>
            </a:prstGeom>
          </p:spPr>
        </p:pic>
      </p:grpSp>
      <p:grpSp>
        <p:nvGrpSpPr>
          <p:cNvPr id="314" name="Group 313">
            <a:extLst>
              <a:ext uri="{FF2B5EF4-FFF2-40B4-BE49-F238E27FC236}">
                <a16:creationId xmlns:a16="http://schemas.microsoft.com/office/drawing/2014/main" id="{0CD1D567-5582-4CAB-BC71-0E32F5D48B5B}"/>
              </a:ext>
            </a:extLst>
          </p:cNvPr>
          <p:cNvGrpSpPr/>
          <p:nvPr/>
        </p:nvGrpSpPr>
        <p:grpSpPr>
          <a:xfrm>
            <a:off x="15979107" y="6495222"/>
            <a:ext cx="2132499" cy="338554"/>
            <a:chOff x="456628" y="10562102"/>
            <a:chExt cx="2132499" cy="338554"/>
          </a:xfrm>
        </p:grpSpPr>
        <p:sp>
          <p:nvSpPr>
            <p:cNvPr id="315" name="TextBox 314">
              <a:extLst>
                <a:ext uri="{FF2B5EF4-FFF2-40B4-BE49-F238E27FC236}">
                  <a16:creationId xmlns:a16="http://schemas.microsoft.com/office/drawing/2014/main" id="{CDD79CBE-AF24-4580-A687-DC901DFD0191}"/>
                </a:ext>
              </a:extLst>
            </p:cNvPr>
            <p:cNvSpPr txBox="1"/>
            <p:nvPr/>
          </p:nvSpPr>
          <p:spPr>
            <a:xfrm>
              <a:off x="818578" y="10562102"/>
              <a:ext cx="177054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E9F5 - Processing</a:t>
              </a:r>
            </a:p>
          </p:txBody>
        </p:sp>
        <p:pic>
          <p:nvPicPr>
            <p:cNvPr id="316" name="Picture 315">
              <a:extLst>
                <a:ext uri="{FF2B5EF4-FFF2-40B4-BE49-F238E27FC236}">
                  <a16:creationId xmlns:a16="http://schemas.microsoft.com/office/drawing/2014/main" id="{ABED5F9E-EAD2-476E-A5E3-4AD00254546D}"/>
                </a:ext>
              </a:extLst>
            </p:cNvPr>
            <p:cNvPicPr>
              <a:picLocks noChangeAspect="1"/>
            </p:cNvPicPr>
            <p:nvPr/>
          </p:nvPicPr>
          <p:blipFill>
            <a:blip r:embed="rId77">
              <a:extLst>
                <a:ext uri="{28A0092B-C50C-407E-A947-70E740481C1C}">
                  <a14:useLocalDpi xmlns:a14="http://schemas.microsoft.com/office/drawing/2010/main" val="0"/>
                </a:ext>
              </a:extLst>
            </a:blip>
            <a:stretch>
              <a:fillRect/>
            </a:stretch>
          </p:blipFill>
          <p:spPr>
            <a:xfrm>
              <a:off x="456628" y="10627672"/>
              <a:ext cx="192024" cy="192024"/>
            </a:xfrm>
            <a:prstGeom prst="rect">
              <a:avLst/>
            </a:prstGeom>
          </p:spPr>
        </p:pic>
      </p:grpSp>
      <p:grpSp>
        <p:nvGrpSpPr>
          <p:cNvPr id="317" name="Group 316">
            <a:extLst>
              <a:ext uri="{FF2B5EF4-FFF2-40B4-BE49-F238E27FC236}">
                <a16:creationId xmlns:a16="http://schemas.microsoft.com/office/drawing/2014/main" id="{E6DCD747-9882-4163-BC72-C484E6F17B17}"/>
              </a:ext>
            </a:extLst>
          </p:cNvPr>
          <p:cNvGrpSpPr/>
          <p:nvPr/>
        </p:nvGrpSpPr>
        <p:grpSpPr>
          <a:xfrm>
            <a:off x="15979107" y="4490577"/>
            <a:ext cx="2639946" cy="338554"/>
            <a:chOff x="16053727" y="7155456"/>
            <a:chExt cx="2639946" cy="338554"/>
          </a:xfrm>
        </p:grpSpPr>
        <p:sp>
          <p:nvSpPr>
            <p:cNvPr id="318" name="TextBox 317">
              <a:extLst>
                <a:ext uri="{FF2B5EF4-FFF2-40B4-BE49-F238E27FC236}">
                  <a16:creationId xmlns:a16="http://schemas.microsoft.com/office/drawing/2014/main" id="{36B322F7-5D2F-48D0-B067-3FFBC7FDB5FE}"/>
                </a:ext>
              </a:extLst>
            </p:cNvPr>
            <p:cNvSpPr txBox="1"/>
            <p:nvPr/>
          </p:nvSpPr>
          <p:spPr>
            <a:xfrm>
              <a:off x="16415677" y="7155456"/>
              <a:ext cx="227799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F18F - </a:t>
              </a:r>
              <a:r>
                <a:rPr lang="en-US" sz="1600" err="1">
                  <a:solidFill>
                    <a:srgbClr val="333333"/>
                  </a:solidFill>
                  <a:latin typeface="Segoe UI" panose="020B0502040204020203" pitchFamily="34" charset="0"/>
                  <a:cs typeface="Segoe UI" panose="020B0502040204020203" pitchFamily="34" charset="0"/>
                </a:rPr>
                <a:t>HardDriveGroup</a:t>
              </a:r>
              <a:endParaRPr lang="en-US" sz="1600">
                <a:solidFill>
                  <a:srgbClr val="333333"/>
                </a:solidFill>
                <a:latin typeface="Segoe UI" panose="020B0502040204020203" pitchFamily="34" charset="0"/>
                <a:cs typeface="Segoe UI" panose="020B0502040204020203" pitchFamily="34" charset="0"/>
              </a:endParaRPr>
            </a:p>
          </p:txBody>
        </p:sp>
        <p:pic>
          <p:nvPicPr>
            <p:cNvPr id="319" name="Picture 318">
              <a:extLst>
                <a:ext uri="{FF2B5EF4-FFF2-40B4-BE49-F238E27FC236}">
                  <a16:creationId xmlns:a16="http://schemas.microsoft.com/office/drawing/2014/main" id="{3DC30AC9-8792-442E-9D7D-3CCE3CFCBFDC}"/>
                </a:ext>
              </a:extLst>
            </p:cNvPr>
            <p:cNvPicPr>
              <a:picLocks noChangeAspect="1"/>
            </p:cNvPicPr>
            <p:nvPr/>
          </p:nvPicPr>
          <p:blipFill>
            <a:blip r:embed="rId78">
              <a:extLst>
                <a:ext uri="{28A0092B-C50C-407E-A947-70E740481C1C}">
                  <a14:useLocalDpi xmlns:a14="http://schemas.microsoft.com/office/drawing/2010/main" val="0"/>
                </a:ext>
              </a:extLst>
            </a:blip>
            <a:stretch>
              <a:fillRect/>
            </a:stretch>
          </p:blipFill>
          <p:spPr>
            <a:xfrm>
              <a:off x="16053727" y="7221026"/>
              <a:ext cx="192024" cy="192024"/>
            </a:xfrm>
            <a:prstGeom prst="rect">
              <a:avLst/>
            </a:prstGeom>
          </p:spPr>
        </p:pic>
      </p:grpSp>
      <p:sp>
        <p:nvSpPr>
          <p:cNvPr id="320" name="TextBox 319">
            <a:extLst>
              <a:ext uri="{FF2B5EF4-FFF2-40B4-BE49-F238E27FC236}">
                <a16:creationId xmlns:a16="http://schemas.microsoft.com/office/drawing/2014/main" id="{7622D7B8-DA88-4FFC-BA09-938F530485F3}"/>
              </a:ext>
            </a:extLst>
          </p:cNvPr>
          <p:cNvSpPr txBox="1"/>
          <p:nvPr/>
        </p:nvSpPr>
        <p:spPr>
          <a:xfrm>
            <a:off x="15979107" y="1328530"/>
            <a:ext cx="683970"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Tools</a:t>
            </a:r>
          </a:p>
        </p:txBody>
      </p:sp>
      <p:sp>
        <p:nvSpPr>
          <p:cNvPr id="321" name="TextBox 320">
            <a:extLst>
              <a:ext uri="{FF2B5EF4-FFF2-40B4-BE49-F238E27FC236}">
                <a16:creationId xmlns:a16="http://schemas.microsoft.com/office/drawing/2014/main" id="{2E5A1A36-0EEB-47E1-8D89-9E8281795882}"/>
              </a:ext>
            </a:extLst>
          </p:cNvPr>
          <p:cNvSpPr txBox="1"/>
          <p:nvPr/>
        </p:nvSpPr>
        <p:spPr>
          <a:xfrm>
            <a:off x="20106622" y="10028226"/>
            <a:ext cx="906851"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Cursors</a:t>
            </a:r>
          </a:p>
        </p:txBody>
      </p:sp>
      <p:grpSp>
        <p:nvGrpSpPr>
          <p:cNvPr id="322" name="Group 321">
            <a:extLst>
              <a:ext uri="{FF2B5EF4-FFF2-40B4-BE49-F238E27FC236}">
                <a16:creationId xmlns:a16="http://schemas.microsoft.com/office/drawing/2014/main" id="{152A7F34-0CCB-475E-B8C7-4F93BFB079FE}"/>
              </a:ext>
            </a:extLst>
          </p:cNvPr>
          <p:cNvGrpSpPr/>
          <p:nvPr/>
        </p:nvGrpSpPr>
        <p:grpSpPr>
          <a:xfrm>
            <a:off x="20925372" y="10344169"/>
            <a:ext cx="424942" cy="543219"/>
            <a:chOff x="455676" y="1487604"/>
            <a:chExt cx="424942" cy="543219"/>
          </a:xfrm>
        </p:grpSpPr>
        <p:sp>
          <p:nvSpPr>
            <p:cNvPr id="323" name="Oval 322">
              <a:extLst>
                <a:ext uri="{FF2B5EF4-FFF2-40B4-BE49-F238E27FC236}">
                  <a16:creationId xmlns:a16="http://schemas.microsoft.com/office/drawing/2014/main" id="{A6AAD658-E3FA-474E-87E2-EE073B55B9BD}"/>
                </a:ext>
              </a:extLst>
            </p:cNvPr>
            <p:cNvSpPr/>
            <p:nvPr/>
          </p:nvSpPr>
          <p:spPr>
            <a:xfrm>
              <a:off x="455676" y="1487604"/>
              <a:ext cx="402336" cy="402336"/>
            </a:xfrm>
            <a:prstGeom prst="ellipse">
              <a:avLst/>
            </a:prstGeom>
            <a:solidFill>
              <a:srgbClr val="00B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4" name="Graphic 323">
              <a:extLst>
                <a:ext uri="{FF2B5EF4-FFF2-40B4-BE49-F238E27FC236}">
                  <a16:creationId xmlns:a16="http://schemas.microsoft.com/office/drawing/2014/main" id="{97CE322B-302E-46A9-BDE7-27BE10B396C2}"/>
                </a:ext>
              </a:extLst>
            </p:cNvPr>
            <p:cNvPicPr>
              <a:picLocks noChangeAspect="1"/>
            </p:cNvPicPr>
            <p:nvPr/>
          </p:nvPicPr>
          <p:blipFill>
            <a:blip r:embed="rId79">
              <a:extLst>
                <a:ext uri="{96DAC541-7B7A-43D3-8B79-37D633B846F1}">
                  <asvg:svgBlip xmlns:asvg="http://schemas.microsoft.com/office/drawing/2016/SVG/main" r:embed="rId80"/>
                </a:ext>
              </a:extLst>
            </a:blip>
            <a:stretch>
              <a:fillRect/>
            </a:stretch>
          </p:blipFill>
          <p:spPr>
            <a:xfrm>
              <a:off x="688594" y="1756503"/>
              <a:ext cx="192024" cy="274320"/>
            </a:xfrm>
            <a:prstGeom prst="rect">
              <a:avLst/>
            </a:prstGeom>
          </p:spPr>
        </p:pic>
      </p:grpSp>
      <p:pic>
        <p:nvPicPr>
          <p:cNvPr id="325" name="Graphic 324">
            <a:extLst>
              <a:ext uri="{FF2B5EF4-FFF2-40B4-BE49-F238E27FC236}">
                <a16:creationId xmlns:a16="http://schemas.microsoft.com/office/drawing/2014/main" id="{E378CD03-0F99-47F1-AE2A-E30448CF687E}"/>
              </a:ext>
            </a:extLst>
          </p:cNvPr>
          <p:cNvPicPr>
            <a:picLocks noChangeAspect="1"/>
          </p:cNvPicPr>
          <p:nvPr/>
        </p:nvPicPr>
        <p:blipFill>
          <a:blip r:embed="rId81">
            <a:extLst>
              <a:ext uri="{96DAC541-7B7A-43D3-8B79-37D633B846F1}">
                <asvg:svgBlip xmlns:asvg="http://schemas.microsoft.com/office/drawing/2016/SVG/main" r:embed="rId82"/>
              </a:ext>
            </a:extLst>
          </a:blip>
          <a:stretch>
            <a:fillRect/>
          </a:stretch>
        </p:blipFill>
        <p:spPr>
          <a:xfrm>
            <a:off x="21794875" y="10530718"/>
            <a:ext cx="457200" cy="170121"/>
          </a:xfrm>
          <a:prstGeom prst="rect">
            <a:avLst/>
          </a:prstGeom>
        </p:spPr>
      </p:pic>
      <p:pic>
        <p:nvPicPr>
          <p:cNvPr id="326" name="Graphic 325">
            <a:extLst>
              <a:ext uri="{FF2B5EF4-FFF2-40B4-BE49-F238E27FC236}">
                <a16:creationId xmlns:a16="http://schemas.microsoft.com/office/drawing/2014/main" id="{D37184F8-EB9D-4CA0-A41C-1B64EAD2E4C7}"/>
              </a:ext>
            </a:extLst>
          </p:cNvPr>
          <p:cNvPicPr>
            <a:picLocks noChangeAspect="1"/>
          </p:cNvPicPr>
          <p:nvPr/>
        </p:nvPicPr>
        <p:blipFill>
          <a:blip r:embed="rId83">
            <a:extLst>
              <a:ext uri="{96DAC541-7B7A-43D3-8B79-37D633B846F1}">
                <asvg:svgBlip xmlns:asvg="http://schemas.microsoft.com/office/drawing/2016/SVG/main" r:embed="rId84"/>
              </a:ext>
            </a:extLst>
          </a:blip>
          <a:stretch>
            <a:fillRect/>
          </a:stretch>
        </p:blipFill>
        <p:spPr>
          <a:xfrm>
            <a:off x="22696636" y="10387178"/>
            <a:ext cx="170121" cy="457200"/>
          </a:xfrm>
          <a:prstGeom prst="rect">
            <a:avLst/>
          </a:prstGeom>
        </p:spPr>
      </p:pic>
      <p:pic>
        <p:nvPicPr>
          <p:cNvPr id="327" name="Graphic 326">
            <a:extLst>
              <a:ext uri="{FF2B5EF4-FFF2-40B4-BE49-F238E27FC236}">
                <a16:creationId xmlns:a16="http://schemas.microsoft.com/office/drawing/2014/main" id="{1D04D48E-59D9-412F-BC8B-813BB089EF3F}"/>
              </a:ext>
            </a:extLst>
          </p:cNvPr>
          <p:cNvPicPr>
            <a:picLocks noChangeAspect="1"/>
          </p:cNvPicPr>
          <p:nvPr/>
        </p:nvPicPr>
        <p:blipFill>
          <a:blip r:embed="rId79">
            <a:extLst>
              <a:ext uri="{96DAC541-7B7A-43D3-8B79-37D633B846F1}">
                <asvg:svgBlip xmlns:asvg="http://schemas.microsoft.com/office/drawing/2016/SVG/main" r:embed="rId80"/>
              </a:ext>
            </a:extLst>
          </a:blip>
          <a:stretch>
            <a:fillRect/>
          </a:stretch>
        </p:blipFill>
        <p:spPr>
          <a:xfrm>
            <a:off x="20288787" y="10478618"/>
            <a:ext cx="192024" cy="274320"/>
          </a:xfrm>
          <a:prstGeom prst="rect">
            <a:avLst/>
          </a:prstGeom>
        </p:spPr>
      </p:pic>
      <p:grpSp>
        <p:nvGrpSpPr>
          <p:cNvPr id="329" name="Group 328">
            <a:extLst>
              <a:ext uri="{FF2B5EF4-FFF2-40B4-BE49-F238E27FC236}">
                <a16:creationId xmlns:a16="http://schemas.microsoft.com/office/drawing/2014/main" id="{77DB5DC8-5ECA-4AE9-B80F-979F0C1526B9}"/>
              </a:ext>
            </a:extLst>
          </p:cNvPr>
          <p:cNvGrpSpPr/>
          <p:nvPr/>
        </p:nvGrpSpPr>
        <p:grpSpPr>
          <a:xfrm>
            <a:off x="20188140" y="11574928"/>
            <a:ext cx="1513887" cy="338554"/>
            <a:chOff x="16053727" y="11825266"/>
            <a:chExt cx="1513887" cy="338554"/>
          </a:xfrm>
        </p:grpSpPr>
        <p:sp>
          <p:nvSpPr>
            <p:cNvPr id="330" name="TextBox 329">
              <a:extLst>
                <a:ext uri="{FF2B5EF4-FFF2-40B4-BE49-F238E27FC236}">
                  <a16:creationId xmlns:a16="http://schemas.microsoft.com/office/drawing/2014/main" id="{40E07E8E-5773-4F41-84C9-53BF11E1BA29}"/>
                </a:ext>
              </a:extLst>
            </p:cNvPr>
            <p:cNvSpPr txBox="1"/>
            <p:nvPr/>
          </p:nvSpPr>
          <p:spPr>
            <a:xfrm>
              <a:off x="16313745" y="11825266"/>
              <a:ext cx="1253869" cy="338554"/>
            </a:xfrm>
            <a:prstGeom prst="rect">
              <a:avLst/>
            </a:prstGeom>
            <a:noFill/>
          </p:spPr>
          <p:txBody>
            <a:bodyPr wrap="none" rtlCol="0">
              <a:spAutoFit/>
            </a:bodyPr>
            <a:lstStyle/>
            <a:p>
              <a:r>
                <a:rPr lang="en-US" sz="1600">
                  <a:solidFill>
                    <a:srgbClr val="999999"/>
                  </a:solidFill>
                  <a:latin typeface="Segoe UI" panose="020B0502040204020203" pitchFamily="34" charset="0"/>
                  <a:cs typeface="Segoe UI" panose="020B0502040204020203" pitchFamily="34" charset="0"/>
                </a:rPr>
                <a:t>Action label</a:t>
              </a:r>
            </a:p>
          </p:txBody>
        </p:sp>
        <p:pic>
          <p:nvPicPr>
            <p:cNvPr id="331" name="Picture 330">
              <a:extLst>
                <a:ext uri="{FF2B5EF4-FFF2-40B4-BE49-F238E27FC236}">
                  <a16:creationId xmlns:a16="http://schemas.microsoft.com/office/drawing/2014/main" id="{7D976B5E-E2E1-4D21-836D-92FEA367B3DD}"/>
                </a:ext>
              </a:extLst>
            </p:cNvPr>
            <p:cNvPicPr>
              <a:picLocks noChangeAspect="1"/>
            </p:cNvPicPr>
            <p:nvPr/>
          </p:nvPicPr>
          <p:blipFill>
            <a:blip r:embed="rId53">
              <a:alphaModFix amt="50000"/>
              <a:extLst>
                <a:ext uri="{28A0092B-C50C-407E-A947-70E740481C1C}">
                  <a14:useLocalDpi xmlns:a14="http://schemas.microsoft.com/office/drawing/2010/main" val="0"/>
                </a:ext>
              </a:extLst>
            </a:blip>
            <a:stretch>
              <a:fillRect/>
            </a:stretch>
          </p:blipFill>
          <p:spPr>
            <a:xfrm>
              <a:off x="16053727" y="11898531"/>
              <a:ext cx="192024" cy="192024"/>
            </a:xfrm>
            <a:prstGeom prst="rect">
              <a:avLst/>
            </a:prstGeom>
          </p:spPr>
        </p:pic>
      </p:grpSp>
      <p:sp>
        <p:nvSpPr>
          <p:cNvPr id="2" name="TextBox 1">
            <a:extLst>
              <a:ext uri="{FF2B5EF4-FFF2-40B4-BE49-F238E27FC236}">
                <a16:creationId xmlns:a16="http://schemas.microsoft.com/office/drawing/2014/main" id="{069A02E4-0D86-48D3-8B36-EB104DE3BD79}"/>
              </a:ext>
            </a:extLst>
          </p:cNvPr>
          <p:cNvSpPr txBox="1"/>
          <p:nvPr/>
        </p:nvSpPr>
        <p:spPr>
          <a:xfrm>
            <a:off x="20106622" y="11962853"/>
            <a:ext cx="3942809" cy="892552"/>
          </a:xfrm>
          <a:prstGeom prst="rect">
            <a:avLst/>
          </a:prstGeom>
          <a:noFill/>
        </p:spPr>
        <p:txBody>
          <a:bodyPr wrap="square" rtlCol="0">
            <a:spAutoFit/>
          </a:bodyPr>
          <a:lstStyle/>
          <a:p>
            <a:r>
              <a:rPr lang="en-US" sz="1300">
                <a:solidFill>
                  <a:schemeClr val="tx1">
                    <a:lumMod val="50000"/>
                    <a:lumOff val="50000"/>
                  </a:schemeClr>
                </a:solidFill>
                <a:latin typeface="Segoe UI" panose="020B0502040204020203" pitchFamily="34" charset="0"/>
                <a:cs typeface="Segoe UI" panose="020B0502040204020203" pitchFamily="34" charset="0"/>
              </a:rPr>
              <a:t>For disabled icons set color of icons and text to R=153, G=153, B=153 (#99999).</a:t>
            </a:r>
          </a:p>
          <a:p>
            <a:r>
              <a:rPr lang="en-US" sz="1300">
                <a:solidFill>
                  <a:schemeClr val="tx1">
                    <a:lumMod val="50000"/>
                    <a:lumOff val="50000"/>
                  </a:schemeClr>
                </a:solidFill>
                <a:latin typeface="Segoe UI" panose="020B0502040204020203" pitchFamily="34" charset="0"/>
                <a:cs typeface="Segoe UI" panose="020B0502040204020203" pitchFamily="34" charset="0"/>
              </a:rPr>
              <a:t>In ppt for icon to look disabled set transparency to 50%</a:t>
            </a:r>
          </a:p>
        </p:txBody>
      </p:sp>
      <p:sp>
        <p:nvSpPr>
          <p:cNvPr id="332" name="TextBox 331">
            <a:extLst>
              <a:ext uri="{FF2B5EF4-FFF2-40B4-BE49-F238E27FC236}">
                <a16:creationId xmlns:a16="http://schemas.microsoft.com/office/drawing/2014/main" id="{8BC8EAAF-93E7-4E8B-A63E-9AF371EC2AD3}"/>
              </a:ext>
            </a:extLst>
          </p:cNvPr>
          <p:cNvSpPr txBox="1"/>
          <p:nvPr/>
        </p:nvSpPr>
        <p:spPr>
          <a:xfrm>
            <a:off x="20081606" y="11211441"/>
            <a:ext cx="2214068" cy="338554"/>
          </a:xfrm>
          <a:prstGeom prst="rect">
            <a:avLst/>
          </a:prstGeom>
          <a:noFill/>
        </p:spPr>
        <p:txBody>
          <a:bodyPr wrap="none" rtlCol="0">
            <a:spAutoFit/>
          </a:bodyPr>
          <a:lstStyle/>
          <a:p>
            <a:r>
              <a:rPr lang="en-US" sz="1600">
                <a:solidFill>
                  <a:srgbClr val="333333"/>
                </a:solidFill>
                <a:latin typeface="Segoe UI Bold" panose="020B0802040204020203" pitchFamily="34" charset="0"/>
                <a:cs typeface="Segoe UI Bold" panose="020B0802040204020203" pitchFamily="34" charset="0"/>
              </a:rPr>
              <a:t>Disabled icon sample</a:t>
            </a:r>
          </a:p>
        </p:txBody>
      </p:sp>
    </p:spTree>
    <p:extLst>
      <p:ext uri="{BB962C8B-B14F-4D97-AF65-F5344CB8AC3E}">
        <p14:creationId xmlns:p14="http://schemas.microsoft.com/office/powerpoint/2010/main" val="3750605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a:extLst>
              <a:ext uri="{FF2B5EF4-FFF2-40B4-BE49-F238E27FC236}">
                <a16:creationId xmlns:a16="http://schemas.microsoft.com/office/drawing/2014/main" id="{972781DB-76DE-4ABB-A312-AB32EE4D7674}"/>
              </a:ext>
            </a:extLst>
          </p:cNvPr>
          <p:cNvGrpSpPr/>
          <p:nvPr/>
        </p:nvGrpSpPr>
        <p:grpSpPr>
          <a:xfrm>
            <a:off x="533242" y="1379023"/>
            <a:ext cx="1792150" cy="338554"/>
            <a:chOff x="436626" y="1047257"/>
            <a:chExt cx="1792150" cy="338554"/>
          </a:xfrm>
        </p:grpSpPr>
        <p:pic>
          <p:nvPicPr>
            <p:cNvPr id="7" name="Picture 6">
              <a:extLst>
                <a:ext uri="{FF2B5EF4-FFF2-40B4-BE49-F238E27FC236}">
                  <a16:creationId xmlns:a16="http://schemas.microsoft.com/office/drawing/2014/main" id="{A875050B-94BF-4A45-8DD6-89022E4B77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626" y="1112827"/>
              <a:ext cx="192024" cy="192024"/>
            </a:xfrm>
            <a:prstGeom prst="rect">
              <a:avLst/>
            </a:prstGeom>
          </p:spPr>
        </p:pic>
        <p:sp>
          <p:nvSpPr>
            <p:cNvPr id="38" name="TextBox 37">
              <a:extLst>
                <a:ext uri="{FF2B5EF4-FFF2-40B4-BE49-F238E27FC236}">
                  <a16:creationId xmlns:a16="http://schemas.microsoft.com/office/drawing/2014/main" id="{BF12958A-72EB-4EBE-9F7B-62D6B1BB0074}"/>
                </a:ext>
              </a:extLst>
            </p:cNvPr>
            <p:cNvSpPr txBox="1"/>
            <p:nvPr/>
          </p:nvSpPr>
          <p:spPr>
            <a:xfrm>
              <a:off x="798576" y="1047257"/>
              <a:ext cx="143020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E8FB - Accept</a:t>
              </a:r>
            </a:p>
          </p:txBody>
        </p:sp>
      </p:grpSp>
      <p:grpSp>
        <p:nvGrpSpPr>
          <p:cNvPr id="55" name="Group 54">
            <a:extLst>
              <a:ext uri="{FF2B5EF4-FFF2-40B4-BE49-F238E27FC236}">
                <a16:creationId xmlns:a16="http://schemas.microsoft.com/office/drawing/2014/main" id="{6AEB6801-751F-493E-B136-DBA4ED50CDA8}"/>
              </a:ext>
            </a:extLst>
          </p:cNvPr>
          <p:cNvGrpSpPr/>
          <p:nvPr/>
        </p:nvGrpSpPr>
        <p:grpSpPr>
          <a:xfrm>
            <a:off x="533242" y="2683337"/>
            <a:ext cx="1550096" cy="338554"/>
            <a:chOff x="436626" y="1690919"/>
            <a:chExt cx="1550096" cy="338554"/>
          </a:xfrm>
        </p:grpSpPr>
        <p:pic>
          <p:nvPicPr>
            <p:cNvPr id="9" name="Picture 8">
              <a:extLst>
                <a:ext uri="{FF2B5EF4-FFF2-40B4-BE49-F238E27FC236}">
                  <a16:creationId xmlns:a16="http://schemas.microsoft.com/office/drawing/2014/main" id="{62970984-8176-4AF2-BD1B-FBAF3758DB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626" y="1756489"/>
              <a:ext cx="192024" cy="192024"/>
            </a:xfrm>
            <a:prstGeom prst="rect">
              <a:avLst/>
            </a:prstGeom>
          </p:spPr>
        </p:pic>
        <p:sp>
          <p:nvSpPr>
            <p:cNvPr id="39" name="TextBox 38">
              <a:extLst>
                <a:ext uri="{FF2B5EF4-FFF2-40B4-BE49-F238E27FC236}">
                  <a16:creationId xmlns:a16="http://schemas.microsoft.com/office/drawing/2014/main" id="{80275D2D-0B7D-46A8-BFF3-71DA26AA70E2}"/>
                </a:ext>
              </a:extLst>
            </p:cNvPr>
            <p:cNvSpPr txBox="1"/>
            <p:nvPr/>
          </p:nvSpPr>
          <p:spPr>
            <a:xfrm>
              <a:off x="798576" y="1690919"/>
              <a:ext cx="118814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E710 - Add</a:t>
              </a:r>
            </a:p>
          </p:txBody>
        </p:sp>
      </p:grpSp>
      <p:grpSp>
        <p:nvGrpSpPr>
          <p:cNvPr id="56" name="Group 55">
            <a:extLst>
              <a:ext uri="{FF2B5EF4-FFF2-40B4-BE49-F238E27FC236}">
                <a16:creationId xmlns:a16="http://schemas.microsoft.com/office/drawing/2014/main" id="{910C70EE-891E-4829-B38F-C0BB0FC6EFFC}"/>
              </a:ext>
            </a:extLst>
          </p:cNvPr>
          <p:cNvGrpSpPr/>
          <p:nvPr/>
        </p:nvGrpSpPr>
        <p:grpSpPr>
          <a:xfrm>
            <a:off x="533242" y="3335494"/>
            <a:ext cx="1902756" cy="338554"/>
            <a:chOff x="436626" y="2364351"/>
            <a:chExt cx="1902756" cy="338554"/>
          </a:xfrm>
        </p:grpSpPr>
        <p:pic>
          <p:nvPicPr>
            <p:cNvPr id="11" name="Picture 10">
              <a:extLst>
                <a:ext uri="{FF2B5EF4-FFF2-40B4-BE49-F238E27FC236}">
                  <a16:creationId xmlns:a16="http://schemas.microsoft.com/office/drawing/2014/main" id="{FD52A0F6-FF66-44BB-A4DA-4DD9C1B93E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6626" y="2429921"/>
              <a:ext cx="192024" cy="192024"/>
            </a:xfrm>
            <a:prstGeom prst="rect">
              <a:avLst/>
            </a:prstGeom>
          </p:spPr>
        </p:pic>
        <p:sp>
          <p:nvSpPr>
            <p:cNvPr id="40" name="TextBox 39">
              <a:extLst>
                <a:ext uri="{FF2B5EF4-FFF2-40B4-BE49-F238E27FC236}">
                  <a16:creationId xmlns:a16="http://schemas.microsoft.com/office/drawing/2014/main" id="{E4BFAF86-0978-44E8-B166-D97674DD89B0}"/>
                </a:ext>
              </a:extLst>
            </p:cNvPr>
            <p:cNvSpPr txBox="1"/>
            <p:nvPr/>
          </p:nvSpPr>
          <p:spPr>
            <a:xfrm>
              <a:off x="798576" y="2364351"/>
              <a:ext cx="154080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E71D - </a:t>
              </a:r>
              <a:r>
                <a:rPr lang="en-US" sz="1600" err="1">
                  <a:solidFill>
                    <a:srgbClr val="333333"/>
                  </a:solidFill>
                  <a:latin typeface="Segoe UI" panose="020B0502040204020203" pitchFamily="34" charset="0"/>
                  <a:cs typeface="Segoe UI" panose="020B0502040204020203" pitchFamily="34" charset="0"/>
                </a:rPr>
                <a:t>AllApps</a:t>
              </a:r>
              <a:endParaRPr lang="en-US" sz="1600">
                <a:solidFill>
                  <a:srgbClr val="333333"/>
                </a:solidFill>
                <a:latin typeface="Segoe UI" panose="020B0502040204020203" pitchFamily="34" charset="0"/>
                <a:cs typeface="Segoe UI" panose="020B0502040204020203" pitchFamily="34" charset="0"/>
              </a:endParaRPr>
            </a:p>
          </p:txBody>
        </p:sp>
      </p:grpSp>
      <p:grpSp>
        <p:nvGrpSpPr>
          <p:cNvPr id="57" name="Group 56">
            <a:extLst>
              <a:ext uri="{FF2B5EF4-FFF2-40B4-BE49-F238E27FC236}">
                <a16:creationId xmlns:a16="http://schemas.microsoft.com/office/drawing/2014/main" id="{184A3656-36A7-48A5-B12A-406D373ADECE}"/>
              </a:ext>
            </a:extLst>
          </p:cNvPr>
          <p:cNvGrpSpPr/>
          <p:nvPr/>
        </p:nvGrpSpPr>
        <p:grpSpPr>
          <a:xfrm>
            <a:off x="533242" y="3987651"/>
            <a:ext cx="2685471" cy="338554"/>
            <a:chOff x="436626" y="3003252"/>
            <a:chExt cx="2685471" cy="338554"/>
          </a:xfrm>
        </p:grpSpPr>
        <p:pic>
          <p:nvPicPr>
            <p:cNvPr id="13" name="Picture 12">
              <a:extLst>
                <a:ext uri="{FF2B5EF4-FFF2-40B4-BE49-F238E27FC236}">
                  <a16:creationId xmlns:a16="http://schemas.microsoft.com/office/drawing/2014/main" id="{56985CFE-9A8A-4C61-9F9C-DFA5399CB64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6626" y="3068822"/>
              <a:ext cx="192024" cy="192024"/>
            </a:xfrm>
            <a:prstGeom prst="rect">
              <a:avLst/>
            </a:prstGeom>
          </p:spPr>
        </p:pic>
        <p:sp>
          <p:nvSpPr>
            <p:cNvPr id="41" name="TextBox 40">
              <a:extLst>
                <a:ext uri="{FF2B5EF4-FFF2-40B4-BE49-F238E27FC236}">
                  <a16:creationId xmlns:a16="http://schemas.microsoft.com/office/drawing/2014/main" id="{608637D0-0B17-4312-8F0D-DC706B85877D}"/>
                </a:ext>
              </a:extLst>
            </p:cNvPr>
            <p:cNvSpPr txBox="1"/>
            <p:nvPr/>
          </p:nvSpPr>
          <p:spPr>
            <a:xfrm>
              <a:off x="798576" y="3003252"/>
              <a:ext cx="232352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EA40 - </a:t>
              </a:r>
              <a:r>
                <a:rPr lang="en-US" sz="1600" err="1">
                  <a:solidFill>
                    <a:srgbClr val="333333"/>
                  </a:solidFill>
                  <a:latin typeface="Segoe UI" panose="020B0502040204020203" pitchFamily="34" charset="0"/>
                  <a:cs typeface="Segoe UI" panose="020B0502040204020203" pitchFamily="34" charset="0"/>
                </a:rPr>
                <a:t>AllAppsMirrored</a:t>
              </a:r>
              <a:endParaRPr lang="en-US" sz="1600">
                <a:solidFill>
                  <a:srgbClr val="333333"/>
                </a:solidFill>
                <a:latin typeface="Segoe UI"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8C4014CA-9A32-4F39-9449-A4F878901E71}"/>
              </a:ext>
            </a:extLst>
          </p:cNvPr>
          <p:cNvGrpSpPr/>
          <p:nvPr/>
        </p:nvGrpSpPr>
        <p:grpSpPr>
          <a:xfrm>
            <a:off x="533242" y="4639808"/>
            <a:ext cx="1905386" cy="338554"/>
            <a:chOff x="436626" y="3642153"/>
            <a:chExt cx="1905386" cy="338554"/>
          </a:xfrm>
        </p:grpSpPr>
        <p:pic>
          <p:nvPicPr>
            <p:cNvPr id="15" name="Picture 14">
              <a:extLst>
                <a:ext uri="{FF2B5EF4-FFF2-40B4-BE49-F238E27FC236}">
                  <a16:creationId xmlns:a16="http://schemas.microsoft.com/office/drawing/2014/main" id="{09223B94-C0AC-4A4A-B577-1D2BE8BD2F3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6626" y="3707723"/>
              <a:ext cx="192024" cy="192024"/>
            </a:xfrm>
            <a:prstGeom prst="rect">
              <a:avLst/>
            </a:prstGeom>
          </p:spPr>
        </p:pic>
        <p:sp>
          <p:nvSpPr>
            <p:cNvPr id="42" name="TextBox 41">
              <a:extLst>
                <a:ext uri="{FF2B5EF4-FFF2-40B4-BE49-F238E27FC236}">
                  <a16:creationId xmlns:a16="http://schemas.microsoft.com/office/drawing/2014/main" id="{38E35347-4E14-4769-AA89-F2BCCD940BEC}"/>
                </a:ext>
              </a:extLst>
            </p:cNvPr>
            <p:cNvSpPr txBox="1"/>
            <p:nvPr/>
          </p:nvSpPr>
          <p:spPr>
            <a:xfrm>
              <a:off x="798576" y="3642153"/>
              <a:ext cx="154343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EA38 - Asterisk</a:t>
              </a:r>
            </a:p>
          </p:txBody>
        </p:sp>
      </p:grpSp>
      <p:grpSp>
        <p:nvGrpSpPr>
          <p:cNvPr id="59" name="Group 58">
            <a:extLst>
              <a:ext uri="{FF2B5EF4-FFF2-40B4-BE49-F238E27FC236}">
                <a16:creationId xmlns:a16="http://schemas.microsoft.com/office/drawing/2014/main" id="{D5CA7B9F-CADB-4A4A-98D5-5C171AA06436}"/>
              </a:ext>
            </a:extLst>
          </p:cNvPr>
          <p:cNvGrpSpPr/>
          <p:nvPr/>
        </p:nvGrpSpPr>
        <p:grpSpPr>
          <a:xfrm>
            <a:off x="533242" y="5291965"/>
            <a:ext cx="1758999" cy="338554"/>
            <a:chOff x="436626" y="4298401"/>
            <a:chExt cx="1758999" cy="338554"/>
          </a:xfrm>
        </p:grpSpPr>
        <p:pic>
          <p:nvPicPr>
            <p:cNvPr id="17" name="Picture 16">
              <a:extLst>
                <a:ext uri="{FF2B5EF4-FFF2-40B4-BE49-F238E27FC236}">
                  <a16:creationId xmlns:a16="http://schemas.microsoft.com/office/drawing/2014/main" id="{F7DB5775-D6F6-41DA-B822-D98498F3EBE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6626" y="4363971"/>
              <a:ext cx="192024" cy="192024"/>
            </a:xfrm>
            <a:prstGeom prst="rect">
              <a:avLst/>
            </a:prstGeom>
          </p:spPr>
        </p:pic>
        <p:sp>
          <p:nvSpPr>
            <p:cNvPr id="43" name="TextBox 42">
              <a:extLst>
                <a:ext uri="{FF2B5EF4-FFF2-40B4-BE49-F238E27FC236}">
                  <a16:creationId xmlns:a16="http://schemas.microsoft.com/office/drawing/2014/main" id="{CFD6F010-C025-4B2A-A840-C0847E92B7D7}"/>
                </a:ext>
              </a:extLst>
            </p:cNvPr>
            <p:cNvSpPr txBox="1"/>
            <p:nvPr/>
          </p:nvSpPr>
          <p:spPr>
            <a:xfrm>
              <a:off x="798576" y="4298401"/>
              <a:ext cx="139704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E723 - Attach</a:t>
              </a:r>
            </a:p>
          </p:txBody>
        </p:sp>
      </p:grpSp>
      <p:grpSp>
        <p:nvGrpSpPr>
          <p:cNvPr id="60" name="Group 59">
            <a:extLst>
              <a:ext uri="{FF2B5EF4-FFF2-40B4-BE49-F238E27FC236}">
                <a16:creationId xmlns:a16="http://schemas.microsoft.com/office/drawing/2014/main" id="{5948BE5F-90E6-498C-9A9C-73923D543469}"/>
              </a:ext>
            </a:extLst>
          </p:cNvPr>
          <p:cNvGrpSpPr/>
          <p:nvPr/>
        </p:nvGrpSpPr>
        <p:grpSpPr>
          <a:xfrm>
            <a:off x="533242" y="5944122"/>
            <a:ext cx="2180589" cy="338554"/>
            <a:chOff x="436626" y="5121815"/>
            <a:chExt cx="2180589" cy="338554"/>
          </a:xfrm>
        </p:grpSpPr>
        <p:pic>
          <p:nvPicPr>
            <p:cNvPr id="19" name="Picture 18">
              <a:extLst>
                <a:ext uri="{FF2B5EF4-FFF2-40B4-BE49-F238E27FC236}">
                  <a16:creationId xmlns:a16="http://schemas.microsoft.com/office/drawing/2014/main" id="{98CD081D-E3F3-47C7-830E-A9338D3900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6626" y="5187385"/>
              <a:ext cx="192024" cy="192024"/>
            </a:xfrm>
            <a:prstGeom prst="rect">
              <a:avLst/>
            </a:prstGeom>
          </p:spPr>
        </p:pic>
        <p:sp>
          <p:nvSpPr>
            <p:cNvPr id="44" name="TextBox 43">
              <a:extLst>
                <a:ext uri="{FF2B5EF4-FFF2-40B4-BE49-F238E27FC236}">
                  <a16:creationId xmlns:a16="http://schemas.microsoft.com/office/drawing/2014/main" id="{7D65F448-08E2-48C3-9540-60C0390BDAA6}"/>
                </a:ext>
              </a:extLst>
            </p:cNvPr>
            <p:cNvSpPr txBox="1"/>
            <p:nvPr/>
          </p:nvSpPr>
          <p:spPr>
            <a:xfrm>
              <a:off x="798576" y="5121815"/>
              <a:ext cx="181863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EB6A - </a:t>
              </a:r>
              <a:r>
                <a:rPr lang="en-US" sz="1600" err="1">
                  <a:solidFill>
                    <a:srgbClr val="333333"/>
                  </a:solidFill>
                  <a:latin typeface="Segoe UI" panose="020B0502040204020203" pitchFamily="34" charset="0"/>
                  <a:cs typeface="Segoe UI" panose="020B0502040204020203" pitchFamily="34" charset="0"/>
                </a:rPr>
                <a:t>AzureLogo</a:t>
              </a:r>
              <a:endParaRPr lang="en-US" sz="1600">
                <a:solidFill>
                  <a:srgbClr val="333333"/>
                </a:solidFill>
                <a:latin typeface="Segoe UI" panose="020B0502040204020203" pitchFamily="34" charset="0"/>
                <a:cs typeface="Segoe UI" panose="020B0502040204020203" pitchFamily="34" charset="0"/>
              </a:endParaRPr>
            </a:p>
          </p:txBody>
        </p:sp>
      </p:grpSp>
      <p:grpSp>
        <p:nvGrpSpPr>
          <p:cNvPr id="61" name="Group 60">
            <a:extLst>
              <a:ext uri="{FF2B5EF4-FFF2-40B4-BE49-F238E27FC236}">
                <a16:creationId xmlns:a16="http://schemas.microsoft.com/office/drawing/2014/main" id="{B0949664-F6C3-4A62-B67C-615D824FDC23}"/>
              </a:ext>
            </a:extLst>
          </p:cNvPr>
          <p:cNvGrpSpPr/>
          <p:nvPr/>
        </p:nvGrpSpPr>
        <p:grpSpPr>
          <a:xfrm>
            <a:off x="533242" y="7248436"/>
            <a:ext cx="1601392" cy="338554"/>
            <a:chOff x="436626" y="5770106"/>
            <a:chExt cx="1601392" cy="338554"/>
          </a:xfrm>
        </p:grpSpPr>
        <p:pic>
          <p:nvPicPr>
            <p:cNvPr id="21" name="Picture 20">
              <a:extLst>
                <a:ext uri="{FF2B5EF4-FFF2-40B4-BE49-F238E27FC236}">
                  <a16:creationId xmlns:a16="http://schemas.microsoft.com/office/drawing/2014/main" id="{6608311F-C7C9-4295-A64E-E2418A678CA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36626" y="5835676"/>
              <a:ext cx="192024" cy="192024"/>
            </a:xfrm>
            <a:prstGeom prst="rect">
              <a:avLst/>
            </a:prstGeom>
          </p:spPr>
        </p:pic>
        <p:sp>
          <p:nvSpPr>
            <p:cNvPr id="45" name="TextBox 44">
              <a:extLst>
                <a:ext uri="{FF2B5EF4-FFF2-40B4-BE49-F238E27FC236}">
                  <a16:creationId xmlns:a16="http://schemas.microsoft.com/office/drawing/2014/main" id="{67C5106F-33CE-4ED5-BB08-E848502E86D0}"/>
                </a:ext>
              </a:extLst>
            </p:cNvPr>
            <p:cNvSpPr txBox="1"/>
            <p:nvPr/>
          </p:nvSpPr>
          <p:spPr>
            <a:xfrm>
              <a:off x="798576" y="5770106"/>
              <a:ext cx="123944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E72B - Back</a:t>
              </a:r>
            </a:p>
          </p:txBody>
        </p:sp>
      </p:grpSp>
      <p:grpSp>
        <p:nvGrpSpPr>
          <p:cNvPr id="62" name="Group 61">
            <a:extLst>
              <a:ext uri="{FF2B5EF4-FFF2-40B4-BE49-F238E27FC236}">
                <a16:creationId xmlns:a16="http://schemas.microsoft.com/office/drawing/2014/main" id="{FFBC30A5-6AC1-40F6-81D8-88039E803B79}"/>
              </a:ext>
            </a:extLst>
          </p:cNvPr>
          <p:cNvGrpSpPr/>
          <p:nvPr/>
        </p:nvGrpSpPr>
        <p:grpSpPr>
          <a:xfrm>
            <a:off x="533242" y="7900593"/>
            <a:ext cx="2418347" cy="338554"/>
            <a:chOff x="436626" y="6416964"/>
            <a:chExt cx="2418347" cy="338554"/>
          </a:xfrm>
        </p:grpSpPr>
        <p:pic>
          <p:nvPicPr>
            <p:cNvPr id="23" name="Picture 22">
              <a:extLst>
                <a:ext uri="{FF2B5EF4-FFF2-40B4-BE49-F238E27FC236}">
                  <a16:creationId xmlns:a16="http://schemas.microsoft.com/office/drawing/2014/main" id="{2C1EA43D-A813-478B-B686-05E696D27D6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36626" y="6482534"/>
              <a:ext cx="192024" cy="192024"/>
            </a:xfrm>
            <a:prstGeom prst="rect">
              <a:avLst/>
            </a:prstGeom>
          </p:spPr>
        </p:pic>
        <p:sp>
          <p:nvSpPr>
            <p:cNvPr id="46" name="TextBox 45">
              <a:extLst>
                <a:ext uri="{FF2B5EF4-FFF2-40B4-BE49-F238E27FC236}">
                  <a16:creationId xmlns:a16="http://schemas.microsoft.com/office/drawing/2014/main" id="{C04FFA94-8EC3-4440-97A8-445DBF28ACDB}"/>
                </a:ext>
              </a:extLst>
            </p:cNvPr>
            <p:cNvSpPr txBox="1"/>
            <p:nvPr/>
          </p:nvSpPr>
          <p:spPr>
            <a:xfrm>
              <a:off x="798576" y="6416964"/>
              <a:ext cx="205639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F0D2 - </a:t>
              </a:r>
              <a:r>
                <a:rPr lang="en-US" sz="1600" err="1">
                  <a:solidFill>
                    <a:srgbClr val="333333"/>
                  </a:solidFill>
                  <a:latin typeface="Segoe UI" panose="020B0502040204020203" pitchFamily="34" charset="0"/>
                  <a:cs typeface="Segoe UI" panose="020B0502040204020203" pitchFamily="34" charset="0"/>
                </a:rPr>
                <a:t>BackMirrored</a:t>
              </a:r>
              <a:endParaRPr lang="en-US" sz="1600">
                <a:solidFill>
                  <a:srgbClr val="333333"/>
                </a:solidFill>
                <a:latin typeface="Segoe UI" panose="020B0502040204020203" pitchFamily="34" charset="0"/>
                <a:cs typeface="Segoe UI" panose="020B0502040204020203" pitchFamily="34" charset="0"/>
              </a:endParaRPr>
            </a:p>
          </p:txBody>
        </p:sp>
      </p:grpSp>
      <p:grpSp>
        <p:nvGrpSpPr>
          <p:cNvPr id="63" name="Group 62">
            <a:extLst>
              <a:ext uri="{FF2B5EF4-FFF2-40B4-BE49-F238E27FC236}">
                <a16:creationId xmlns:a16="http://schemas.microsoft.com/office/drawing/2014/main" id="{16F6EE21-326C-4961-BCF5-9FF685E8B28C}"/>
              </a:ext>
            </a:extLst>
          </p:cNvPr>
          <p:cNvGrpSpPr/>
          <p:nvPr/>
        </p:nvGrpSpPr>
        <p:grpSpPr>
          <a:xfrm>
            <a:off x="533242" y="8552750"/>
            <a:ext cx="2538828" cy="338554"/>
            <a:chOff x="436626" y="7063822"/>
            <a:chExt cx="2538828" cy="338554"/>
          </a:xfrm>
        </p:grpSpPr>
        <p:pic>
          <p:nvPicPr>
            <p:cNvPr id="25" name="Picture 24">
              <a:extLst>
                <a:ext uri="{FF2B5EF4-FFF2-40B4-BE49-F238E27FC236}">
                  <a16:creationId xmlns:a16="http://schemas.microsoft.com/office/drawing/2014/main" id="{95AC716B-8797-443E-8147-A2A388A1067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36626" y="7129392"/>
              <a:ext cx="192024" cy="192024"/>
            </a:xfrm>
            <a:prstGeom prst="rect">
              <a:avLst/>
            </a:prstGeom>
          </p:spPr>
        </p:pic>
        <p:sp>
          <p:nvSpPr>
            <p:cNvPr id="47" name="TextBox 46">
              <a:extLst>
                <a:ext uri="{FF2B5EF4-FFF2-40B4-BE49-F238E27FC236}">
                  <a16:creationId xmlns:a16="http://schemas.microsoft.com/office/drawing/2014/main" id="{E87EFDBE-B3D9-4CBC-9E16-D4740F24040E}"/>
                </a:ext>
              </a:extLst>
            </p:cNvPr>
            <p:cNvSpPr txBox="1"/>
            <p:nvPr/>
          </p:nvSpPr>
          <p:spPr>
            <a:xfrm>
              <a:off x="798576" y="7063822"/>
              <a:ext cx="217687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E73F - </a:t>
              </a:r>
              <a:r>
                <a:rPr lang="en-US" sz="1600" err="1">
                  <a:solidFill>
                    <a:srgbClr val="333333"/>
                  </a:solidFill>
                  <a:latin typeface="Segoe UI" panose="020B0502040204020203" pitchFamily="34" charset="0"/>
                  <a:cs typeface="Segoe UI" panose="020B0502040204020203" pitchFamily="34" charset="0"/>
                </a:rPr>
                <a:t>BackToWindow</a:t>
              </a:r>
              <a:endParaRPr lang="en-US" sz="1600">
                <a:solidFill>
                  <a:srgbClr val="333333"/>
                </a:solidFill>
                <a:latin typeface="Segoe UI" panose="020B0502040204020203" pitchFamily="34" charset="0"/>
                <a:cs typeface="Segoe UI" panose="020B0502040204020203" pitchFamily="34" charset="0"/>
              </a:endParaRPr>
            </a:p>
          </p:txBody>
        </p:sp>
      </p:grpSp>
      <p:grpSp>
        <p:nvGrpSpPr>
          <p:cNvPr id="64" name="Group 63">
            <a:extLst>
              <a:ext uri="{FF2B5EF4-FFF2-40B4-BE49-F238E27FC236}">
                <a16:creationId xmlns:a16="http://schemas.microsoft.com/office/drawing/2014/main" id="{DD498E1F-6883-4454-8FFF-DBB3F84C8BF6}"/>
              </a:ext>
            </a:extLst>
          </p:cNvPr>
          <p:cNvGrpSpPr/>
          <p:nvPr/>
        </p:nvGrpSpPr>
        <p:grpSpPr>
          <a:xfrm>
            <a:off x="533242" y="9204907"/>
            <a:ext cx="1884226" cy="338554"/>
            <a:chOff x="436626" y="7756123"/>
            <a:chExt cx="1884226" cy="338554"/>
          </a:xfrm>
        </p:grpSpPr>
        <p:pic>
          <p:nvPicPr>
            <p:cNvPr id="27" name="Picture 26">
              <a:extLst>
                <a:ext uri="{FF2B5EF4-FFF2-40B4-BE49-F238E27FC236}">
                  <a16:creationId xmlns:a16="http://schemas.microsoft.com/office/drawing/2014/main" id="{029C6E08-999F-4A93-BEBE-EED8F5971D4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36626" y="7821693"/>
              <a:ext cx="192024" cy="192024"/>
            </a:xfrm>
            <a:prstGeom prst="rect">
              <a:avLst/>
            </a:prstGeom>
          </p:spPr>
        </p:pic>
        <p:sp>
          <p:nvSpPr>
            <p:cNvPr id="48" name="TextBox 47">
              <a:extLst>
                <a:ext uri="{FF2B5EF4-FFF2-40B4-BE49-F238E27FC236}">
                  <a16:creationId xmlns:a16="http://schemas.microsoft.com/office/drawing/2014/main" id="{D87CE228-85A1-4BC0-955F-FFD2F72EC23C}"/>
                </a:ext>
              </a:extLst>
            </p:cNvPr>
            <p:cNvSpPr txBox="1"/>
            <p:nvPr/>
          </p:nvSpPr>
          <p:spPr>
            <a:xfrm>
              <a:off x="798576" y="7756123"/>
              <a:ext cx="152227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E733 - Blocked</a:t>
              </a:r>
            </a:p>
          </p:txBody>
        </p:sp>
      </p:grpSp>
      <p:grpSp>
        <p:nvGrpSpPr>
          <p:cNvPr id="65" name="Group 64">
            <a:extLst>
              <a:ext uri="{FF2B5EF4-FFF2-40B4-BE49-F238E27FC236}">
                <a16:creationId xmlns:a16="http://schemas.microsoft.com/office/drawing/2014/main" id="{8A5477F5-FF26-4A85-8690-E811BBC22262}"/>
              </a:ext>
            </a:extLst>
          </p:cNvPr>
          <p:cNvGrpSpPr/>
          <p:nvPr/>
        </p:nvGrpSpPr>
        <p:grpSpPr>
          <a:xfrm>
            <a:off x="533242" y="9857064"/>
            <a:ext cx="2004451" cy="338554"/>
            <a:chOff x="436626" y="8527305"/>
            <a:chExt cx="2004451" cy="338554"/>
          </a:xfrm>
        </p:grpSpPr>
        <p:pic>
          <p:nvPicPr>
            <p:cNvPr id="29" name="Picture 28">
              <a:extLst>
                <a:ext uri="{FF2B5EF4-FFF2-40B4-BE49-F238E27FC236}">
                  <a16:creationId xmlns:a16="http://schemas.microsoft.com/office/drawing/2014/main" id="{4B84BCB5-77E8-499B-99E3-40E7393A97E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36626" y="8592875"/>
              <a:ext cx="192024" cy="192024"/>
            </a:xfrm>
            <a:prstGeom prst="rect">
              <a:avLst/>
            </a:prstGeom>
          </p:spPr>
        </p:pic>
        <p:sp>
          <p:nvSpPr>
            <p:cNvPr id="49" name="TextBox 48">
              <a:extLst>
                <a:ext uri="{FF2B5EF4-FFF2-40B4-BE49-F238E27FC236}">
                  <a16:creationId xmlns:a16="http://schemas.microsoft.com/office/drawing/2014/main" id="{BA390ED9-C866-443C-A9E6-27AA9A0D9D87}"/>
                </a:ext>
              </a:extLst>
            </p:cNvPr>
            <p:cNvSpPr txBox="1"/>
            <p:nvPr/>
          </p:nvSpPr>
          <p:spPr>
            <a:xfrm>
              <a:off x="798576" y="8527305"/>
              <a:ext cx="164250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ECE4 - Blocked2</a:t>
              </a:r>
            </a:p>
          </p:txBody>
        </p:sp>
      </p:grpSp>
      <p:grpSp>
        <p:nvGrpSpPr>
          <p:cNvPr id="66" name="Group 65">
            <a:extLst>
              <a:ext uri="{FF2B5EF4-FFF2-40B4-BE49-F238E27FC236}">
                <a16:creationId xmlns:a16="http://schemas.microsoft.com/office/drawing/2014/main" id="{F145041D-126B-4500-9598-CE68C6EB01D3}"/>
              </a:ext>
            </a:extLst>
          </p:cNvPr>
          <p:cNvGrpSpPr/>
          <p:nvPr/>
        </p:nvGrpSpPr>
        <p:grpSpPr>
          <a:xfrm>
            <a:off x="533242" y="10509221"/>
            <a:ext cx="2114866" cy="338554"/>
            <a:chOff x="436626" y="9108330"/>
            <a:chExt cx="2114866" cy="338554"/>
          </a:xfrm>
        </p:grpSpPr>
        <p:pic>
          <p:nvPicPr>
            <p:cNvPr id="31" name="Picture 30">
              <a:extLst>
                <a:ext uri="{FF2B5EF4-FFF2-40B4-BE49-F238E27FC236}">
                  <a16:creationId xmlns:a16="http://schemas.microsoft.com/office/drawing/2014/main" id="{B05BF39F-DC38-4A95-A8BC-F05613F041A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36626" y="9173900"/>
              <a:ext cx="192024" cy="192024"/>
            </a:xfrm>
            <a:prstGeom prst="rect">
              <a:avLst/>
            </a:prstGeom>
          </p:spPr>
        </p:pic>
        <p:sp>
          <p:nvSpPr>
            <p:cNvPr id="50" name="TextBox 49">
              <a:extLst>
                <a:ext uri="{FF2B5EF4-FFF2-40B4-BE49-F238E27FC236}">
                  <a16:creationId xmlns:a16="http://schemas.microsoft.com/office/drawing/2014/main" id="{996A7404-19A6-4DE0-87A6-F0EB526D4460}"/>
                </a:ext>
              </a:extLst>
            </p:cNvPr>
            <p:cNvSpPr txBox="1"/>
            <p:nvPr/>
          </p:nvSpPr>
          <p:spPr>
            <a:xfrm>
              <a:off x="798576" y="9108330"/>
              <a:ext cx="175291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F42F - </a:t>
              </a:r>
              <a:r>
                <a:rPr lang="en-US" sz="1600" err="1">
                  <a:solidFill>
                    <a:srgbClr val="333333"/>
                  </a:solidFill>
                  <a:latin typeface="Segoe UI" panose="020B0502040204020203" pitchFamily="34" charset="0"/>
                  <a:cs typeface="Segoe UI" panose="020B0502040204020203" pitchFamily="34" charset="0"/>
                </a:rPr>
                <a:t>BootOrder</a:t>
              </a:r>
              <a:endParaRPr lang="en-US" sz="1600">
                <a:solidFill>
                  <a:srgbClr val="333333"/>
                </a:solidFill>
                <a:latin typeface="Segoe UI" panose="020B0502040204020203" pitchFamily="34" charset="0"/>
                <a:cs typeface="Segoe UI" panose="020B0502040204020203" pitchFamily="34" charset="0"/>
              </a:endParaRPr>
            </a:p>
          </p:txBody>
        </p:sp>
      </p:grpSp>
      <p:grpSp>
        <p:nvGrpSpPr>
          <p:cNvPr id="67" name="Group 66">
            <a:extLst>
              <a:ext uri="{FF2B5EF4-FFF2-40B4-BE49-F238E27FC236}">
                <a16:creationId xmlns:a16="http://schemas.microsoft.com/office/drawing/2014/main" id="{38E34B8E-D724-4093-845C-A231FC7F4081}"/>
              </a:ext>
            </a:extLst>
          </p:cNvPr>
          <p:cNvGrpSpPr/>
          <p:nvPr/>
        </p:nvGrpSpPr>
        <p:grpSpPr>
          <a:xfrm>
            <a:off x="533242" y="11161378"/>
            <a:ext cx="2917393" cy="338554"/>
            <a:chOff x="436626" y="9800631"/>
            <a:chExt cx="2917393" cy="338554"/>
          </a:xfrm>
        </p:grpSpPr>
        <p:pic>
          <p:nvPicPr>
            <p:cNvPr id="33" name="Picture 32">
              <a:extLst>
                <a:ext uri="{FF2B5EF4-FFF2-40B4-BE49-F238E27FC236}">
                  <a16:creationId xmlns:a16="http://schemas.microsoft.com/office/drawing/2014/main" id="{D92F45F2-92C1-46E5-A46E-8CC7880EDB9A}"/>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36626" y="9866201"/>
              <a:ext cx="192024" cy="192024"/>
            </a:xfrm>
            <a:prstGeom prst="rect">
              <a:avLst/>
            </a:prstGeom>
          </p:spPr>
        </p:pic>
        <p:sp>
          <p:nvSpPr>
            <p:cNvPr id="51" name="TextBox 50">
              <a:extLst>
                <a:ext uri="{FF2B5EF4-FFF2-40B4-BE49-F238E27FC236}">
                  <a16:creationId xmlns:a16="http://schemas.microsoft.com/office/drawing/2014/main" id="{4601D275-FC34-4EC8-A2AE-F7DDA5D40EEB}"/>
                </a:ext>
              </a:extLst>
            </p:cNvPr>
            <p:cNvSpPr txBox="1"/>
            <p:nvPr/>
          </p:nvSpPr>
          <p:spPr>
            <a:xfrm>
              <a:off x="798576" y="9800631"/>
              <a:ext cx="255544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F430 - </a:t>
              </a:r>
              <a:r>
                <a:rPr lang="en-US" sz="1600" err="1">
                  <a:solidFill>
                    <a:srgbClr val="333333"/>
                  </a:solidFill>
                  <a:latin typeface="Segoe UI" panose="020B0502040204020203" pitchFamily="34" charset="0"/>
                  <a:cs typeface="Segoe UI" panose="020B0502040204020203" pitchFamily="34" charset="0"/>
                </a:rPr>
                <a:t>BootOrderMirrored</a:t>
              </a:r>
              <a:endParaRPr lang="en-US" sz="1600">
                <a:solidFill>
                  <a:srgbClr val="333333"/>
                </a:solidFill>
                <a:latin typeface="Segoe UI" panose="020B0502040204020203" pitchFamily="34" charset="0"/>
                <a:cs typeface="Segoe UI" panose="020B0502040204020203" pitchFamily="34" charset="0"/>
              </a:endParaRPr>
            </a:p>
          </p:txBody>
        </p:sp>
      </p:grpSp>
      <p:grpSp>
        <p:nvGrpSpPr>
          <p:cNvPr id="68" name="Group 67">
            <a:extLst>
              <a:ext uri="{FF2B5EF4-FFF2-40B4-BE49-F238E27FC236}">
                <a16:creationId xmlns:a16="http://schemas.microsoft.com/office/drawing/2014/main" id="{CD044983-E2E0-4AD1-9132-8E1AF035C1BE}"/>
              </a:ext>
            </a:extLst>
          </p:cNvPr>
          <p:cNvGrpSpPr/>
          <p:nvPr/>
        </p:nvGrpSpPr>
        <p:grpSpPr>
          <a:xfrm>
            <a:off x="533242" y="11813535"/>
            <a:ext cx="2236181" cy="338554"/>
            <a:chOff x="436626" y="10551165"/>
            <a:chExt cx="2236181" cy="338554"/>
          </a:xfrm>
        </p:grpSpPr>
        <p:pic>
          <p:nvPicPr>
            <p:cNvPr id="35" name="Picture 34">
              <a:extLst>
                <a:ext uri="{FF2B5EF4-FFF2-40B4-BE49-F238E27FC236}">
                  <a16:creationId xmlns:a16="http://schemas.microsoft.com/office/drawing/2014/main" id="{E63E68C2-7E4A-42F4-B7AF-0DA33936DBFC}"/>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36626" y="10616735"/>
              <a:ext cx="192024" cy="192024"/>
            </a:xfrm>
            <a:prstGeom prst="rect">
              <a:avLst/>
            </a:prstGeom>
          </p:spPr>
        </p:pic>
        <p:sp>
          <p:nvSpPr>
            <p:cNvPr id="52" name="TextBox 51">
              <a:extLst>
                <a:ext uri="{FF2B5EF4-FFF2-40B4-BE49-F238E27FC236}">
                  <a16:creationId xmlns:a16="http://schemas.microsoft.com/office/drawing/2014/main" id="{B26F6B56-30F1-463D-A670-24DA34DEEA08}"/>
                </a:ext>
              </a:extLst>
            </p:cNvPr>
            <p:cNvSpPr txBox="1"/>
            <p:nvPr/>
          </p:nvSpPr>
          <p:spPr>
            <a:xfrm>
              <a:off x="798576" y="10551165"/>
              <a:ext cx="187423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E8FD - </a:t>
              </a:r>
              <a:r>
                <a:rPr lang="en-US" sz="1600" err="1">
                  <a:solidFill>
                    <a:srgbClr val="333333"/>
                  </a:solidFill>
                  <a:latin typeface="Segoe UI" panose="020B0502040204020203" pitchFamily="34" charset="0"/>
                  <a:cs typeface="Segoe UI" panose="020B0502040204020203" pitchFamily="34" charset="0"/>
                </a:rPr>
                <a:t>BulletedList</a:t>
              </a:r>
              <a:endParaRPr lang="en-US" sz="1600">
                <a:solidFill>
                  <a:srgbClr val="333333"/>
                </a:solidFill>
                <a:latin typeface="Segoe UI" panose="020B0502040204020203" pitchFamily="34" charset="0"/>
                <a:cs typeface="Segoe UI" panose="020B0502040204020203" pitchFamily="34" charset="0"/>
              </a:endParaRPr>
            </a:p>
          </p:txBody>
        </p:sp>
      </p:grpSp>
      <p:grpSp>
        <p:nvGrpSpPr>
          <p:cNvPr id="166" name="Group 165">
            <a:extLst>
              <a:ext uri="{FF2B5EF4-FFF2-40B4-BE49-F238E27FC236}">
                <a16:creationId xmlns:a16="http://schemas.microsoft.com/office/drawing/2014/main" id="{B31C649A-15A2-4B79-8EC8-28F990780DED}"/>
              </a:ext>
            </a:extLst>
          </p:cNvPr>
          <p:cNvGrpSpPr/>
          <p:nvPr/>
        </p:nvGrpSpPr>
        <p:grpSpPr>
          <a:xfrm>
            <a:off x="533242" y="12465694"/>
            <a:ext cx="3029466" cy="338554"/>
            <a:chOff x="454724" y="11823638"/>
            <a:chExt cx="3029466" cy="338554"/>
          </a:xfrm>
        </p:grpSpPr>
        <p:pic>
          <p:nvPicPr>
            <p:cNvPr id="37" name="Picture 36">
              <a:extLst>
                <a:ext uri="{FF2B5EF4-FFF2-40B4-BE49-F238E27FC236}">
                  <a16:creationId xmlns:a16="http://schemas.microsoft.com/office/drawing/2014/main" id="{B7E1F80E-BD8A-4515-8769-C85990407611}"/>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54724" y="11889208"/>
              <a:ext cx="192024" cy="192024"/>
            </a:xfrm>
            <a:prstGeom prst="rect">
              <a:avLst/>
            </a:prstGeom>
          </p:spPr>
        </p:pic>
        <p:sp>
          <p:nvSpPr>
            <p:cNvPr id="53" name="TextBox 52">
              <a:extLst>
                <a:ext uri="{FF2B5EF4-FFF2-40B4-BE49-F238E27FC236}">
                  <a16:creationId xmlns:a16="http://schemas.microsoft.com/office/drawing/2014/main" id="{7497BB5B-6F43-4B18-B118-59A8A9C792BD}"/>
                </a:ext>
              </a:extLst>
            </p:cNvPr>
            <p:cNvSpPr txBox="1"/>
            <p:nvPr/>
          </p:nvSpPr>
          <p:spPr>
            <a:xfrm>
              <a:off x="817626" y="11823638"/>
              <a:ext cx="266656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EA42 - </a:t>
              </a:r>
              <a:r>
                <a:rPr lang="en-US" sz="1600" err="1">
                  <a:solidFill>
                    <a:srgbClr val="333333"/>
                  </a:solidFill>
                  <a:latin typeface="Segoe UI" panose="020B0502040204020203" pitchFamily="34" charset="0"/>
                  <a:cs typeface="Segoe UI" panose="020B0502040204020203" pitchFamily="34" charset="0"/>
                </a:rPr>
                <a:t>BulletedListMirrored</a:t>
              </a:r>
              <a:endParaRPr lang="en-US" sz="1600">
                <a:solidFill>
                  <a:srgbClr val="333333"/>
                </a:solidFill>
                <a:latin typeface="Segoe UI" panose="020B0502040204020203" pitchFamily="34" charset="0"/>
                <a:cs typeface="Segoe UI" panose="020B0502040204020203" pitchFamily="34" charset="0"/>
              </a:endParaRPr>
            </a:p>
          </p:txBody>
        </p:sp>
      </p:grpSp>
      <p:grpSp>
        <p:nvGrpSpPr>
          <p:cNvPr id="165" name="Group 164">
            <a:extLst>
              <a:ext uri="{FF2B5EF4-FFF2-40B4-BE49-F238E27FC236}">
                <a16:creationId xmlns:a16="http://schemas.microsoft.com/office/drawing/2014/main" id="{E345EC53-751B-40E2-A693-EF439B76799D}"/>
              </a:ext>
            </a:extLst>
          </p:cNvPr>
          <p:cNvGrpSpPr/>
          <p:nvPr/>
        </p:nvGrpSpPr>
        <p:grpSpPr>
          <a:xfrm>
            <a:off x="4278787" y="1426977"/>
            <a:ext cx="1775468" cy="338554"/>
            <a:chOff x="454724" y="12376243"/>
            <a:chExt cx="1775468" cy="338554"/>
          </a:xfrm>
        </p:grpSpPr>
        <p:pic>
          <p:nvPicPr>
            <p:cNvPr id="121" name="Picture 120">
              <a:extLst>
                <a:ext uri="{FF2B5EF4-FFF2-40B4-BE49-F238E27FC236}">
                  <a16:creationId xmlns:a16="http://schemas.microsoft.com/office/drawing/2014/main" id="{BAC0A020-AA39-4032-B3D8-0D4C391E7315}"/>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454724" y="12441814"/>
              <a:ext cx="192024" cy="192024"/>
            </a:xfrm>
            <a:prstGeom prst="rect">
              <a:avLst/>
            </a:prstGeom>
          </p:spPr>
        </p:pic>
        <p:sp>
          <p:nvSpPr>
            <p:cNvPr id="162" name="TextBox 161">
              <a:extLst>
                <a:ext uri="{FF2B5EF4-FFF2-40B4-BE49-F238E27FC236}">
                  <a16:creationId xmlns:a16="http://schemas.microsoft.com/office/drawing/2014/main" id="{3C725B91-5661-4342-A7E7-1EA2699945F0}"/>
                </a:ext>
              </a:extLst>
            </p:cNvPr>
            <p:cNvSpPr txBox="1"/>
            <p:nvPr/>
          </p:nvSpPr>
          <p:spPr>
            <a:xfrm>
              <a:off x="817626" y="12376243"/>
              <a:ext cx="141256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E711 - Cancel</a:t>
              </a:r>
            </a:p>
          </p:txBody>
        </p:sp>
      </p:grpSp>
      <p:grpSp>
        <p:nvGrpSpPr>
          <p:cNvPr id="164" name="Group 163">
            <a:extLst>
              <a:ext uri="{FF2B5EF4-FFF2-40B4-BE49-F238E27FC236}">
                <a16:creationId xmlns:a16="http://schemas.microsoft.com/office/drawing/2014/main" id="{AC694E3D-CE22-45A1-A0C9-31FD22BF18B3}"/>
              </a:ext>
            </a:extLst>
          </p:cNvPr>
          <p:cNvGrpSpPr/>
          <p:nvPr/>
        </p:nvGrpSpPr>
        <p:grpSpPr>
          <a:xfrm>
            <a:off x="4278787" y="2075861"/>
            <a:ext cx="2853777" cy="338554"/>
            <a:chOff x="454724" y="12928848"/>
            <a:chExt cx="2853777" cy="338554"/>
          </a:xfrm>
        </p:grpSpPr>
        <p:pic>
          <p:nvPicPr>
            <p:cNvPr id="123" name="Picture 122">
              <a:extLst>
                <a:ext uri="{FF2B5EF4-FFF2-40B4-BE49-F238E27FC236}">
                  <a16:creationId xmlns:a16="http://schemas.microsoft.com/office/drawing/2014/main" id="{3895DF44-05B0-4101-85F8-E3A86BB9DFAE}"/>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54724" y="12994420"/>
              <a:ext cx="192024" cy="192024"/>
            </a:xfrm>
            <a:prstGeom prst="rect">
              <a:avLst/>
            </a:prstGeom>
          </p:spPr>
        </p:pic>
        <p:sp>
          <p:nvSpPr>
            <p:cNvPr id="163" name="TextBox 162">
              <a:extLst>
                <a:ext uri="{FF2B5EF4-FFF2-40B4-BE49-F238E27FC236}">
                  <a16:creationId xmlns:a16="http://schemas.microsoft.com/office/drawing/2014/main" id="{F223AD2A-7506-4175-BC0C-80395FE82324}"/>
                </a:ext>
              </a:extLst>
            </p:cNvPr>
            <p:cNvSpPr txBox="1"/>
            <p:nvPr/>
          </p:nvSpPr>
          <p:spPr>
            <a:xfrm>
              <a:off x="817626" y="12928848"/>
              <a:ext cx="249087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F1f8 - </a:t>
              </a:r>
              <a:r>
                <a:rPr lang="en-US" sz="1600" err="1">
                  <a:solidFill>
                    <a:srgbClr val="333333"/>
                  </a:solidFill>
                  <a:latin typeface="Segoe UI" panose="020B0502040204020203" pitchFamily="34" charset="0"/>
                  <a:cs typeface="Segoe UI" panose="020B0502040204020203" pitchFamily="34" charset="0"/>
                </a:rPr>
                <a:t>CertificateManager</a:t>
              </a:r>
              <a:endParaRPr lang="en-US" sz="1600">
                <a:solidFill>
                  <a:srgbClr val="333333"/>
                </a:solidFill>
                <a:latin typeface="Segoe UI" panose="020B0502040204020203" pitchFamily="34" charset="0"/>
                <a:cs typeface="Segoe UI" panose="020B0502040204020203" pitchFamily="34" charset="0"/>
              </a:endParaRPr>
            </a:p>
          </p:txBody>
        </p:sp>
      </p:grpSp>
      <p:grpSp>
        <p:nvGrpSpPr>
          <p:cNvPr id="189" name="Group 188">
            <a:extLst>
              <a:ext uri="{FF2B5EF4-FFF2-40B4-BE49-F238E27FC236}">
                <a16:creationId xmlns:a16="http://schemas.microsoft.com/office/drawing/2014/main" id="{91DAF2DF-CCEB-4F07-B2FB-DD92B64B51F8}"/>
              </a:ext>
            </a:extLst>
          </p:cNvPr>
          <p:cNvGrpSpPr/>
          <p:nvPr/>
        </p:nvGrpSpPr>
        <p:grpSpPr>
          <a:xfrm>
            <a:off x="4278787" y="2724745"/>
            <a:ext cx="1591774" cy="338554"/>
            <a:chOff x="4796108" y="1569196"/>
            <a:chExt cx="1591774" cy="338554"/>
          </a:xfrm>
        </p:grpSpPr>
        <p:sp>
          <p:nvSpPr>
            <p:cNvPr id="119" name="TextBox 118">
              <a:extLst>
                <a:ext uri="{FF2B5EF4-FFF2-40B4-BE49-F238E27FC236}">
                  <a16:creationId xmlns:a16="http://schemas.microsoft.com/office/drawing/2014/main" id="{CE9CB794-D8CC-4B02-8F2E-A95138C34A6A}"/>
                </a:ext>
              </a:extLst>
            </p:cNvPr>
            <p:cNvSpPr txBox="1"/>
            <p:nvPr/>
          </p:nvSpPr>
          <p:spPr>
            <a:xfrm>
              <a:off x="5158058" y="1569196"/>
              <a:ext cx="122982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E901 - Chat</a:t>
              </a:r>
            </a:p>
          </p:txBody>
        </p:sp>
        <p:pic>
          <p:nvPicPr>
            <p:cNvPr id="125" name="Picture 124">
              <a:extLst>
                <a:ext uri="{FF2B5EF4-FFF2-40B4-BE49-F238E27FC236}">
                  <a16:creationId xmlns:a16="http://schemas.microsoft.com/office/drawing/2014/main" id="{70446C18-384D-482C-836B-49AC5F7986F4}"/>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4796108" y="1634766"/>
              <a:ext cx="192024" cy="192024"/>
            </a:xfrm>
            <a:prstGeom prst="rect">
              <a:avLst/>
            </a:prstGeom>
          </p:spPr>
        </p:pic>
      </p:grpSp>
      <p:grpSp>
        <p:nvGrpSpPr>
          <p:cNvPr id="188" name="Group 187">
            <a:extLst>
              <a:ext uri="{FF2B5EF4-FFF2-40B4-BE49-F238E27FC236}">
                <a16:creationId xmlns:a16="http://schemas.microsoft.com/office/drawing/2014/main" id="{5AC35794-E331-4B0C-B6B8-70E75A46227A}"/>
              </a:ext>
            </a:extLst>
          </p:cNvPr>
          <p:cNvGrpSpPr/>
          <p:nvPr/>
        </p:nvGrpSpPr>
        <p:grpSpPr>
          <a:xfrm>
            <a:off x="4278787" y="3373629"/>
            <a:ext cx="2055747" cy="338554"/>
            <a:chOff x="4796108" y="2252825"/>
            <a:chExt cx="2055747" cy="338554"/>
          </a:xfrm>
        </p:grpSpPr>
        <p:sp>
          <p:nvSpPr>
            <p:cNvPr id="117" name="TextBox 116">
              <a:extLst>
                <a:ext uri="{FF2B5EF4-FFF2-40B4-BE49-F238E27FC236}">
                  <a16:creationId xmlns:a16="http://schemas.microsoft.com/office/drawing/2014/main" id="{B90BD083-1AE3-4D9C-8C28-26DDBA18AB55}"/>
                </a:ext>
              </a:extLst>
            </p:cNvPr>
            <p:cNvSpPr txBox="1"/>
            <p:nvPr/>
          </p:nvSpPr>
          <p:spPr>
            <a:xfrm>
              <a:off x="5158058" y="2252825"/>
              <a:ext cx="169379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E739 - Checkbox</a:t>
              </a:r>
            </a:p>
          </p:txBody>
        </p:sp>
        <p:pic>
          <p:nvPicPr>
            <p:cNvPr id="127" name="Picture 126">
              <a:extLst>
                <a:ext uri="{FF2B5EF4-FFF2-40B4-BE49-F238E27FC236}">
                  <a16:creationId xmlns:a16="http://schemas.microsoft.com/office/drawing/2014/main" id="{143EC8E0-4EE7-4438-9A15-FD16C0229CC4}"/>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796108" y="2318395"/>
              <a:ext cx="192024" cy="192024"/>
            </a:xfrm>
            <a:prstGeom prst="rect">
              <a:avLst/>
            </a:prstGeom>
          </p:spPr>
        </p:pic>
      </p:grpSp>
      <p:grpSp>
        <p:nvGrpSpPr>
          <p:cNvPr id="187" name="Group 186">
            <a:extLst>
              <a:ext uri="{FF2B5EF4-FFF2-40B4-BE49-F238E27FC236}">
                <a16:creationId xmlns:a16="http://schemas.microsoft.com/office/drawing/2014/main" id="{D9913758-BF23-4A02-9935-C9A9EDE3C647}"/>
              </a:ext>
            </a:extLst>
          </p:cNvPr>
          <p:cNvGrpSpPr/>
          <p:nvPr/>
        </p:nvGrpSpPr>
        <p:grpSpPr>
          <a:xfrm>
            <a:off x="4278787" y="4022513"/>
            <a:ext cx="3052815" cy="338554"/>
            <a:chOff x="4796108" y="2936454"/>
            <a:chExt cx="3052815" cy="338554"/>
          </a:xfrm>
        </p:grpSpPr>
        <p:sp>
          <p:nvSpPr>
            <p:cNvPr id="115" name="TextBox 114">
              <a:extLst>
                <a:ext uri="{FF2B5EF4-FFF2-40B4-BE49-F238E27FC236}">
                  <a16:creationId xmlns:a16="http://schemas.microsoft.com/office/drawing/2014/main" id="{5604C0E8-2B85-4312-9926-5FD2106FFCDD}"/>
                </a:ext>
              </a:extLst>
            </p:cNvPr>
            <p:cNvSpPr txBox="1"/>
            <p:nvPr/>
          </p:nvSpPr>
          <p:spPr>
            <a:xfrm>
              <a:off x="5158058" y="2936454"/>
              <a:ext cx="269086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E73A - </a:t>
              </a:r>
              <a:r>
                <a:rPr lang="en-US" sz="1600" err="1">
                  <a:solidFill>
                    <a:srgbClr val="333333"/>
                  </a:solidFill>
                  <a:latin typeface="Segoe UI" panose="020B0502040204020203" pitchFamily="34" charset="0"/>
                  <a:cs typeface="Segoe UI" panose="020B0502040204020203" pitchFamily="34" charset="0"/>
                </a:rPr>
                <a:t>CheckboxComposite</a:t>
              </a:r>
              <a:endParaRPr lang="en-US" sz="1600">
                <a:solidFill>
                  <a:srgbClr val="333333"/>
                </a:solidFill>
                <a:latin typeface="Segoe UI" panose="020B0502040204020203" pitchFamily="34" charset="0"/>
                <a:cs typeface="Segoe UI" panose="020B0502040204020203" pitchFamily="34" charset="0"/>
              </a:endParaRPr>
            </a:p>
          </p:txBody>
        </p:sp>
        <p:pic>
          <p:nvPicPr>
            <p:cNvPr id="129" name="Picture 128">
              <a:extLst>
                <a:ext uri="{FF2B5EF4-FFF2-40B4-BE49-F238E27FC236}">
                  <a16:creationId xmlns:a16="http://schemas.microsoft.com/office/drawing/2014/main" id="{66704D4C-FFC2-44A4-BFE1-C2848CA8EC43}"/>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4796108" y="3002024"/>
              <a:ext cx="192024" cy="192024"/>
            </a:xfrm>
            <a:prstGeom prst="rect">
              <a:avLst/>
            </a:prstGeom>
          </p:spPr>
        </p:pic>
      </p:grpSp>
      <p:grpSp>
        <p:nvGrpSpPr>
          <p:cNvPr id="186" name="Group 185">
            <a:extLst>
              <a:ext uri="{FF2B5EF4-FFF2-40B4-BE49-F238E27FC236}">
                <a16:creationId xmlns:a16="http://schemas.microsoft.com/office/drawing/2014/main" id="{43698843-5737-4B41-91B4-64870CE18D87}"/>
              </a:ext>
            </a:extLst>
          </p:cNvPr>
          <p:cNvGrpSpPr/>
          <p:nvPr/>
        </p:nvGrpSpPr>
        <p:grpSpPr>
          <a:xfrm>
            <a:off x="4278787" y="4671397"/>
            <a:ext cx="2058248" cy="338554"/>
            <a:chOff x="4796108" y="3620083"/>
            <a:chExt cx="2058248" cy="338554"/>
          </a:xfrm>
        </p:grpSpPr>
        <p:sp>
          <p:nvSpPr>
            <p:cNvPr id="113" name="TextBox 112">
              <a:extLst>
                <a:ext uri="{FF2B5EF4-FFF2-40B4-BE49-F238E27FC236}">
                  <a16:creationId xmlns:a16="http://schemas.microsoft.com/office/drawing/2014/main" id="{20854C34-0992-46C5-A7BE-CAF086EDD832}"/>
                </a:ext>
              </a:extLst>
            </p:cNvPr>
            <p:cNvSpPr txBox="1"/>
            <p:nvPr/>
          </p:nvSpPr>
          <p:spPr>
            <a:xfrm>
              <a:off x="5158058" y="3620083"/>
              <a:ext cx="169629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E9D5 - </a:t>
              </a:r>
              <a:r>
                <a:rPr lang="en-US" sz="1600" err="1">
                  <a:solidFill>
                    <a:srgbClr val="333333"/>
                  </a:solidFill>
                  <a:latin typeface="Segoe UI" panose="020B0502040204020203" pitchFamily="34" charset="0"/>
                  <a:cs typeface="Segoe UI" panose="020B0502040204020203" pitchFamily="34" charset="0"/>
                </a:rPr>
                <a:t>CheckList</a:t>
              </a:r>
              <a:endParaRPr lang="en-US" sz="1600">
                <a:solidFill>
                  <a:srgbClr val="333333"/>
                </a:solidFill>
                <a:latin typeface="Segoe UI" panose="020B0502040204020203" pitchFamily="34" charset="0"/>
                <a:cs typeface="Segoe UI" panose="020B0502040204020203" pitchFamily="34" charset="0"/>
              </a:endParaRPr>
            </a:p>
          </p:txBody>
        </p:sp>
        <p:pic>
          <p:nvPicPr>
            <p:cNvPr id="131" name="Picture 130">
              <a:extLst>
                <a:ext uri="{FF2B5EF4-FFF2-40B4-BE49-F238E27FC236}">
                  <a16:creationId xmlns:a16="http://schemas.microsoft.com/office/drawing/2014/main" id="{0769580A-0BBF-4F21-9433-380734315DAF}"/>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796108" y="3685653"/>
              <a:ext cx="192024" cy="192024"/>
            </a:xfrm>
            <a:prstGeom prst="rect">
              <a:avLst/>
            </a:prstGeom>
          </p:spPr>
        </p:pic>
      </p:grpSp>
      <p:grpSp>
        <p:nvGrpSpPr>
          <p:cNvPr id="185" name="Group 184">
            <a:extLst>
              <a:ext uri="{FF2B5EF4-FFF2-40B4-BE49-F238E27FC236}">
                <a16:creationId xmlns:a16="http://schemas.microsoft.com/office/drawing/2014/main" id="{B6EA05F8-B729-453F-AE44-36E67B913CB8}"/>
              </a:ext>
            </a:extLst>
          </p:cNvPr>
          <p:cNvGrpSpPr/>
          <p:nvPr/>
        </p:nvGrpSpPr>
        <p:grpSpPr>
          <a:xfrm>
            <a:off x="4278787" y="5320281"/>
            <a:ext cx="2774213" cy="338554"/>
            <a:chOff x="4796108" y="4303712"/>
            <a:chExt cx="2774213" cy="338554"/>
          </a:xfrm>
        </p:grpSpPr>
        <p:sp>
          <p:nvSpPr>
            <p:cNvPr id="111" name="TextBox 110">
              <a:extLst>
                <a:ext uri="{FF2B5EF4-FFF2-40B4-BE49-F238E27FC236}">
                  <a16:creationId xmlns:a16="http://schemas.microsoft.com/office/drawing/2014/main" id="{247F5C0B-9377-4BAB-AE39-981B60C7E613}"/>
                </a:ext>
              </a:extLst>
            </p:cNvPr>
            <p:cNvSpPr txBox="1"/>
            <p:nvPr/>
          </p:nvSpPr>
          <p:spPr>
            <a:xfrm>
              <a:off x="5158058" y="4303712"/>
              <a:ext cx="241226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F0B5 - </a:t>
              </a:r>
              <a:r>
                <a:rPr lang="en-US" sz="1600" err="1">
                  <a:solidFill>
                    <a:srgbClr val="333333"/>
                  </a:solidFill>
                  <a:latin typeface="Segoe UI" panose="020B0502040204020203" pitchFamily="34" charset="0"/>
                  <a:cs typeface="Segoe UI" panose="020B0502040204020203" pitchFamily="34" charset="0"/>
                </a:rPr>
                <a:t>ChecklistMirrored</a:t>
              </a:r>
              <a:endParaRPr lang="en-US" sz="1600">
                <a:solidFill>
                  <a:srgbClr val="333333"/>
                </a:solidFill>
                <a:latin typeface="Segoe UI" panose="020B0502040204020203" pitchFamily="34" charset="0"/>
                <a:cs typeface="Segoe UI" panose="020B0502040204020203" pitchFamily="34" charset="0"/>
              </a:endParaRPr>
            </a:p>
          </p:txBody>
        </p:sp>
        <p:pic>
          <p:nvPicPr>
            <p:cNvPr id="133" name="Picture 132">
              <a:extLst>
                <a:ext uri="{FF2B5EF4-FFF2-40B4-BE49-F238E27FC236}">
                  <a16:creationId xmlns:a16="http://schemas.microsoft.com/office/drawing/2014/main" id="{7D0DB55D-45C6-4803-B81B-BB807923C53E}"/>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4796108" y="4369282"/>
              <a:ext cx="192024" cy="192024"/>
            </a:xfrm>
            <a:prstGeom prst="rect">
              <a:avLst/>
            </a:prstGeom>
          </p:spPr>
        </p:pic>
      </p:grpSp>
      <p:grpSp>
        <p:nvGrpSpPr>
          <p:cNvPr id="183" name="Group 182">
            <a:extLst>
              <a:ext uri="{FF2B5EF4-FFF2-40B4-BE49-F238E27FC236}">
                <a16:creationId xmlns:a16="http://schemas.microsoft.com/office/drawing/2014/main" id="{5E565928-C621-46EF-B82F-1F55D46EE096}"/>
              </a:ext>
            </a:extLst>
          </p:cNvPr>
          <p:cNvGrpSpPr/>
          <p:nvPr/>
        </p:nvGrpSpPr>
        <p:grpSpPr>
          <a:xfrm>
            <a:off x="4278787" y="6618049"/>
            <a:ext cx="2869881" cy="338554"/>
            <a:chOff x="4796108" y="5670970"/>
            <a:chExt cx="2869881" cy="338554"/>
          </a:xfrm>
        </p:grpSpPr>
        <p:sp>
          <p:nvSpPr>
            <p:cNvPr id="107" name="TextBox 106">
              <a:extLst>
                <a:ext uri="{FF2B5EF4-FFF2-40B4-BE49-F238E27FC236}">
                  <a16:creationId xmlns:a16="http://schemas.microsoft.com/office/drawing/2014/main" id="{2CFAA7DC-A157-4871-AC3A-8BAD6BA5889B}"/>
                </a:ext>
              </a:extLst>
            </p:cNvPr>
            <p:cNvSpPr txBox="1"/>
            <p:nvPr/>
          </p:nvSpPr>
          <p:spPr>
            <a:xfrm>
              <a:off x="5158058" y="5670970"/>
              <a:ext cx="250793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E972 - </a:t>
              </a:r>
              <a:r>
                <a:rPr lang="en-US" sz="1600" err="1">
                  <a:solidFill>
                    <a:srgbClr val="333333"/>
                  </a:solidFill>
                  <a:latin typeface="Segoe UI" panose="020B0502040204020203" pitchFamily="34" charset="0"/>
                  <a:cs typeface="Segoe UI" panose="020B0502040204020203" pitchFamily="34" charset="0"/>
                </a:rPr>
                <a:t>ChevronDownMed</a:t>
              </a:r>
              <a:endParaRPr lang="en-US" sz="1600">
                <a:solidFill>
                  <a:srgbClr val="333333"/>
                </a:solidFill>
                <a:latin typeface="Segoe UI" panose="020B0502040204020203" pitchFamily="34" charset="0"/>
                <a:cs typeface="Segoe UI" panose="020B0502040204020203" pitchFamily="34" charset="0"/>
              </a:endParaRPr>
            </a:p>
          </p:txBody>
        </p:sp>
        <p:pic>
          <p:nvPicPr>
            <p:cNvPr id="137" name="Picture 136">
              <a:extLst>
                <a:ext uri="{FF2B5EF4-FFF2-40B4-BE49-F238E27FC236}">
                  <a16:creationId xmlns:a16="http://schemas.microsoft.com/office/drawing/2014/main" id="{E6D4CFF2-F00B-4A8F-A0F4-D1CF07CFB1A4}"/>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4796108" y="5736540"/>
              <a:ext cx="192024" cy="192024"/>
            </a:xfrm>
            <a:prstGeom prst="rect">
              <a:avLst/>
            </a:prstGeom>
          </p:spPr>
        </p:pic>
      </p:grpSp>
      <p:grpSp>
        <p:nvGrpSpPr>
          <p:cNvPr id="182" name="Group 181">
            <a:extLst>
              <a:ext uri="{FF2B5EF4-FFF2-40B4-BE49-F238E27FC236}">
                <a16:creationId xmlns:a16="http://schemas.microsoft.com/office/drawing/2014/main" id="{7D2BBC44-76A9-490D-853F-BD2C9E4CF96E}"/>
              </a:ext>
            </a:extLst>
          </p:cNvPr>
          <p:cNvGrpSpPr/>
          <p:nvPr/>
        </p:nvGrpSpPr>
        <p:grpSpPr>
          <a:xfrm>
            <a:off x="4278787" y="7266933"/>
            <a:ext cx="2940413" cy="338554"/>
            <a:chOff x="4796108" y="6354599"/>
            <a:chExt cx="2940413" cy="338554"/>
          </a:xfrm>
        </p:grpSpPr>
        <p:sp>
          <p:nvSpPr>
            <p:cNvPr id="105" name="TextBox 104">
              <a:extLst>
                <a:ext uri="{FF2B5EF4-FFF2-40B4-BE49-F238E27FC236}">
                  <a16:creationId xmlns:a16="http://schemas.microsoft.com/office/drawing/2014/main" id="{0EB554D3-B759-47E5-BA27-14181D4DC0B3}"/>
                </a:ext>
              </a:extLst>
            </p:cNvPr>
            <p:cNvSpPr txBox="1"/>
            <p:nvPr/>
          </p:nvSpPr>
          <p:spPr>
            <a:xfrm>
              <a:off x="5158058" y="6354599"/>
              <a:ext cx="257846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E96E - </a:t>
              </a:r>
              <a:r>
                <a:rPr lang="en-US" sz="1600" err="1">
                  <a:solidFill>
                    <a:srgbClr val="333333"/>
                  </a:solidFill>
                  <a:latin typeface="Segoe UI" panose="020B0502040204020203" pitchFamily="34" charset="0"/>
                  <a:cs typeface="Segoe UI" panose="020B0502040204020203" pitchFamily="34" charset="0"/>
                </a:rPr>
                <a:t>ChevronDownSmall</a:t>
              </a:r>
              <a:endParaRPr lang="en-US" sz="1600">
                <a:solidFill>
                  <a:srgbClr val="333333"/>
                </a:solidFill>
                <a:latin typeface="Segoe UI" panose="020B0502040204020203" pitchFamily="34" charset="0"/>
                <a:cs typeface="Segoe UI" panose="020B0502040204020203" pitchFamily="34" charset="0"/>
              </a:endParaRPr>
            </a:p>
          </p:txBody>
        </p:sp>
        <p:pic>
          <p:nvPicPr>
            <p:cNvPr id="139" name="Picture 138">
              <a:extLst>
                <a:ext uri="{FF2B5EF4-FFF2-40B4-BE49-F238E27FC236}">
                  <a16:creationId xmlns:a16="http://schemas.microsoft.com/office/drawing/2014/main" id="{2311A780-0E45-45AB-8AD3-332E44ED528E}"/>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4796108" y="6420169"/>
              <a:ext cx="192024" cy="192024"/>
            </a:xfrm>
            <a:prstGeom prst="rect">
              <a:avLst/>
            </a:prstGeom>
          </p:spPr>
        </p:pic>
      </p:grpSp>
      <p:grpSp>
        <p:nvGrpSpPr>
          <p:cNvPr id="181" name="Group 180">
            <a:extLst>
              <a:ext uri="{FF2B5EF4-FFF2-40B4-BE49-F238E27FC236}">
                <a16:creationId xmlns:a16="http://schemas.microsoft.com/office/drawing/2014/main" id="{36EE0BEF-04D7-48D1-8748-0BB0FA530796}"/>
              </a:ext>
            </a:extLst>
          </p:cNvPr>
          <p:cNvGrpSpPr/>
          <p:nvPr/>
        </p:nvGrpSpPr>
        <p:grpSpPr>
          <a:xfrm>
            <a:off x="4278787" y="7915817"/>
            <a:ext cx="2275679" cy="338554"/>
            <a:chOff x="4796108" y="7038228"/>
            <a:chExt cx="2275679" cy="338554"/>
          </a:xfrm>
        </p:grpSpPr>
        <p:sp>
          <p:nvSpPr>
            <p:cNvPr id="103" name="TextBox 102">
              <a:extLst>
                <a:ext uri="{FF2B5EF4-FFF2-40B4-BE49-F238E27FC236}">
                  <a16:creationId xmlns:a16="http://schemas.microsoft.com/office/drawing/2014/main" id="{380CE4E9-8C9E-49A8-9A62-129278477193}"/>
                </a:ext>
              </a:extLst>
            </p:cNvPr>
            <p:cNvSpPr txBox="1"/>
            <p:nvPr/>
          </p:nvSpPr>
          <p:spPr>
            <a:xfrm>
              <a:off x="5158058" y="7038228"/>
              <a:ext cx="191372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E76B - </a:t>
              </a:r>
              <a:r>
                <a:rPr lang="en-US" sz="1600" err="1">
                  <a:solidFill>
                    <a:srgbClr val="333333"/>
                  </a:solidFill>
                  <a:latin typeface="Segoe UI" panose="020B0502040204020203" pitchFamily="34" charset="0"/>
                  <a:cs typeface="Segoe UI" panose="020B0502040204020203" pitchFamily="34" charset="0"/>
                </a:rPr>
                <a:t>ChevronLeft</a:t>
              </a:r>
              <a:endParaRPr lang="en-US" sz="1600">
                <a:solidFill>
                  <a:srgbClr val="333333"/>
                </a:solidFill>
                <a:latin typeface="Segoe UI" panose="020B0502040204020203" pitchFamily="34" charset="0"/>
                <a:cs typeface="Segoe UI" panose="020B0502040204020203" pitchFamily="34" charset="0"/>
              </a:endParaRPr>
            </a:p>
          </p:txBody>
        </p:sp>
        <p:pic>
          <p:nvPicPr>
            <p:cNvPr id="141" name="Picture 140">
              <a:extLst>
                <a:ext uri="{FF2B5EF4-FFF2-40B4-BE49-F238E27FC236}">
                  <a16:creationId xmlns:a16="http://schemas.microsoft.com/office/drawing/2014/main" id="{936D5D6D-215F-4063-8E0C-0E5D51948569}"/>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4796108" y="7103798"/>
              <a:ext cx="192024" cy="192024"/>
            </a:xfrm>
            <a:prstGeom prst="rect">
              <a:avLst/>
            </a:prstGeom>
          </p:spPr>
        </p:pic>
      </p:grpSp>
      <p:grpSp>
        <p:nvGrpSpPr>
          <p:cNvPr id="180" name="Group 179">
            <a:extLst>
              <a:ext uri="{FF2B5EF4-FFF2-40B4-BE49-F238E27FC236}">
                <a16:creationId xmlns:a16="http://schemas.microsoft.com/office/drawing/2014/main" id="{8969B702-F2B3-4A9A-B615-F86F37D1A9E3}"/>
              </a:ext>
            </a:extLst>
          </p:cNvPr>
          <p:cNvGrpSpPr/>
          <p:nvPr/>
        </p:nvGrpSpPr>
        <p:grpSpPr>
          <a:xfrm>
            <a:off x="4278787" y="8564701"/>
            <a:ext cx="2681239" cy="338554"/>
            <a:chOff x="4796108" y="7721857"/>
            <a:chExt cx="2681239" cy="338554"/>
          </a:xfrm>
        </p:grpSpPr>
        <p:sp>
          <p:nvSpPr>
            <p:cNvPr id="101" name="TextBox 100">
              <a:extLst>
                <a:ext uri="{FF2B5EF4-FFF2-40B4-BE49-F238E27FC236}">
                  <a16:creationId xmlns:a16="http://schemas.microsoft.com/office/drawing/2014/main" id="{5A2CD414-7B38-4EE2-99A6-A66EDC496EBE}"/>
                </a:ext>
              </a:extLst>
            </p:cNvPr>
            <p:cNvSpPr txBox="1"/>
            <p:nvPr/>
          </p:nvSpPr>
          <p:spPr>
            <a:xfrm>
              <a:off x="5158058" y="7721857"/>
              <a:ext cx="231928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E973 - </a:t>
              </a:r>
              <a:r>
                <a:rPr lang="en-US" sz="1600" err="1">
                  <a:solidFill>
                    <a:srgbClr val="333333"/>
                  </a:solidFill>
                  <a:latin typeface="Segoe UI" panose="020B0502040204020203" pitchFamily="34" charset="0"/>
                  <a:cs typeface="Segoe UI" panose="020B0502040204020203" pitchFamily="34" charset="0"/>
                </a:rPr>
                <a:t>ChevronLeftMed</a:t>
              </a:r>
              <a:endParaRPr lang="en-US" sz="1600">
                <a:solidFill>
                  <a:srgbClr val="333333"/>
                </a:solidFill>
                <a:latin typeface="Segoe UI" panose="020B0502040204020203" pitchFamily="34" charset="0"/>
                <a:cs typeface="Segoe UI" panose="020B0502040204020203" pitchFamily="34" charset="0"/>
              </a:endParaRPr>
            </a:p>
          </p:txBody>
        </p:sp>
        <p:pic>
          <p:nvPicPr>
            <p:cNvPr id="143" name="Picture 142">
              <a:extLst>
                <a:ext uri="{FF2B5EF4-FFF2-40B4-BE49-F238E27FC236}">
                  <a16:creationId xmlns:a16="http://schemas.microsoft.com/office/drawing/2014/main" id="{6B02DB84-BAED-4A9C-93A6-ADFBA82BB8B7}"/>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4796108" y="7787427"/>
              <a:ext cx="192024" cy="192024"/>
            </a:xfrm>
            <a:prstGeom prst="rect">
              <a:avLst/>
            </a:prstGeom>
          </p:spPr>
        </p:pic>
      </p:grpSp>
      <p:grpSp>
        <p:nvGrpSpPr>
          <p:cNvPr id="179" name="Group 178">
            <a:extLst>
              <a:ext uri="{FF2B5EF4-FFF2-40B4-BE49-F238E27FC236}">
                <a16:creationId xmlns:a16="http://schemas.microsoft.com/office/drawing/2014/main" id="{CCFADF27-6761-4655-96C4-9754CF4E003B}"/>
              </a:ext>
            </a:extLst>
          </p:cNvPr>
          <p:cNvGrpSpPr/>
          <p:nvPr/>
        </p:nvGrpSpPr>
        <p:grpSpPr>
          <a:xfrm>
            <a:off x="4278787" y="9213585"/>
            <a:ext cx="2702078" cy="338554"/>
            <a:chOff x="4796108" y="8405486"/>
            <a:chExt cx="2702078" cy="338554"/>
          </a:xfrm>
        </p:grpSpPr>
        <p:sp>
          <p:nvSpPr>
            <p:cNvPr id="99" name="TextBox 98">
              <a:extLst>
                <a:ext uri="{FF2B5EF4-FFF2-40B4-BE49-F238E27FC236}">
                  <a16:creationId xmlns:a16="http://schemas.microsoft.com/office/drawing/2014/main" id="{D2479E92-711F-4DA2-8E5B-8B73694862D4}"/>
                </a:ext>
              </a:extLst>
            </p:cNvPr>
            <p:cNvSpPr txBox="1"/>
            <p:nvPr/>
          </p:nvSpPr>
          <p:spPr>
            <a:xfrm>
              <a:off x="5158058" y="8405486"/>
              <a:ext cx="234012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E96F - </a:t>
              </a:r>
              <a:r>
                <a:rPr lang="en-US" sz="1600" err="1">
                  <a:solidFill>
                    <a:srgbClr val="333333"/>
                  </a:solidFill>
                  <a:latin typeface="Segoe UI" panose="020B0502040204020203" pitchFamily="34" charset="0"/>
                  <a:cs typeface="Segoe UI" panose="020B0502040204020203" pitchFamily="34" charset="0"/>
                </a:rPr>
                <a:t>ChevronleftSmall</a:t>
              </a:r>
              <a:endParaRPr lang="en-US" sz="1600">
                <a:solidFill>
                  <a:srgbClr val="333333"/>
                </a:solidFill>
                <a:latin typeface="Segoe UI" panose="020B0502040204020203" pitchFamily="34" charset="0"/>
                <a:cs typeface="Segoe UI" panose="020B0502040204020203" pitchFamily="34" charset="0"/>
              </a:endParaRPr>
            </a:p>
          </p:txBody>
        </p:sp>
        <p:pic>
          <p:nvPicPr>
            <p:cNvPr id="145" name="Picture 144">
              <a:extLst>
                <a:ext uri="{FF2B5EF4-FFF2-40B4-BE49-F238E27FC236}">
                  <a16:creationId xmlns:a16="http://schemas.microsoft.com/office/drawing/2014/main" id="{7155CD27-05C7-4F87-A5C0-69CA9DE32D3A}"/>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4796108" y="8471056"/>
              <a:ext cx="192024" cy="192024"/>
            </a:xfrm>
            <a:prstGeom prst="rect">
              <a:avLst/>
            </a:prstGeom>
          </p:spPr>
        </p:pic>
      </p:grpSp>
      <p:grpSp>
        <p:nvGrpSpPr>
          <p:cNvPr id="178" name="Group 177">
            <a:extLst>
              <a:ext uri="{FF2B5EF4-FFF2-40B4-BE49-F238E27FC236}">
                <a16:creationId xmlns:a16="http://schemas.microsoft.com/office/drawing/2014/main" id="{335B49A1-4109-4B8B-B863-76D7DAE48D41}"/>
              </a:ext>
            </a:extLst>
          </p:cNvPr>
          <p:cNvGrpSpPr/>
          <p:nvPr/>
        </p:nvGrpSpPr>
        <p:grpSpPr>
          <a:xfrm>
            <a:off x="4278787" y="9862469"/>
            <a:ext cx="2422642" cy="338554"/>
            <a:chOff x="4796108" y="9089115"/>
            <a:chExt cx="2422642" cy="338554"/>
          </a:xfrm>
        </p:grpSpPr>
        <p:sp>
          <p:nvSpPr>
            <p:cNvPr id="97" name="TextBox 96">
              <a:extLst>
                <a:ext uri="{FF2B5EF4-FFF2-40B4-BE49-F238E27FC236}">
                  <a16:creationId xmlns:a16="http://schemas.microsoft.com/office/drawing/2014/main" id="{769A370F-CE3E-45CC-AAD0-A66F5A012FEC}"/>
                </a:ext>
              </a:extLst>
            </p:cNvPr>
            <p:cNvSpPr txBox="1"/>
            <p:nvPr/>
          </p:nvSpPr>
          <p:spPr>
            <a:xfrm>
              <a:off x="5158058" y="9089115"/>
              <a:ext cx="206069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E76C - </a:t>
              </a:r>
              <a:r>
                <a:rPr lang="en-US" sz="1600" err="1">
                  <a:solidFill>
                    <a:srgbClr val="333333"/>
                  </a:solidFill>
                  <a:latin typeface="Segoe UI" panose="020B0502040204020203" pitchFamily="34" charset="0"/>
                  <a:cs typeface="Segoe UI" panose="020B0502040204020203" pitchFamily="34" charset="0"/>
                </a:rPr>
                <a:t>ChevronRight</a:t>
              </a:r>
              <a:endParaRPr lang="en-US" sz="1600">
                <a:solidFill>
                  <a:srgbClr val="333333"/>
                </a:solidFill>
                <a:latin typeface="Segoe UI" panose="020B0502040204020203" pitchFamily="34" charset="0"/>
                <a:cs typeface="Segoe UI" panose="020B0502040204020203" pitchFamily="34" charset="0"/>
              </a:endParaRPr>
            </a:p>
          </p:txBody>
        </p:sp>
        <p:pic>
          <p:nvPicPr>
            <p:cNvPr id="147" name="Picture 146">
              <a:extLst>
                <a:ext uri="{FF2B5EF4-FFF2-40B4-BE49-F238E27FC236}">
                  <a16:creationId xmlns:a16="http://schemas.microsoft.com/office/drawing/2014/main" id="{5714F389-BF70-4593-AC5A-39AC7B2802C3}"/>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4796108" y="9154685"/>
              <a:ext cx="192024" cy="192024"/>
            </a:xfrm>
            <a:prstGeom prst="rect">
              <a:avLst/>
            </a:prstGeom>
          </p:spPr>
        </p:pic>
      </p:grpSp>
      <p:grpSp>
        <p:nvGrpSpPr>
          <p:cNvPr id="177" name="Group 176">
            <a:extLst>
              <a:ext uri="{FF2B5EF4-FFF2-40B4-BE49-F238E27FC236}">
                <a16:creationId xmlns:a16="http://schemas.microsoft.com/office/drawing/2014/main" id="{3D044F83-31BB-4B32-829B-CD564AEFD27E}"/>
              </a:ext>
            </a:extLst>
          </p:cNvPr>
          <p:cNvGrpSpPr/>
          <p:nvPr/>
        </p:nvGrpSpPr>
        <p:grpSpPr>
          <a:xfrm>
            <a:off x="4278787" y="10511353"/>
            <a:ext cx="2818585" cy="338554"/>
            <a:chOff x="4796108" y="9772744"/>
            <a:chExt cx="2818585" cy="338554"/>
          </a:xfrm>
        </p:grpSpPr>
        <p:sp>
          <p:nvSpPr>
            <p:cNvPr id="95" name="TextBox 94">
              <a:extLst>
                <a:ext uri="{FF2B5EF4-FFF2-40B4-BE49-F238E27FC236}">
                  <a16:creationId xmlns:a16="http://schemas.microsoft.com/office/drawing/2014/main" id="{6739994E-35C6-4A6A-8FBC-91FC9867A64D}"/>
                </a:ext>
              </a:extLst>
            </p:cNvPr>
            <p:cNvSpPr txBox="1"/>
            <p:nvPr/>
          </p:nvSpPr>
          <p:spPr>
            <a:xfrm>
              <a:off x="5158058" y="9772744"/>
              <a:ext cx="245663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E974 - </a:t>
              </a:r>
              <a:r>
                <a:rPr lang="en-US" sz="1600" err="1">
                  <a:solidFill>
                    <a:srgbClr val="333333"/>
                  </a:solidFill>
                  <a:latin typeface="Segoe UI" panose="020B0502040204020203" pitchFamily="34" charset="0"/>
                  <a:cs typeface="Segoe UI" panose="020B0502040204020203" pitchFamily="34" charset="0"/>
                </a:rPr>
                <a:t>ChevronRightMed</a:t>
              </a:r>
              <a:endParaRPr lang="en-US" sz="1600">
                <a:solidFill>
                  <a:srgbClr val="333333"/>
                </a:solidFill>
                <a:latin typeface="Segoe UI" panose="020B0502040204020203" pitchFamily="34" charset="0"/>
                <a:cs typeface="Segoe UI" panose="020B0502040204020203" pitchFamily="34" charset="0"/>
              </a:endParaRPr>
            </a:p>
          </p:txBody>
        </p:sp>
        <p:pic>
          <p:nvPicPr>
            <p:cNvPr id="149" name="Picture 148">
              <a:extLst>
                <a:ext uri="{FF2B5EF4-FFF2-40B4-BE49-F238E27FC236}">
                  <a16:creationId xmlns:a16="http://schemas.microsoft.com/office/drawing/2014/main" id="{A0AD8AF5-18EE-4F1E-B506-2CF1F2354210}"/>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108" y="9838314"/>
              <a:ext cx="192024" cy="192024"/>
            </a:xfrm>
            <a:prstGeom prst="rect">
              <a:avLst/>
            </a:prstGeom>
          </p:spPr>
        </p:pic>
      </p:grpSp>
      <p:grpSp>
        <p:nvGrpSpPr>
          <p:cNvPr id="176" name="Group 175">
            <a:extLst>
              <a:ext uri="{FF2B5EF4-FFF2-40B4-BE49-F238E27FC236}">
                <a16:creationId xmlns:a16="http://schemas.microsoft.com/office/drawing/2014/main" id="{0B367828-481F-47F2-BC17-146E24DCBFE2}"/>
              </a:ext>
            </a:extLst>
          </p:cNvPr>
          <p:cNvGrpSpPr/>
          <p:nvPr/>
        </p:nvGrpSpPr>
        <p:grpSpPr>
          <a:xfrm>
            <a:off x="4278787" y="11160237"/>
            <a:ext cx="2895529" cy="338554"/>
            <a:chOff x="4796108" y="10456373"/>
            <a:chExt cx="2895529" cy="338554"/>
          </a:xfrm>
        </p:grpSpPr>
        <p:sp>
          <p:nvSpPr>
            <p:cNvPr id="93" name="TextBox 92">
              <a:extLst>
                <a:ext uri="{FF2B5EF4-FFF2-40B4-BE49-F238E27FC236}">
                  <a16:creationId xmlns:a16="http://schemas.microsoft.com/office/drawing/2014/main" id="{DEAD7C35-322D-49B1-A2F9-793F0409D058}"/>
                </a:ext>
              </a:extLst>
            </p:cNvPr>
            <p:cNvSpPr txBox="1"/>
            <p:nvPr/>
          </p:nvSpPr>
          <p:spPr>
            <a:xfrm>
              <a:off x="5158058" y="10456373"/>
              <a:ext cx="253357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E970 - </a:t>
              </a:r>
              <a:r>
                <a:rPr lang="en-US" sz="1600" err="1">
                  <a:solidFill>
                    <a:srgbClr val="333333"/>
                  </a:solidFill>
                  <a:latin typeface="Segoe UI" panose="020B0502040204020203" pitchFamily="34" charset="0"/>
                  <a:cs typeface="Segoe UI" panose="020B0502040204020203" pitchFamily="34" charset="0"/>
                </a:rPr>
                <a:t>ChevronRightSmall</a:t>
              </a:r>
              <a:endParaRPr lang="en-US" sz="1600">
                <a:solidFill>
                  <a:srgbClr val="333333"/>
                </a:solidFill>
                <a:latin typeface="Segoe UI" panose="020B0502040204020203" pitchFamily="34" charset="0"/>
                <a:cs typeface="Segoe UI" panose="020B0502040204020203" pitchFamily="34" charset="0"/>
              </a:endParaRPr>
            </a:p>
          </p:txBody>
        </p:sp>
        <p:pic>
          <p:nvPicPr>
            <p:cNvPr id="151" name="Picture 150">
              <a:extLst>
                <a:ext uri="{FF2B5EF4-FFF2-40B4-BE49-F238E27FC236}">
                  <a16:creationId xmlns:a16="http://schemas.microsoft.com/office/drawing/2014/main" id="{1620D1F0-2DA1-4D72-8E8D-FDF46BEA9214}"/>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4796108" y="10521943"/>
              <a:ext cx="192024" cy="192024"/>
            </a:xfrm>
            <a:prstGeom prst="rect">
              <a:avLst/>
            </a:prstGeom>
          </p:spPr>
        </p:pic>
      </p:grpSp>
      <p:grpSp>
        <p:nvGrpSpPr>
          <p:cNvPr id="175" name="Group 174">
            <a:extLst>
              <a:ext uri="{FF2B5EF4-FFF2-40B4-BE49-F238E27FC236}">
                <a16:creationId xmlns:a16="http://schemas.microsoft.com/office/drawing/2014/main" id="{0291F40F-9926-43C3-B272-3E8877AD844B}"/>
              </a:ext>
            </a:extLst>
          </p:cNvPr>
          <p:cNvGrpSpPr/>
          <p:nvPr/>
        </p:nvGrpSpPr>
        <p:grpSpPr>
          <a:xfrm>
            <a:off x="4278787" y="11809121"/>
            <a:ext cx="2183795" cy="338554"/>
            <a:chOff x="4796108" y="11140002"/>
            <a:chExt cx="2183795" cy="338554"/>
          </a:xfrm>
        </p:grpSpPr>
        <p:sp>
          <p:nvSpPr>
            <p:cNvPr id="91" name="TextBox 90">
              <a:extLst>
                <a:ext uri="{FF2B5EF4-FFF2-40B4-BE49-F238E27FC236}">
                  <a16:creationId xmlns:a16="http://schemas.microsoft.com/office/drawing/2014/main" id="{8E538DF4-C9D1-4EC2-89FF-B80CF0B04989}"/>
                </a:ext>
              </a:extLst>
            </p:cNvPr>
            <p:cNvSpPr txBox="1"/>
            <p:nvPr/>
          </p:nvSpPr>
          <p:spPr>
            <a:xfrm>
              <a:off x="5158058" y="11140002"/>
              <a:ext cx="182184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E70E - </a:t>
              </a:r>
              <a:r>
                <a:rPr lang="en-US" sz="1600" err="1">
                  <a:solidFill>
                    <a:srgbClr val="333333"/>
                  </a:solidFill>
                  <a:latin typeface="Segoe UI" panose="020B0502040204020203" pitchFamily="34" charset="0"/>
                  <a:cs typeface="Segoe UI" panose="020B0502040204020203" pitchFamily="34" charset="0"/>
                </a:rPr>
                <a:t>ChevronUp</a:t>
              </a:r>
              <a:endParaRPr lang="en-US" sz="1600">
                <a:solidFill>
                  <a:srgbClr val="333333"/>
                </a:solidFill>
                <a:latin typeface="Segoe UI" panose="020B0502040204020203" pitchFamily="34" charset="0"/>
                <a:cs typeface="Segoe UI" panose="020B0502040204020203" pitchFamily="34" charset="0"/>
              </a:endParaRPr>
            </a:p>
          </p:txBody>
        </p:sp>
        <p:pic>
          <p:nvPicPr>
            <p:cNvPr id="153" name="Picture 152">
              <a:extLst>
                <a:ext uri="{FF2B5EF4-FFF2-40B4-BE49-F238E27FC236}">
                  <a16:creationId xmlns:a16="http://schemas.microsoft.com/office/drawing/2014/main" id="{461DEF48-7BA4-4B35-B00D-5A79C81D7C29}"/>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4796108" y="11205572"/>
              <a:ext cx="192024" cy="192024"/>
            </a:xfrm>
            <a:prstGeom prst="rect">
              <a:avLst/>
            </a:prstGeom>
          </p:spPr>
        </p:pic>
      </p:grpSp>
      <p:grpSp>
        <p:nvGrpSpPr>
          <p:cNvPr id="174" name="Group 173">
            <a:extLst>
              <a:ext uri="{FF2B5EF4-FFF2-40B4-BE49-F238E27FC236}">
                <a16:creationId xmlns:a16="http://schemas.microsoft.com/office/drawing/2014/main" id="{EE7F6A31-A891-4B75-883D-259F81F57254}"/>
              </a:ext>
            </a:extLst>
          </p:cNvPr>
          <p:cNvGrpSpPr/>
          <p:nvPr/>
        </p:nvGrpSpPr>
        <p:grpSpPr>
          <a:xfrm>
            <a:off x="4278787" y="12457999"/>
            <a:ext cx="2602179" cy="338554"/>
            <a:chOff x="4796108" y="11823638"/>
            <a:chExt cx="2602179" cy="338554"/>
          </a:xfrm>
        </p:grpSpPr>
        <p:sp>
          <p:nvSpPr>
            <p:cNvPr id="89" name="TextBox 88">
              <a:extLst>
                <a:ext uri="{FF2B5EF4-FFF2-40B4-BE49-F238E27FC236}">
                  <a16:creationId xmlns:a16="http://schemas.microsoft.com/office/drawing/2014/main" id="{F8213199-A2EF-4641-A4AE-7E577306884B}"/>
                </a:ext>
              </a:extLst>
            </p:cNvPr>
            <p:cNvSpPr txBox="1"/>
            <p:nvPr/>
          </p:nvSpPr>
          <p:spPr>
            <a:xfrm>
              <a:off x="5158058" y="11823638"/>
              <a:ext cx="224022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E971 - </a:t>
              </a:r>
              <a:r>
                <a:rPr lang="en-US" sz="1600" err="1">
                  <a:solidFill>
                    <a:srgbClr val="333333"/>
                  </a:solidFill>
                  <a:latin typeface="Segoe UI" panose="020B0502040204020203" pitchFamily="34" charset="0"/>
                  <a:cs typeface="Segoe UI" panose="020B0502040204020203" pitchFamily="34" charset="0"/>
                </a:rPr>
                <a:t>ChevronUpMed</a:t>
              </a:r>
              <a:endParaRPr lang="en-US" sz="1600">
                <a:solidFill>
                  <a:srgbClr val="333333"/>
                </a:solidFill>
                <a:latin typeface="Segoe UI" panose="020B0502040204020203" pitchFamily="34" charset="0"/>
                <a:cs typeface="Segoe UI" panose="020B0502040204020203" pitchFamily="34" charset="0"/>
              </a:endParaRPr>
            </a:p>
          </p:txBody>
        </p:sp>
        <p:pic>
          <p:nvPicPr>
            <p:cNvPr id="155" name="Picture 154">
              <a:extLst>
                <a:ext uri="{FF2B5EF4-FFF2-40B4-BE49-F238E27FC236}">
                  <a16:creationId xmlns:a16="http://schemas.microsoft.com/office/drawing/2014/main" id="{0082DCA8-DB87-47F8-9845-A15FE621A0D6}"/>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4796108" y="11889208"/>
              <a:ext cx="192024" cy="192024"/>
            </a:xfrm>
            <a:prstGeom prst="rect">
              <a:avLst/>
            </a:prstGeom>
          </p:spPr>
        </p:pic>
      </p:grpSp>
      <p:grpSp>
        <p:nvGrpSpPr>
          <p:cNvPr id="184" name="Group 183">
            <a:extLst>
              <a:ext uri="{FF2B5EF4-FFF2-40B4-BE49-F238E27FC236}">
                <a16:creationId xmlns:a16="http://schemas.microsoft.com/office/drawing/2014/main" id="{5D876771-F4F0-4D52-A6EE-F5BD07AFE75B}"/>
              </a:ext>
            </a:extLst>
          </p:cNvPr>
          <p:cNvGrpSpPr/>
          <p:nvPr/>
        </p:nvGrpSpPr>
        <p:grpSpPr>
          <a:xfrm>
            <a:off x="4278787" y="5969165"/>
            <a:ext cx="2491572" cy="338554"/>
            <a:chOff x="4796108" y="4987341"/>
            <a:chExt cx="2491572" cy="338554"/>
          </a:xfrm>
        </p:grpSpPr>
        <p:sp>
          <p:nvSpPr>
            <p:cNvPr id="109" name="TextBox 108">
              <a:extLst>
                <a:ext uri="{FF2B5EF4-FFF2-40B4-BE49-F238E27FC236}">
                  <a16:creationId xmlns:a16="http://schemas.microsoft.com/office/drawing/2014/main" id="{F6972C7F-CB2E-4084-86F0-381FC0D0391D}"/>
                </a:ext>
              </a:extLst>
            </p:cNvPr>
            <p:cNvSpPr txBox="1"/>
            <p:nvPr/>
          </p:nvSpPr>
          <p:spPr>
            <a:xfrm>
              <a:off x="5158058" y="4987341"/>
              <a:ext cx="212962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E70D - </a:t>
              </a:r>
              <a:r>
                <a:rPr lang="en-US" sz="1600" err="1">
                  <a:solidFill>
                    <a:srgbClr val="333333"/>
                  </a:solidFill>
                  <a:latin typeface="Segoe UI" panose="020B0502040204020203" pitchFamily="34" charset="0"/>
                  <a:cs typeface="Segoe UI" panose="020B0502040204020203" pitchFamily="34" charset="0"/>
                </a:rPr>
                <a:t>ChevronDown</a:t>
              </a:r>
              <a:endParaRPr lang="en-US" sz="1600">
                <a:solidFill>
                  <a:srgbClr val="333333"/>
                </a:solidFill>
                <a:latin typeface="Segoe UI" panose="020B0502040204020203" pitchFamily="34" charset="0"/>
                <a:cs typeface="Segoe UI" panose="020B0502040204020203" pitchFamily="34" charset="0"/>
              </a:endParaRPr>
            </a:p>
          </p:txBody>
        </p:sp>
        <p:pic>
          <p:nvPicPr>
            <p:cNvPr id="159" name="Picture 158">
              <a:extLst>
                <a:ext uri="{FF2B5EF4-FFF2-40B4-BE49-F238E27FC236}">
                  <a16:creationId xmlns:a16="http://schemas.microsoft.com/office/drawing/2014/main" id="{A4FF1162-FF7E-4826-A30C-3CB1BCA4B57F}"/>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4796108" y="5052911"/>
              <a:ext cx="192024" cy="192024"/>
            </a:xfrm>
            <a:prstGeom prst="rect">
              <a:avLst/>
            </a:prstGeom>
          </p:spPr>
        </p:pic>
      </p:grpSp>
      <p:grpSp>
        <p:nvGrpSpPr>
          <p:cNvPr id="173" name="Group 172">
            <a:extLst>
              <a:ext uri="{FF2B5EF4-FFF2-40B4-BE49-F238E27FC236}">
                <a16:creationId xmlns:a16="http://schemas.microsoft.com/office/drawing/2014/main" id="{1DBDBC06-28C2-42FF-A107-1CDBB1A1B5F1}"/>
              </a:ext>
            </a:extLst>
          </p:cNvPr>
          <p:cNvGrpSpPr/>
          <p:nvPr/>
        </p:nvGrpSpPr>
        <p:grpSpPr>
          <a:xfrm>
            <a:off x="8299626" y="1443333"/>
            <a:ext cx="2712786" cy="338554"/>
            <a:chOff x="4796108" y="12326207"/>
            <a:chExt cx="2712786" cy="338554"/>
          </a:xfrm>
        </p:grpSpPr>
        <p:pic>
          <p:nvPicPr>
            <p:cNvPr id="157" name="Picture 156">
              <a:extLst>
                <a:ext uri="{FF2B5EF4-FFF2-40B4-BE49-F238E27FC236}">
                  <a16:creationId xmlns:a16="http://schemas.microsoft.com/office/drawing/2014/main" id="{08D58778-7DDE-4FFE-A558-1FB57B3B135E}"/>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4796108" y="12391777"/>
              <a:ext cx="192024" cy="192024"/>
            </a:xfrm>
            <a:prstGeom prst="rect">
              <a:avLst/>
            </a:prstGeom>
          </p:spPr>
        </p:pic>
        <p:sp>
          <p:nvSpPr>
            <p:cNvPr id="167" name="TextBox 166">
              <a:extLst>
                <a:ext uri="{FF2B5EF4-FFF2-40B4-BE49-F238E27FC236}">
                  <a16:creationId xmlns:a16="http://schemas.microsoft.com/office/drawing/2014/main" id="{C88FAA46-23BD-48A3-96A6-5162C00531BA}"/>
                </a:ext>
              </a:extLst>
            </p:cNvPr>
            <p:cNvSpPr txBox="1"/>
            <p:nvPr/>
          </p:nvSpPr>
          <p:spPr>
            <a:xfrm>
              <a:off x="5158058" y="12326207"/>
              <a:ext cx="235083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E96D - </a:t>
              </a:r>
              <a:r>
                <a:rPr lang="en-US" sz="1600" err="1">
                  <a:solidFill>
                    <a:srgbClr val="333333"/>
                  </a:solidFill>
                  <a:latin typeface="Segoe UI" panose="020B0502040204020203" pitchFamily="34" charset="0"/>
                  <a:cs typeface="Segoe UI" panose="020B0502040204020203" pitchFamily="34" charset="0"/>
                </a:rPr>
                <a:t>ChevronUpSmall</a:t>
              </a:r>
              <a:endParaRPr lang="en-US" sz="1600">
                <a:solidFill>
                  <a:srgbClr val="333333"/>
                </a:solidFill>
                <a:latin typeface="Segoe UI" panose="020B0502040204020203" pitchFamily="34" charset="0"/>
                <a:cs typeface="Segoe UI" panose="020B0502040204020203" pitchFamily="34" charset="0"/>
              </a:endParaRPr>
            </a:p>
          </p:txBody>
        </p:sp>
      </p:grpSp>
      <p:grpSp>
        <p:nvGrpSpPr>
          <p:cNvPr id="172" name="Group 171">
            <a:extLst>
              <a:ext uri="{FF2B5EF4-FFF2-40B4-BE49-F238E27FC236}">
                <a16:creationId xmlns:a16="http://schemas.microsoft.com/office/drawing/2014/main" id="{DEE1428A-52CB-4403-8BDD-C59B54629C90}"/>
              </a:ext>
            </a:extLst>
          </p:cNvPr>
          <p:cNvGrpSpPr/>
          <p:nvPr/>
        </p:nvGrpSpPr>
        <p:grpSpPr>
          <a:xfrm>
            <a:off x="8299626" y="2087664"/>
            <a:ext cx="1636658" cy="338554"/>
            <a:chOff x="4796108" y="12941437"/>
            <a:chExt cx="1636658" cy="338554"/>
          </a:xfrm>
        </p:grpSpPr>
        <p:pic>
          <p:nvPicPr>
            <p:cNvPr id="161" name="Picture 160">
              <a:extLst>
                <a:ext uri="{FF2B5EF4-FFF2-40B4-BE49-F238E27FC236}">
                  <a16:creationId xmlns:a16="http://schemas.microsoft.com/office/drawing/2014/main" id="{3809B1B6-4FE4-465E-8A89-B552D8F97D52}"/>
                </a:ext>
              </a:extLst>
            </p:cNvPr>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4796108" y="13007007"/>
              <a:ext cx="192024" cy="192024"/>
            </a:xfrm>
            <a:prstGeom prst="rect">
              <a:avLst/>
            </a:prstGeom>
          </p:spPr>
        </p:pic>
        <p:sp>
          <p:nvSpPr>
            <p:cNvPr id="168" name="TextBox 167">
              <a:extLst>
                <a:ext uri="{FF2B5EF4-FFF2-40B4-BE49-F238E27FC236}">
                  <a16:creationId xmlns:a16="http://schemas.microsoft.com/office/drawing/2014/main" id="{A23D51F2-4F08-4E0E-B18D-48E34BFA7EC7}"/>
                </a:ext>
              </a:extLst>
            </p:cNvPr>
            <p:cNvSpPr txBox="1"/>
            <p:nvPr/>
          </p:nvSpPr>
          <p:spPr>
            <a:xfrm>
              <a:off x="5158058" y="12941437"/>
              <a:ext cx="127470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E894 - Clear</a:t>
              </a:r>
            </a:p>
          </p:txBody>
        </p:sp>
      </p:grpSp>
      <p:grpSp>
        <p:nvGrpSpPr>
          <p:cNvPr id="288" name="Group 287">
            <a:extLst>
              <a:ext uri="{FF2B5EF4-FFF2-40B4-BE49-F238E27FC236}">
                <a16:creationId xmlns:a16="http://schemas.microsoft.com/office/drawing/2014/main" id="{90ACBB84-A970-448B-8A54-212501D9FFF9}"/>
              </a:ext>
            </a:extLst>
          </p:cNvPr>
          <p:cNvGrpSpPr/>
          <p:nvPr/>
        </p:nvGrpSpPr>
        <p:grpSpPr>
          <a:xfrm>
            <a:off x="8299626" y="2731995"/>
            <a:ext cx="2064660" cy="338554"/>
            <a:chOff x="8969642" y="1207092"/>
            <a:chExt cx="2064660" cy="338554"/>
          </a:xfrm>
        </p:grpSpPr>
        <p:sp>
          <p:nvSpPr>
            <p:cNvPr id="192" name="TextBox 191">
              <a:extLst>
                <a:ext uri="{FF2B5EF4-FFF2-40B4-BE49-F238E27FC236}">
                  <a16:creationId xmlns:a16="http://schemas.microsoft.com/office/drawing/2014/main" id="{1EBF1F84-7230-4AA8-95C9-BF67B5C92A7D}"/>
                </a:ext>
              </a:extLst>
            </p:cNvPr>
            <p:cNvSpPr txBox="1"/>
            <p:nvPr/>
          </p:nvSpPr>
          <p:spPr>
            <a:xfrm>
              <a:off x="9331592" y="1207092"/>
              <a:ext cx="170271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EF8F - </a:t>
              </a:r>
              <a:r>
                <a:rPr lang="en-US" sz="1600" err="1">
                  <a:solidFill>
                    <a:srgbClr val="333333"/>
                  </a:solidFill>
                  <a:latin typeface="Segoe UI" panose="020B0502040204020203" pitchFamily="34" charset="0"/>
                  <a:cs typeface="Segoe UI" panose="020B0502040204020203" pitchFamily="34" charset="0"/>
                </a:rPr>
                <a:t>ClearFilter</a:t>
              </a:r>
              <a:endParaRPr lang="en-US" sz="1600">
                <a:solidFill>
                  <a:srgbClr val="333333"/>
                </a:solidFill>
                <a:latin typeface="Segoe UI" panose="020B0502040204020203" pitchFamily="34" charset="0"/>
                <a:cs typeface="Segoe UI" panose="020B0502040204020203" pitchFamily="34" charset="0"/>
              </a:endParaRPr>
            </a:p>
          </p:txBody>
        </p:sp>
        <p:pic>
          <p:nvPicPr>
            <p:cNvPr id="249" name="Picture 248">
              <a:extLst>
                <a:ext uri="{FF2B5EF4-FFF2-40B4-BE49-F238E27FC236}">
                  <a16:creationId xmlns:a16="http://schemas.microsoft.com/office/drawing/2014/main" id="{615E7C6E-3D9D-42AE-8332-1BAFA99CCA04}"/>
                </a:ext>
              </a:extLst>
            </p:cNvPr>
            <p:cNvPicPr>
              <a:picLocks noChangeAspect="1"/>
            </p:cNvPicPr>
            <p:nvPr/>
          </p:nvPicPr>
          <p:blipFill>
            <a:blip r:embed="rId38">
              <a:extLst>
                <a:ext uri="{28A0092B-C50C-407E-A947-70E740481C1C}">
                  <a14:useLocalDpi xmlns:a14="http://schemas.microsoft.com/office/drawing/2010/main" val="0"/>
                </a:ext>
              </a:extLst>
            </a:blip>
            <a:stretch>
              <a:fillRect/>
            </a:stretch>
          </p:blipFill>
          <p:spPr>
            <a:xfrm>
              <a:off x="8969642" y="1272662"/>
              <a:ext cx="192024" cy="192024"/>
            </a:xfrm>
            <a:prstGeom prst="rect">
              <a:avLst/>
            </a:prstGeom>
          </p:spPr>
        </p:pic>
      </p:grpSp>
      <p:grpSp>
        <p:nvGrpSpPr>
          <p:cNvPr id="289" name="Group 288">
            <a:extLst>
              <a:ext uri="{FF2B5EF4-FFF2-40B4-BE49-F238E27FC236}">
                <a16:creationId xmlns:a16="http://schemas.microsoft.com/office/drawing/2014/main" id="{4706C164-ECB9-420B-B870-A0B51B08B707}"/>
              </a:ext>
            </a:extLst>
          </p:cNvPr>
          <p:cNvGrpSpPr/>
          <p:nvPr/>
        </p:nvGrpSpPr>
        <p:grpSpPr>
          <a:xfrm>
            <a:off x="8299626" y="3376326"/>
            <a:ext cx="1798562" cy="338554"/>
            <a:chOff x="8969642" y="1875307"/>
            <a:chExt cx="1798562" cy="338554"/>
          </a:xfrm>
        </p:grpSpPr>
        <p:sp>
          <p:nvSpPr>
            <p:cNvPr id="195" name="TextBox 194">
              <a:extLst>
                <a:ext uri="{FF2B5EF4-FFF2-40B4-BE49-F238E27FC236}">
                  <a16:creationId xmlns:a16="http://schemas.microsoft.com/office/drawing/2014/main" id="{436BDF6A-A86B-416A-93E1-AD3053E4A36B}"/>
                </a:ext>
              </a:extLst>
            </p:cNvPr>
            <p:cNvSpPr txBox="1"/>
            <p:nvPr/>
          </p:nvSpPr>
          <p:spPr>
            <a:xfrm>
              <a:off x="9331592" y="1875307"/>
              <a:ext cx="143661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F202 - Cluster</a:t>
              </a:r>
            </a:p>
          </p:txBody>
        </p:sp>
        <p:pic>
          <p:nvPicPr>
            <p:cNvPr id="251" name="Picture 250">
              <a:extLst>
                <a:ext uri="{FF2B5EF4-FFF2-40B4-BE49-F238E27FC236}">
                  <a16:creationId xmlns:a16="http://schemas.microsoft.com/office/drawing/2014/main" id="{A38120C6-D8A8-4ACA-B59D-99D0AD32A7EC}"/>
                </a:ext>
              </a:extLst>
            </p:cNvPr>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8969642" y="1940877"/>
              <a:ext cx="192024" cy="192024"/>
            </a:xfrm>
            <a:prstGeom prst="rect">
              <a:avLst/>
            </a:prstGeom>
          </p:spPr>
        </p:pic>
      </p:grpSp>
      <p:grpSp>
        <p:nvGrpSpPr>
          <p:cNvPr id="290" name="Group 289">
            <a:extLst>
              <a:ext uri="{FF2B5EF4-FFF2-40B4-BE49-F238E27FC236}">
                <a16:creationId xmlns:a16="http://schemas.microsoft.com/office/drawing/2014/main" id="{88421F15-6153-49A9-84F5-6241C6350954}"/>
              </a:ext>
            </a:extLst>
          </p:cNvPr>
          <p:cNvGrpSpPr/>
          <p:nvPr/>
        </p:nvGrpSpPr>
        <p:grpSpPr>
          <a:xfrm>
            <a:off x="8299626" y="4020657"/>
            <a:ext cx="1651085" cy="338554"/>
            <a:chOff x="8969642" y="2543522"/>
            <a:chExt cx="1651085" cy="338554"/>
          </a:xfrm>
        </p:grpSpPr>
        <p:sp>
          <p:nvSpPr>
            <p:cNvPr id="198" name="TextBox 197">
              <a:extLst>
                <a:ext uri="{FF2B5EF4-FFF2-40B4-BE49-F238E27FC236}">
                  <a16:creationId xmlns:a16="http://schemas.microsoft.com/office/drawing/2014/main" id="{FB3471BC-8214-4A69-B9B9-A71B775D68CF}"/>
                </a:ext>
              </a:extLst>
            </p:cNvPr>
            <p:cNvSpPr txBox="1"/>
            <p:nvPr/>
          </p:nvSpPr>
          <p:spPr>
            <a:xfrm>
              <a:off x="9331592" y="2543522"/>
              <a:ext cx="128913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E943 - Code</a:t>
              </a:r>
            </a:p>
          </p:txBody>
        </p:sp>
        <p:pic>
          <p:nvPicPr>
            <p:cNvPr id="253" name="Picture 252">
              <a:extLst>
                <a:ext uri="{FF2B5EF4-FFF2-40B4-BE49-F238E27FC236}">
                  <a16:creationId xmlns:a16="http://schemas.microsoft.com/office/drawing/2014/main" id="{4A76DA35-EF9C-4B00-9D53-D22B55994BF9}"/>
                </a:ext>
              </a:extLst>
            </p:cNvPr>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8969642" y="2609092"/>
              <a:ext cx="192024" cy="192024"/>
            </a:xfrm>
            <a:prstGeom prst="rect">
              <a:avLst/>
            </a:prstGeom>
          </p:spPr>
        </p:pic>
      </p:grpSp>
      <p:grpSp>
        <p:nvGrpSpPr>
          <p:cNvPr id="291" name="Group 290">
            <a:extLst>
              <a:ext uri="{FF2B5EF4-FFF2-40B4-BE49-F238E27FC236}">
                <a16:creationId xmlns:a16="http://schemas.microsoft.com/office/drawing/2014/main" id="{533E2992-EAAB-43E2-955E-9B3C90CAC9AA}"/>
              </a:ext>
            </a:extLst>
          </p:cNvPr>
          <p:cNvGrpSpPr/>
          <p:nvPr/>
        </p:nvGrpSpPr>
        <p:grpSpPr>
          <a:xfrm>
            <a:off x="8299626" y="4664988"/>
            <a:ext cx="3210807" cy="338554"/>
            <a:chOff x="8969642" y="3211737"/>
            <a:chExt cx="3210807" cy="338554"/>
          </a:xfrm>
        </p:grpSpPr>
        <p:sp>
          <p:nvSpPr>
            <p:cNvPr id="201" name="TextBox 200">
              <a:extLst>
                <a:ext uri="{FF2B5EF4-FFF2-40B4-BE49-F238E27FC236}">
                  <a16:creationId xmlns:a16="http://schemas.microsoft.com/office/drawing/2014/main" id="{EA4C7169-351F-450B-ADA3-4893DB3CA14E}"/>
                </a:ext>
              </a:extLst>
            </p:cNvPr>
            <p:cNvSpPr txBox="1"/>
            <p:nvPr/>
          </p:nvSpPr>
          <p:spPr>
            <a:xfrm>
              <a:off x="9331592" y="3211737"/>
              <a:ext cx="284885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F166 - </a:t>
              </a:r>
              <a:r>
                <a:rPr lang="en-US" sz="1600" err="1">
                  <a:solidFill>
                    <a:srgbClr val="333333"/>
                  </a:solidFill>
                  <a:latin typeface="Segoe UI" panose="020B0502040204020203" pitchFamily="34" charset="0"/>
                  <a:cs typeface="Segoe UI" panose="020B0502040204020203" pitchFamily="34" charset="0"/>
                </a:rPr>
                <a:t>CollapseContentSingle</a:t>
              </a:r>
              <a:endParaRPr lang="en-US" sz="1600">
                <a:solidFill>
                  <a:srgbClr val="333333"/>
                </a:solidFill>
                <a:latin typeface="Segoe UI" panose="020B0502040204020203" pitchFamily="34" charset="0"/>
                <a:cs typeface="Segoe UI" panose="020B0502040204020203" pitchFamily="34" charset="0"/>
              </a:endParaRPr>
            </a:p>
          </p:txBody>
        </p:sp>
        <p:pic>
          <p:nvPicPr>
            <p:cNvPr id="255" name="Picture 254">
              <a:extLst>
                <a:ext uri="{FF2B5EF4-FFF2-40B4-BE49-F238E27FC236}">
                  <a16:creationId xmlns:a16="http://schemas.microsoft.com/office/drawing/2014/main" id="{D3B7636E-648C-43FF-AC21-17409CCDC6BA}"/>
                </a:ext>
              </a:extLst>
            </p:cNvPr>
            <p:cNvPicPr>
              <a:picLocks noChangeAspect="1"/>
            </p:cNvPicPr>
            <p:nvPr/>
          </p:nvPicPr>
          <p:blipFill>
            <a:blip r:embed="rId41">
              <a:extLst>
                <a:ext uri="{28A0092B-C50C-407E-A947-70E740481C1C}">
                  <a14:useLocalDpi xmlns:a14="http://schemas.microsoft.com/office/drawing/2010/main" val="0"/>
                </a:ext>
              </a:extLst>
            </a:blip>
            <a:stretch>
              <a:fillRect/>
            </a:stretch>
          </p:blipFill>
          <p:spPr>
            <a:xfrm>
              <a:off x="8969642" y="3277307"/>
              <a:ext cx="192024" cy="192024"/>
            </a:xfrm>
            <a:prstGeom prst="rect">
              <a:avLst/>
            </a:prstGeom>
          </p:spPr>
        </p:pic>
      </p:grpSp>
      <p:grpSp>
        <p:nvGrpSpPr>
          <p:cNvPr id="292" name="Group 291">
            <a:extLst>
              <a:ext uri="{FF2B5EF4-FFF2-40B4-BE49-F238E27FC236}">
                <a16:creationId xmlns:a16="http://schemas.microsoft.com/office/drawing/2014/main" id="{8017FDA5-94E7-4290-ACF1-FFE9C698F9FA}"/>
              </a:ext>
            </a:extLst>
          </p:cNvPr>
          <p:cNvGrpSpPr/>
          <p:nvPr/>
        </p:nvGrpSpPr>
        <p:grpSpPr>
          <a:xfrm>
            <a:off x="8299626" y="6597981"/>
            <a:ext cx="2172061" cy="338554"/>
            <a:chOff x="8969642" y="3856349"/>
            <a:chExt cx="2172061" cy="338554"/>
          </a:xfrm>
        </p:grpSpPr>
        <p:sp>
          <p:nvSpPr>
            <p:cNvPr id="204" name="TextBox 203">
              <a:extLst>
                <a:ext uri="{FF2B5EF4-FFF2-40B4-BE49-F238E27FC236}">
                  <a16:creationId xmlns:a16="http://schemas.microsoft.com/office/drawing/2014/main" id="{1812130A-2B7B-4AB3-8331-9BD27858BA90}"/>
                </a:ext>
              </a:extLst>
            </p:cNvPr>
            <p:cNvSpPr txBox="1"/>
            <p:nvPr/>
          </p:nvSpPr>
          <p:spPr>
            <a:xfrm>
              <a:off x="9331592" y="3856349"/>
              <a:ext cx="181011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E930 - Completed</a:t>
              </a:r>
            </a:p>
          </p:txBody>
        </p:sp>
        <p:pic>
          <p:nvPicPr>
            <p:cNvPr id="257" name="Picture 256">
              <a:extLst>
                <a:ext uri="{FF2B5EF4-FFF2-40B4-BE49-F238E27FC236}">
                  <a16:creationId xmlns:a16="http://schemas.microsoft.com/office/drawing/2014/main" id="{36E263A2-D1F5-4B2D-85D5-6A1F6D653801}"/>
                </a:ext>
              </a:extLst>
            </p:cNvPr>
            <p:cNvPicPr>
              <a:picLocks noChangeAspect="1"/>
            </p:cNvPicPr>
            <p:nvPr/>
          </p:nvPicPr>
          <p:blipFill>
            <a:blip r:embed="rId42">
              <a:extLst>
                <a:ext uri="{28A0092B-C50C-407E-A947-70E740481C1C}">
                  <a14:useLocalDpi xmlns:a14="http://schemas.microsoft.com/office/drawing/2010/main" val="0"/>
                </a:ext>
              </a:extLst>
            </a:blip>
            <a:stretch>
              <a:fillRect/>
            </a:stretch>
          </p:blipFill>
          <p:spPr>
            <a:xfrm>
              <a:off x="8969642" y="3921919"/>
              <a:ext cx="192024" cy="192024"/>
            </a:xfrm>
            <a:prstGeom prst="rect">
              <a:avLst/>
            </a:prstGeom>
          </p:spPr>
        </p:pic>
      </p:grpSp>
      <p:grpSp>
        <p:nvGrpSpPr>
          <p:cNvPr id="293" name="Group 292">
            <a:extLst>
              <a:ext uri="{FF2B5EF4-FFF2-40B4-BE49-F238E27FC236}">
                <a16:creationId xmlns:a16="http://schemas.microsoft.com/office/drawing/2014/main" id="{DD7F44E5-DC5B-4688-965F-E1A6B40EBFEC}"/>
              </a:ext>
            </a:extLst>
          </p:cNvPr>
          <p:cNvGrpSpPr/>
          <p:nvPr/>
        </p:nvGrpSpPr>
        <p:grpSpPr>
          <a:xfrm>
            <a:off x="8299626" y="7886643"/>
            <a:ext cx="1925198" cy="338554"/>
            <a:chOff x="8969642" y="4511139"/>
            <a:chExt cx="1925198" cy="338554"/>
          </a:xfrm>
        </p:grpSpPr>
        <p:sp>
          <p:nvSpPr>
            <p:cNvPr id="237" name="TextBox 236">
              <a:extLst>
                <a:ext uri="{FF2B5EF4-FFF2-40B4-BE49-F238E27FC236}">
                  <a16:creationId xmlns:a16="http://schemas.microsoft.com/office/drawing/2014/main" id="{260C3163-75FC-437C-824C-39AE8E55C999}"/>
                </a:ext>
              </a:extLst>
            </p:cNvPr>
            <p:cNvSpPr txBox="1"/>
            <p:nvPr/>
          </p:nvSpPr>
          <p:spPr>
            <a:xfrm>
              <a:off x="9331592" y="4511139"/>
              <a:ext cx="156324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E703 - Connect</a:t>
              </a:r>
            </a:p>
          </p:txBody>
        </p:sp>
        <p:pic>
          <p:nvPicPr>
            <p:cNvPr id="259" name="Picture 258">
              <a:extLst>
                <a:ext uri="{FF2B5EF4-FFF2-40B4-BE49-F238E27FC236}">
                  <a16:creationId xmlns:a16="http://schemas.microsoft.com/office/drawing/2014/main" id="{4A6685B2-44BF-42CE-9081-C917AF338FDA}"/>
                </a:ext>
              </a:extLst>
            </p:cNvPr>
            <p:cNvPicPr>
              <a:picLocks noChangeAspect="1"/>
            </p:cNvPicPr>
            <p:nvPr/>
          </p:nvPicPr>
          <p:blipFill>
            <a:blip r:embed="rId43">
              <a:extLst>
                <a:ext uri="{28A0092B-C50C-407E-A947-70E740481C1C}">
                  <a14:useLocalDpi xmlns:a14="http://schemas.microsoft.com/office/drawing/2010/main" val="0"/>
                </a:ext>
              </a:extLst>
            </a:blip>
            <a:stretch>
              <a:fillRect/>
            </a:stretch>
          </p:blipFill>
          <p:spPr>
            <a:xfrm>
              <a:off x="8969642" y="4576709"/>
              <a:ext cx="192024" cy="192024"/>
            </a:xfrm>
            <a:prstGeom prst="rect">
              <a:avLst/>
            </a:prstGeom>
          </p:spPr>
        </p:pic>
      </p:grpSp>
      <p:grpSp>
        <p:nvGrpSpPr>
          <p:cNvPr id="294" name="Group 293">
            <a:extLst>
              <a:ext uri="{FF2B5EF4-FFF2-40B4-BE49-F238E27FC236}">
                <a16:creationId xmlns:a16="http://schemas.microsoft.com/office/drawing/2014/main" id="{74729036-78D5-4A5C-9ABF-9B6912F13704}"/>
              </a:ext>
            </a:extLst>
          </p:cNvPr>
          <p:cNvGrpSpPr/>
          <p:nvPr/>
        </p:nvGrpSpPr>
        <p:grpSpPr>
          <a:xfrm>
            <a:off x="8299626" y="8530974"/>
            <a:ext cx="1881918" cy="338554"/>
            <a:chOff x="8969642" y="5205287"/>
            <a:chExt cx="1881918" cy="338554"/>
          </a:xfrm>
        </p:grpSpPr>
        <p:sp>
          <p:nvSpPr>
            <p:cNvPr id="207" name="TextBox 206">
              <a:extLst>
                <a:ext uri="{FF2B5EF4-FFF2-40B4-BE49-F238E27FC236}">
                  <a16:creationId xmlns:a16="http://schemas.microsoft.com/office/drawing/2014/main" id="{E7F43983-6259-44B4-92D1-8FAE92D30507}"/>
                </a:ext>
              </a:extLst>
            </p:cNvPr>
            <p:cNvSpPr txBox="1"/>
            <p:nvPr/>
          </p:nvSpPr>
          <p:spPr>
            <a:xfrm>
              <a:off x="9331592" y="5205287"/>
              <a:ext cx="151996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E77B - Contact</a:t>
              </a:r>
            </a:p>
          </p:txBody>
        </p:sp>
        <p:pic>
          <p:nvPicPr>
            <p:cNvPr id="261" name="Picture 260">
              <a:extLst>
                <a:ext uri="{FF2B5EF4-FFF2-40B4-BE49-F238E27FC236}">
                  <a16:creationId xmlns:a16="http://schemas.microsoft.com/office/drawing/2014/main" id="{9C20FA16-1A2E-4FE5-8306-42A8C4F2622E}"/>
                </a:ext>
              </a:extLst>
            </p:cNvPr>
            <p:cNvPicPr>
              <a:picLocks noChangeAspect="1"/>
            </p:cNvPicPr>
            <p:nvPr/>
          </p:nvPicPr>
          <p:blipFill>
            <a:blip r:embed="rId44">
              <a:extLst>
                <a:ext uri="{28A0092B-C50C-407E-A947-70E740481C1C}">
                  <a14:useLocalDpi xmlns:a14="http://schemas.microsoft.com/office/drawing/2010/main" val="0"/>
                </a:ext>
              </a:extLst>
            </a:blip>
            <a:stretch>
              <a:fillRect/>
            </a:stretch>
          </p:blipFill>
          <p:spPr>
            <a:xfrm>
              <a:off x="8969642" y="5270857"/>
              <a:ext cx="192024" cy="192024"/>
            </a:xfrm>
            <a:prstGeom prst="rect">
              <a:avLst/>
            </a:prstGeom>
          </p:spPr>
        </p:pic>
      </p:grpSp>
      <p:grpSp>
        <p:nvGrpSpPr>
          <p:cNvPr id="295" name="Group 294">
            <a:extLst>
              <a:ext uri="{FF2B5EF4-FFF2-40B4-BE49-F238E27FC236}">
                <a16:creationId xmlns:a16="http://schemas.microsoft.com/office/drawing/2014/main" id="{90B667E4-FC96-463B-9857-EF94A0181DFB}"/>
              </a:ext>
            </a:extLst>
          </p:cNvPr>
          <p:cNvGrpSpPr/>
          <p:nvPr/>
        </p:nvGrpSpPr>
        <p:grpSpPr>
          <a:xfrm>
            <a:off x="8299626" y="9819636"/>
            <a:ext cx="1659100" cy="338554"/>
            <a:chOff x="8969642" y="5875297"/>
            <a:chExt cx="1659100" cy="338554"/>
          </a:xfrm>
        </p:grpSpPr>
        <p:sp>
          <p:nvSpPr>
            <p:cNvPr id="210" name="TextBox 209">
              <a:extLst>
                <a:ext uri="{FF2B5EF4-FFF2-40B4-BE49-F238E27FC236}">
                  <a16:creationId xmlns:a16="http://schemas.microsoft.com/office/drawing/2014/main" id="{E44D2006-BC1A-4483-8A5B-4004289790D9}"/>
                </a:ext>
              </a:extLst>
            </p:cNvPr>
            <p:cNvSpPr txBox="1"/>
            <p:nvPr/>
          </p:nvSpPr>
          <p:spPr>
            <a:xfrm>
              <a:off x="9331592" y="5875297"/>
              <a:ext cx="129715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E8C8 - Copy</a:t>
              </a:r>
            </a:p>
          </p:txBody>
        </p:sp>
        <p:pic>
          <p:nvPicPr>
            <p:cNvPr id="263" name="Picture 262">
              <a:extLst>
                <a:ext uri="{FF2B5EF4-FFF2-40B4-BE49-F238E27FC236}">
                  <a16:creationId xmlns:a16="http://schemas.microsoft.com/office/drawing/2014/main" id="{67BE4D6A-F760-4B9C-9CE3-37FE04D9F784}"/>
                </a:ext>
              </a:extLst>
            </p:cNvPr>
            <p:cNvPicPr>
              <a:picLocks noChangeAspect="1"/>
            </p:cNvPicPr>
            <p:nvPr/>
          </p:nvPicPr>
          <p:blipFill>
            <a:blip r:embed="rId45">
              <a:extLst>
                <a:ext uri="{28A0092B-C50C-407E-A947-70E740481C1C}">
                  <a14:useLocalDpi xmlns:a14="http://schemas.microsoft.com/office/drawing/2010/main" val="0"/>
                </a:ext>
              </a:extLst>
            </a:blip>
            <a:stretch>
              <a:fillRect/>
            </a:stretch>
          </p:blipFill>
          <p:spPr>
            <a:xfrm>
              <a:off x="8969642" y="5940867"/>
              <a:ext cx="192024" cy="192024"/>
            </a:xfrm>
            <a:prstGeom prst="rect">
              <a:avLst/>
            </a:prstGeom>
          </p:spPr>
        </p:pic>
      </p:grpSp>
      <p:grpSp>
        <p:nvGrpSpPr>
          <p:cNvPr id="296" name="Group 295">
            <a:extLst>
              <a:ext uri="{FF2B5EF4-FFF2-40B4-BE49-F238E27FC236}">
                <a16:creationId xmlns:a16="http://schemas.microsoft.com/office/drawing/2014/main" id="{FB3FAACD-2DE7-4973-8864-AE3E121FD51D}"/>
              </a:ext>
            </a:extLst>
          </p:cNvPr>
          <p:cNvGrpSpPr/>
          <p:nvPr/>
        </p:nvGrpSpPr>
        <p:grpSpPr>
          <a:xfrm>
            <a:off x="8299626" y="10463967"/>
            <a:ext cx="1576770" cy="338554"/>
            <a:chOff x="8969642" y="6552812"/>
            <a:chExt cx="1576770" cy="338554"/>
          </a:xfrm>
        </p:grpSpPr>
        <p:sp>
          <p:nvSpPr>
            <p:cNvPr id="213" name="TextBox 212">
              <a:extLst>
                <a:ext uri="{FF2B5EF4-FFF2-40B4-BE49-F238E27FC236}">
                  <a16:creationId xmlns:a16="http://schemas.microsoft.com/office/drawing/2014/main" id="{2258BCD8-201B-4933-A514-8EA3F40BDD58}"/>
                </a:ext>
              </a:extLst>
            </p:cNvPr>
            <p:cNvSpPr txBox="1"/>
            <p:nvPr/>
          </p:nvSpPr>
          <p:spPr>
            <a:xfrm>
              <a:off x="9331592" y="6552812"/>
              <a:ext cx="121482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EEA1 - CPU</a:t>
              </a:r>
            </a:p>
          </p:txBody>
        </p:sp>
        <p:pic>
          <p:nvPicPr>
            <p:cNvPr id="265" name="Picture 264">
              <a:extLst>
                <a:ext uri="{FF2B5EF4-FFF2-40B4-BE49-F238E27FC236}">
                  <a16:creationId xmlns:a16="http://schemas.microsoft.com/office/drawing/2014/main" id="{A70EC391-8DB5-45D4-B40A-79D10AF895B3}"/>
                </a:ext>
              </a:extLst>
            </p:cNvPr>
            <p:cNvPicPr>
              <a:picLocks noChangeAspect="1"/>
            </p:cNvPicPr>
            <p:nvPr/>
          </p:nvPicPr>
          <p:blipFill>
            <a:blip r:embed="rId46">
              <a:extLst>
                <a:ext uri="{28A0092B-C50C-407E-A947-70E740481C1C}">
                  <a14:useLocalDpi xmlns:a14="http://schemas.microsoft.com/office/drawing/2010/main" val="0"/>
                </a:ext>
              </a:extLst>
            </a:blip>
            <a:stretch>
              <a:fillRect/>
            </a:stretch>
          </p:blipFill>
          <p:spPr>
            <a:xfrm>
              <a:off x="8969642" y="6618382"/>
              <a:ext cx="192024" cy="192024"/>
            </a:xfrm>
            <a:prstGeom prst="rect">
              <a:avLst/>
            </a:prstGeom>
          </p:spPr>
        </p:pic>
      </p:grpSp>
      <p:grpSp>
        <p:nvGrpSpPr>
          <p:cNvPr id="297" name="Group 296">
            <a:extLst>
              <a:ext uri="{FF2B5EF4-FFF2-40B4-BE49-F238E27FC236}">
                <a16:creationId xmlns:a16="http://schemas.microsoft.com/office/drawing/2014/main" id="{A3603C7A-872B-4C0C-A4D6-81E58EBA6D29}"/>
              </a:ext>
            </a:extLst>
          </p:cNvPr>
          <p:cNvGrpSpPr/>
          <p:nvPr/>
        </p:nvGrpSpPr>
        <p:grpSpPr>
          <a:xfrm>
            <a:off x="8299626" y="11752629"/>
            <a:ext cx="2048630" cy="338554"/>
            <a:chOff x="8969642" y="7202202"/>
            <a:chExt cx="2048630" cy="338554"/>
          </a:xfrm>
        </p:grpSpPr>
        <p:sp>
          <p:nvSpPr>
            <p:cNvPr id="216" name="TextBox 215">
              <a:extLst>
                <a:ext uri="{FF2B5EF4-FFF2-40B4-BE49-F238E27FC236}">
                  <a16:creationId xmlns:a16="http://schemas.microsoft.com/office/drawing/2014/main" id="{D431D5C2-C699-48CB-8B78-B0CE173E2CC3}"/>
                </a:ext>
              </a:extLst>
            </p:cNvPr>
            <p:cNvSpPr txBox="1"/>
            <p:nvPr/>
          </p:nvSpPr>
          <p:spPr>
            <a:xfrm>
              <a:off x="9331592" y="7202202"/>
              <a:ext cx="168668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EDB6 - </a:t>
              </a:r>
              <a:r>
                <a:rPr lang="en-US" sz="1600" err="1">
                  <a:solidFill>
                    <a:srgbClr val="333333"/>
                  </a:solidFill>
                  <a:latin typeface="Segoe UI" panose="020B0502040204020203" pitchFamily="34" charset="0"/>
                  <a:cs typeface="Segoe UI" panose="020B0502040204020203" pitchFamily="34" charset="0"/>
                </a:rPr>
                <a:t>CtrlAltDlt</a:t>
              </a:r>
              <a:endParaRPr lang="en-US" sz="1600">
                <a:solidFill>
                  <a:srgbClr val="333333"/>
                </a:solidFill>
                <a:latin typeface="Segoe UI" panose="020B0502040204020203" pitchFamily="34" charset="0"/>
                <a:cs typeface="Segoe UI" panose="020B0502040204020203" pitchFamily="34" charset="0"/>
              </a:endParaRPr>
            </a:p>
          </p:txBody>
        </p:sp>
        <p:pic>
          <p:nvPicPr>
            <p:cNvPr id="267" name="Picture 266">
              <a:extLst>
                <a:ext uri="{FF2B5EF4-FFF2-40B4-BE49-F238E27FC236}">
                  <a16:creationId xmlns:a16="http://schemas.microsoft.com/office/drawing/2014/main" id="{AC273050-C6F8-4792-8F75-08EE0FD8B99E}"/>
                </a:ext>
              </a:extLst>
            </p:cNvPr>
            <p:cNvPicPr>
              <a:picLocks noChangeAspect="1"/>
            </p:cNvPicPr>
            <p:nvPr/>
          </p:nvPicPr>
          <p:blipFill>
            <a:blip r:embed="rId47">
              <a:extLst>
                <a:ext uri="{28A0092B-C50C-407E-A947-70E740481C1C}">
                  <a14:useLocalDpi xmlns:a14="http://schemas.microsoft.com/office/drawing/2010/main" val="0"/>
                </a:ext>
              </a:extLst>
            </a:blip>
            <a:stretch>
              <a:fillRect/>
            </a:stretch>
          </p:blipFill>
          <p:spPr>
            <a:xfrm>
              <a:off x="8969642" y="7267772"/>
              <a:ext cx="192024" cy="192024"/>
            </a:xfrm>
            <a:prstGeom prst="rect">
              <a:avLst/>
            </a:prstGeom>
          </p:spPr>
        </p:pic>
      </p:grpSp>
      <p:grpSp>
        <p:nvGrpSpPr>
          <p:cNvPr id="298" name="Group 297">
            <a:extLst>
              <a:ext uri="{FF2B5EF4-FFF2-40B4-BE49-F238E27FC236}">
                <a16:creationId xmlns:a16="http://schemas.microsoft.com/office/drawing/2014/main" id="{AB9B1D08-039A-4A68-B7C3-52F11F902297}"/>
              </a:ext>
            </a:extLst>
          </p:cNvPr>
          <p:cNvGrpSpPr/>
          <p:nvPr/>
        </p:nvGrpSpPr>
        <p:grpSpPr>
          <a:xfrm>
            <a:off x="8299626" y="12453824"/>
            <a:ext cx="2164046" cy="338554"/>
            <a:chOff x="8969642" y="7851398"/>
            <a:chExt cx="2164046" cy="338554"/>
          </a:xfrm>
        </p:grpSpPr>
        <p:sp>
          <p:nvSpPr>
            <p:cNvPr id="219" name="TextBox 218">
              <a:extLst>
                <a:ext uri="{FF2B5EF4-FFF2-40B4-BE49-F238E27FC236}">
                  <a16:creationId xmlns:a16="http://schemas.microsoft.com/office/drawing/2014/main" id="{92341FA9-9E16-4CD7-BD2D-065219597D91}"/>
                </a:ext>
              </a:extLst>
            </p:cNvPr>
            <p:cNvSpPr txBox="1"/>
            <p:nvPr/>
          </p:nvSpPr>
          <p:spPr>
            <a:xfrm>
              <a:off x="9331592" y="7851398"/>
              <a:ext cx="180209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EEBE - </a:t>
              </a:r>
              <a:r>
                <a:rPr lang="en-US" sz="1600" err="1">
                  <a:solidFill>
                    <a:srgbClr val="333333"/>
                  </a:solidFill>
                  <a:latin typeface="Segoe UI" panose="020B0502040204020203" pitchFamily="34" charset="0"/>
                  <a:cs typeface="Segoe UI" panose="020B0502040204020203" pitchFamily="34" charset="0"/>
                </a:rPr>
                <a:t>CustomList</a:t>
              </a:r>
              <a:endParaRPr lang="en-US" sz="1600">
                <a:solidFill>
                  <a:srgbClr val="333333"/>
                </a:solidFill>
                <a:latin typeface="Segoe UI" panose="020B0502040204020203" pitchFamily="34" charset="0"/>
                <a:cs typeface="Segoe UI" panose="020B0502040204020203" pitchFamily="34" charset="0"/>
              </a:endParaRPr>
            </a:p>
          </p:txBody>
        </p:sp>
        <p:pic>
          <p:nvPicPr>
            <p:cNvPr id="269" name="Picture 268">
              <a:extLst>
                <a:ext uri="{FF2B5EF4-FFF2-40B4-BE49-F238E27FC236}">
                  <a16:creationId xmlns:a16="http://schemas.microsoft.com/office/drawing/2014/main" id="{DBB4B801-ED4D-444A-BC4D-5043B5AFD936}"/>
                </a:ext>
              </a:extLst>
            </p:cNvPr>
            <p:cNvPicPr>
              <a:picLocks noChangeAspect="1"/>
            </p:cNvPicPr>
            <p:nvPr/>
          </p:nvPicPr>
          <p:blipFill>
            <a:blip r:embed="rId48">
              <a:extLst>
                <a:ext uri="{28A0092B-C50C-407E-A947-70E740481C1C}">
                  <a14:useLocalDpi xmlns:a14="http://schemas.microsoft.com/office/drawing/2010/main" val="0"/>
                </a:ext>
              </a:extLst>
            </a:blip>
            <a:stretch>
              <a:fillRect/>
            </a:stretch>
          </p:blipFill>
          <p:spPr>
            <a:xfrm>
              <a:off x="8969642" y="7916968"/>
              <a:ext cx="192024" cy="192024"/>
            </a:xfrm>
            <a:prstGeom prst="rect">
              <a:avLst/>
            </a:prstGeom>
          </p:spPr>
        </p:pic>
      </p:grpSp>
      <p:grpSp>
        <p:nvGrpSpPr>
          <p:cNvPr id="299" name="Group 298">
            <a:extLst>
              <a:ext uri="{FF2B5EF4-FFF2-40B4-BE49-F238E27FC236}">
                <a16:creationId xmlns:a16="http://schemas.microsoft.com/office/drawing/2014/main" id="{E86BAEB9-5B38-4440-A501-1B21DA3C5DC5}"/>
              </a:ext>
            </a:extLst>
          </p:cNvPr>
          <p:cNvGrpSpPr/>
          <p:nvPr/>
        </p:nvGrpSpPr>
        <p:grpSpPr>
          <a:xfrm>
            <a:off x="12106935" y="1489472"/>
            <a:ext cx="2953750" cy="338554"/>
            <a:chOff x="8969642" y="8534422"/>
            <a:chExt cx="2953750" cy="338554"/>
          </a:xfrm>
        </p:grpSpPr>
        <p:sp>
          <p:nvSpPr>
            <p:cNvPr id="222" name="TextBox 221">
              <a:extLst>
                <a:ext uri="{FF2B5EF4-FFF2-40B4-BE49-F238E27FC236}">
                  <a16:creationId xmlns:a16="http://schemas.microsoft.com/office/drawing/2014/main" id="{1B3BB054-F056-4988-9E5F-6CED3976FAD2}"/>
                </a:ext>
              </a:extLst>
            </p:cNvPr>
            <p:cNvSpPr txBox="1"/>
            <p:nvPr/>
          </p:nvSpPr>
          <p:spPr>
            <a:xfrm>
              <a:off x="9331592" y="8534422"/>
              <a:ext cx="259180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EEBF - </a:t>
              </a:r>
              <a:r>
                <a:rPr lang="en-US" sz="1600" err="1">
                  <a:solidFill>
                    <a:srgbClr val="333333"/>
                  </a:solidFill>
                  <a:latin typeface="Segoe UI" panose="020B0502040204020203" pitchFamily="34" charset="0"/>
                  <a:cs typeface="Segoe UI" panose="020B0502040204020203" pitchFamily="34" charset="0"/>
                </a:rPr>
                <a:t>CustomListMirrored</a:t>
              </a:r>
              <a:endParaRPr lang="en-US" sz="1600">
                <a:solidFill>
                  <a:srgbClr val="333333"/>
                </a:solidFill>
                <a:latin typeface="Segoe UI" panose="020B0502040204020203" pitchFamily="34" charset="0"/>
                <a:cs typeface="Segoe UI" panose="020B0502040204020203" pitchFamily="34" charset="0"/>
              </a:endParaRPr>
            </a:p>
          </p:txBody>
        </p:sp>
        <p:pic>
          <p:nvPicPr>
            <p:cNvPr id="271" name="Picture 270">
              <a:extLst>
                <a:ext uri="{FF2B5EF4-FFF2-40B4-BE49-F238E27FC236}">
                  <a16:creationId xmlns:a16="http://schemas.microsoft.com/office/drawing/2014/main" id="{39B1C2DF-4C07-44F5-A320-0DB656571A88}"/>
                </a:ext>
              </a:extLst>
            </p:cNvPr>
            <p:cNvPicPr>
              <a:picLocks noChangeAspect="1"/>
            </p:cNvPicPr>
            <p:nvPr/>
          </p:nvPicPr>
          <p:blipFill>
            <a:blip r:embed="rId49">
              <a:extLst>
                <a:ext uri="{28A0092B-C50C-407E-A947-70E740481C1C}">
                  <a14:useLocalDpi xmlns:a14="http://schemas.microsoft.com/office/drawing/2010/main" val="0"/>
                </a:ext>
              </a:extLst>
            </a:blip>
            <a:stretch>
              <a:fillRect/>
            </a:stretch>
          </p:blipFill>
          <p:spPr>
            <a:xfrm>
              <a:off x="8969642" y="8599992"/>
              <a:ext cx="192024" cy="192024"/>
            </a:xfrm>
            <a:prstGeom prst="rect">
              <a:avLst/>
            </a:prstGeom>
          </p:spPr>
        </p:pic>
      </p:grpSp>
      <p:grpSp>
        <p:nvGrpSpPr>
          <p:cNvPr id="300" name="Group 299">
            <a:extLst>
              <a:ext uri="{FF2B5EF4-FFF2-40B4-BE49-F238E27FC236}">
                <a16:creationId xmlns:a16="http://schemas.microsoft.com/office/drawing/2014/main" id="{BC164FDD-E0C0-48ED-812B-D5D7BF548D1B}"/>
              </a:ext>
            </a:extLst>
          </p:cNvPr>
          <p:cNvGrpSpPr/>
          <p:nvPr/>
        </p:nvGrpSpPr>
        <p:grpSpPr>
          <a:xfrm>
            <a:off x="12106935" y="2134434"/>
            <a:ext cx="2319537" cy="338554"/>
            <a:chOff x="8969642" y="9225672"/>
            <a:chExt cx="2319537" cy="338554"/>
          </a:xfrm>
        </p:grpSpPr>
        <p:sp>
          <p:nvSpPr>
            <p:cNvPr id="225" name="TextBox 224">
              <a:extLst>
                <a:ext uri="{FF2B5EF4-FFF2-40B4-BE49-F238E27FC236}">
                  <a16:creationId xmlns:a16="http://schemas.microsoft.com/office/drawing/2014/main" id="{DCE66D82-8A1A-45A0-A5A4-1E3A795D6B48}"/>
                </a:ext>
              </a:extLst>
            </p:cNvPr>
            <p:cNvSpPr txBox="1"/>
            <p:nvPr/>
          </p:nvSpPr>
          <p:spPr>
            <a:xfrm>
              <a:off x="9331592" y="9225672"/>
              <a:ext cx="195758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F731 - </a:t>
              </a:r>
              <a:r>
                <a:rPr lang="en-US" sz="1600" err="1">
                  <a:solidFill>
                    <a:srgbClr val="333333"/>
                  </a:solidFill>
                  <a:latin typeface="Segoe UI" panose="020B0502040204020203" pitchFamily="34" charset="0"/>
                  <a:cs typeface="Segoe UI" panose="020B0502040204020203" pitchFamily="34" charset="0"/>
                </a:rPr>
                <a:t>DataAnalysis</a:t>
              </a:r>
              <a:endParaRPr lang="en-US" sz="1600">
                <a:solidFill>
                  <a:srgbClr val="333333"/>
                </a:solidFill>
                <a:latin typeface="Segoe UI" panose="020B0502040204020203" pitchFamily="34" charset="0"/>
                <a:cs typeface="Segoe UI" panose="020B0502040204020203" pitchFamily="34" charset="0"/>
              </a:endParaRPr>
            </a:p>
          </p:txBody>
        </p:sp>
        <p:pic>
          <p:nvPicPr>
            <p:cNvPr id="275" name="Picture 274">
              <a:extLst>
                <a:ext uri="{FF2B5EF4-FFF2-40B4-BE49-F238E27FC236}">
                  <a16:creationId xmlns:a16="http://schemas.microsoft.com/office/drawing/2014/main" id="{A5A3C836-7679-4F29-9328-F4A863C8FFD7}"/>
                </a:ext>
              </a:extLst>
            </p:cNvPr>
            <p:cNvPicPr>
              <a:picLocks noChangeAspect="1"/>
            </p:cNvPicPr>
            <p:nvPr/>
          </p:nvPicPr>
          <p:blipFill>
            <a:blip r:embed="rId50">
              <a:extLst>
                <a:ext uri="{28A0092B-C50C-407E-A947-70E740481C1C}">
                  <a14:useLocalDpi xmlns:a14="http://schemas.microsoft.com/office/drawing/2010/main" val="0"/>
                </a:ext>
              </a:extLst>
            </a:blip>
            <a:stretch>
              <a:fillRect/>
            </a:stretch>
          </p:blipFill>
          <p:spPr>
            <a:xfrm>
              <a:off x="8969642" y="9291242"/>
              <a:ext cx="192024" cy="192024"/>
            </a:xfrm>
            <a:prstGeom prst="rect">
              <a:avLst/>
            </a:prstGeom>
          </p:spPr>
        </p:pic>
      </p:grpSp>
      <p:grpSp>
        <p:nvGrpSpPr>
          <p:cNvPr id="301" name="Group 300">
            <a:extLst>
              <a:ext uri="{FF2B5EF4-FFF2-40B4-BE49-F238E27FC236}">
                <a16:creationId xmlns:a16="http://schemas.microsoft.com/office/drawing/2014/main" id="{88586E3C-65FD-4FC6-883C-79E67E88D160}"/>
              </a:ext>
            </a:extLst>
          </p:cNvPr>
          <p:cNvGrpSpPr/>
          <p:nvPr/>
        </p:nvGrpSpPr>
        <p:grpSpPr>
          <a:xfrm>
            <a:off x="12106935" y="2779396"/>
            <a:ext cx="2020289" cy="338554"/>
            <a:chOff x="8969642" y="9893887"/>
            <a:chExt cx="2020289" cy="338554"/>
          </a:xfrm>
        </p:grpSpPr>
        <p:sp>
          <p:nvSpPr>
            <p:cNvPr id="228" name="TextBox 227">
              <a:extLst>
                <a:ext uri="{FF2B5EF4-FFF2-40B4-BE49-F238E27FC236}">
                  <a16:creationId xmlns:a16="http://schemas.microsoft.com/office/drawing/2014/main" id="{41A8073F-71F3-4220-B7CF-458199A64F9D}"/>
                </a:ext>
              </a:extLst>
            </p:cNvPr>
            <p:cNvSpPr txBox="1"/>
            <p:nvPr/>
          </p:nvSpPr>
          <p:spPr>
            <a:xfrm>
              <a:off x="9331592" y="9893887"/>
              <a:ext cx="165833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EFC7 - Database</a:t>
              </a:r>
            </a:p>
          </p:txBody>
        </p:sp>
        <p:pic>
          <p:nvPicPr>
            <p:cNvPr id="277" name="Picture 276">
              <a:extLst>
                <a:ext uri="{FF2B5EF4-FFF2-40B4-BE49-F238E27FC236}">
                  <a16:creationId xmlns:a16="http://schemas.microsoft.com/office/drawing/2014/main" id="{E622AA89-62B8-43AF-AED2-92B743D564C1}"/>
                </a:ext>
              </a:extLst>
            </p:cNvPr>
            <p:cNvPicPr>
              <a:picLocks noChangeAspect="1"/>
            </p:cNvPicPr>
            <p:nvPr/>
          </p:nvPicPr>
          <p:blipFill>
            <a:blip r:embed="rId51">
              <a:extLst>
                <a:ext uri="{28A0092B-C50C-407E-A947-70E740481C1C}">
                  <a14:useLocalDpi xmlns:a14="http://schemas.microsoft.com/office/drawing/2010/main" val="0"/>
                </a:ext>
              </a:extLst>
            </a:blip>
            <a:stretch>
              <a:fillRect/>
            </a:stretch>
          </p:blipFill>
          <p:spPr>
            <a:xfrm>
              <a:off x="8969642" y="9959457"/>
              <a:ext cx="192024" cy="192024"/>
            </a:xfrm>
            <a:prstGeom prst="rect">
              <a:avLst/>
            </a:prstGeom>
          </p:spPr>
        </p:pic>
      </p:grpSp>
      <p:grpSp>
        <p:nvGrpSpPr>
          <p:cNvPr id="302" name="Group 301">
            <a:extLst>
              <a:ext uri="{FF2B5EF4-FFF2-40B4-BE49-F238E27FC236}">
                <a16:creationId xmlns:a16="http://schemas.microsoft.com/office/drawing/2014/main" id="{2FFB8C73-1715-48A2-ADD1-373DBA055F8D}"/>
              </a:ext>
            </a:extLst>
          </p:cNvPr>
          <p:cNvGrpSpPr/>
          <p:nvPr/>
        </p:nvGrpSpPr>
        <p:grpSpPr>
          <a:xfrm>
            <a:off x="12106935" y="3424358"/>
            <a:ext cx="2174690" cy="338554"/>
            <a:chOff x="8969642" y="10562102"/>
            <a:chExt cx="2174690" cy="338554"/>
          </a:xfrm>
        </p:grpSpPr>
        <p:sp>
          <p:nvSpPr>
            <p:cNvPr id="231" name="TextBox 230">
              <a:extLst>
                <a:ext uri="{FF2B5EF4-FFF2-40B4-BE49-F238E27FC236}">
                  <a16:creationId xmlns:a16="http://schemas.microsoft.com/office/drawing/2014/main" id="{47A41611-AAEE-4656-9800-E1CF7B48544E}"/>
                </a:ext>
              </a:extLst>
            </p:cNvPr>
            <p:cNvSpPr txBox="1"/>
            <p:nvPr/>
          </p:nvSpPr>
          <p:spPr>
            <a:xfrm>
              <a:off x="9331592" y="10562102"/>
              <a:ext cx="181274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EA17 - DateTime2</a:t>
              </a:r>
            </a:p>
          </p:txBody>
        </p:sp>
        <p:pic>
          <p:nvPicPr>
            <p:cNvPr id="279" name="Picture 278">
              <a:extLst>
                <a:ext uri="{FF2B5EF4-FFF2-40B4-BE49-F238E27FC236}">
                  <a16:creationId xmlns:a16="http://schemas.microsoft.com/office/drawing/2014/main" id="{6376B3EB-07A7-444E-B891-B36E3BF2C5D6}"/>
                </a:ext>
              </a:extLst>
            </p:cNvPr>
            <p:cNvPicPr>
              <a:picLocks noChangeAspect="1"/>
            </p:cNvPicPr>
            <p:nvPr/>
          </p:nvPicPr>
          <p:blipFill>
            <a:blip r:embed="rId52">
              <a:extLst>
                <a:ext uri="{28A0092B-C50C-407E-A947-70E740481C1C}">
                  <a14:useLocalDpi xmlns:a14="http://schemas.microsoft.com/office/drawing/2010/main" val="0"/>
                </a:ext>
              </a:extLst>
            </a:blip>
            <a:stretch>
              <a:fillRect/>
            </a:stretch>
          </p:blipFill>
          <p:spPr>
            <a:xfrm>
              <a:off x="8969642" y="10627672"/>
              <a:ext cx="192024" cy="192024"/>
            </a:xfrm>
            <a:prstGeom prst="rect">
              <a:avLst/>
            </a:prstGeom>
          </p:spPr>
        </p:pic>
      </p:grpSp>
      <p:grpSp>
        <p:nvGrpSpPr>
          <p:cNvPr id="303" name="Group 302">
            <a:extLst>
              <a:ext uri="{FF2B5EF4-FFF2-40B4-BE49-F238E27FC236}">
                <a16:creationId xmlns:a16="http://schemas.microsoft.com/office/drawing/2014/main" id="{42623B73-B9AF-431C-AAF2-D300B11C5E6F}"/>
              </a:ext>
            </a:extLst>
          </p:cNvPr>
          <p:cNvGrpSpPr/>
          <p:nvPr/>
        </p:nvGrpSpPr>
        <p:grpSpPr>
          <a:xfrm>
            <a:off x="12106935" y="4069320"/>
            <a:ext cx="1793752" cy="338554"/>
            <a:chOff x="8969642" y="11230317"/>
            <a:chExt cx="1793752" cy="338554"/>
          </a:xfrm>
        </p:grpSpPr>
        <p:sp>
          <p:nvSpPr>
            <p:cNvPr id="234" name="TextBox 233">
              <a:extLst>
                <a:ext uri="{FF2B5EF4-FFF2-40B4-BE49-F238E27FC236}">
                  <a16:creationId xmlns:a16="http://schemas.microsoft.com/office/drawing/2014/main" id="{20720D74-A132-4BB6-8113-918F83214C22}"/>
                </a:ext>
              </a:extLst>
            </p:cNvPr>
            <p:cNvSpPr txBox="1"/>
            <p:nvPr/>
          </p:nvSpPr>
          <p:spPr>
            <a:xfrm>
              <a:off x="9331592" y="11230317"/>
              <a:ext cx="143180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E74D - Delete</a:t>
              </a:r>
            </a:p>
          </p:txBody>
        </p:sp>
        <p:pic>
          <p:nvPicPr>
            <p:cNvPr id="281" name="Picture 280">
              <a:extLst>
                <a:ext uri="{FF2B5EF4-FFF2-40B4-BE49-F238E27FC236}">
                  <a16:creationId xmlns:a16="http://schemas.microsoft.com/office/drawing/2014/main" id="{C7B9C081-CCCB-4E3F-AC88-5B809042A570}"/>
                </a:ext>
              </a:extLst>
            </p:cNvPr>
            <p:cNvPicPr>
              <a:picLocks noChangeAspect="1"/>
            </p:cNvPicPr>
            <p:nvPr/>
          </p:nvPicPr>
          <p:blipFill>
            <a:blip r:embed="rId53">
              <a:extLst>
                <a:ext uri="{28A0092B-C50C-407E-A947-70E740481C1C}">
                  <a14:useLocalDpi xmlns:a14="http://schemas.microsoft.com/office/drawing/2010/main" val="0"/>
                </a:ext>
              </a:extLst>
            </a:blip>
            <a:stretch>
              <a:fillRect/>
            </a:stretch>
          </p:blipFill>
          <p:spPr>
            <a:xfrm>
              <a:off x="8969642" y="11295887"/>
              <a:ext cx="192024" cy="192024"/>
            </a:xfrm>
            <a:prstGeom prst="rect">
              <a:avLst/>
            </a:prstGeom>
          </p:spPr>
        </p:pic>
      </p:grpSp>
      <p:grpSp>
        <p:nvGrpSpPr>
          <p:cNvPr id="304" name="Group 303">
            <a:extLst>
              <a:ext uri="{FF2B5EF4-FFF2-40B4-BE49-F238E27FC236}">
                <a16:creationId xmlns:a16="http://schemas.microsoft.com/office/drawing/2014/main" id="{1EF00073-3E9E-48B9-A47A-5A29568EFB09}"/>
              </a:ext>
            </a:extLst>
          </p:cNvPr>
          <p:cNvGrpSpPr/>
          <p:nvPr/>
        </p:nvGrpSpPr>
        <p:grpSpPr>
          <a:xfrm>
            <a:off x="12106935" y="4714282"/>
            <a:ext cx="2603333" cy="338554"/>
            <a:chOff x="8969642" y="11884539"/>
            <a:chExt cx="2603333" cy="338554"/>
          </a:xfrm>
        </p:grpSpPr>
        <p:sp>
          <p:nvSpPr>
            <p:cNvPr id="241" name="TextBox 240">
              <a:extLst>
                <a:ext uri="{FF2B5EF4-FFF2-40B4-BE49-F238E27FC236}">
                  <a16:creationId xmlns:a16="http://schemas.microsoft.com/office/drawing/2014/main" id="{F5F4B6F4-1AA2-4E2F-893D-6CDC47655667}"/>
                </a:ext>
              </a:extLst>
            </p:cNvPr>
            <p:cNvSpPr txBox="1"/>
            <p:nvPr/>
          </p:nvSpPr>
          <p:spPr>
            <a:xfrm>
              <a:off x="9331592" y="11884539"/>
              <a:ext cx="22413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EC7A - </a:t>
              </a:r>
              <a:r>
                <a:rPr lang="en-US" sz="1600" err="1">
                  <a:solidFill>
                    <a:srgbClr val="333333"/>
                  </a:solidFill>
                  <a:latin typeface="Segoe UI" panose="020B0502040204020203" pitchFamily="34" charset="0"/>
                  <a:cs typeface="Segoe UI" panose="020B0502040204020203" pitchFamily="34" charset="0"/>
                </a:rPr>
                <a:t>DeveloperTools</a:t>
              </a:r>
              <a:endParaRPr lang="en-US" sz="1600">
                <a:solidFill>
                  <a:srgbClr val="333333"/>
                </a:solidFill>
                <a:latin typeface="Segoe UI" panose="020B0502040204020203" pitchFamily="34" charset="0"/>
                <a:cs typeface="Segoe UI" panose="020B0502040204020203" pitchFamily="34" charset="0"/>
              </a:endParaRPr>
            </a:p>
          </p:txBody>
        </p:sp>
        <p:pic>
          <p:nvPicPr>
            <p:cNvPr id="283" name="Picture 282">
              <a:extLst>
                <a:ext uri="{FF2B5EF4-FFF2-40B4-BE49-F238E27FC236}">
                  <a16:creationId xmlns:a16="http://schemas.microsoft.com/office/drawing/2014/main" id="{EBAF687A-8349-4072-95A9-B72D582B5AAD}"/>
                </a:ext>
              </a:extLst>
            </p:cNvPr>
            <p:cNvPicPr>
              <a:picLocks noChangeAspect="1"/>
            </p:cNvPicPr>
            <p:nvPr/>
          </p:nvPicPr>
          <p:blipFill>
            <a:blip r:embed="rId54">
              <a:extLst>
                <a:ext uri="{28A0092B-C50C-407E-A947-70E740481C1C}">
                  <a14:useLocalDpi xmlns:a14="http://schemas.microsoft.com/office/drawing/2010/main" val="0"/>
                </a:ext>
              </a:extLst>
            </a:blip>
            <a:stretch>
              <a:fillRect/>
            </a:stretch>
          </p:blipFill>
          <p:spPr>
            <a:xfrm>
              <a:off x="8969642" y="11950109"/>
              <a:ext cx="192024" cy="192024"/>
            </a:xfrm>
            <a:prstGeom prst="rect">
              <a:avLst/>
            </a:prstGeom>
          </p:spPr>
        </p:pic>
      </p:grpSp>
      <p:grpSp>
        <p:nvGrpSpPr>
          <p:cNvPr id="305" name="Group 304">
            <a:extLst>
              <a:ext uri="{FF2B5EF4-FFF2-40B4-BE49-F238E27FC236}">
                <a16:creationId xmlns:a16="http://schemas.microsoft.com/office/drawing/2014/main" id="{F49075DA-9611-4454-A934-510F34BB2314}"/>
              </a:ext>
            </a:extLst>
          </p:cNvPr>
          <p:cNvGrpSpPr/>
          <p:nvPr/>
        </p:nvGrpSpPr>
        <p:grpSpPr>
          <a:xfrm>
            <a:off x="12106935" y="5359244"/>
            <a:ext cx="3304359" cy="338554"/>
            <a:chOff x="8969642" y="12560863"/>
            <a:chExt cx="3304359" cy="338554"/>
          </a:xfrm>
        </p:grpSpPr>
        <p:sp>
          <p:nvSpPr>
            <p:cNvPr id="244" name="TextBox 243">
              <a:extLst>
                <a:ext uri="{FF2B5EF4-FFF2-40B4-BE49-F238E27FC236}">
                  <a16:creationId xmlns:a16="http://schemas.microsoft.com/office/drawing/2014/main" id="{55C1A072-0419-4933-BBBC-3F0026C598F9}"/>
                </a:ext>
              </a:extLst>
            </p:cNvPr>
            <p:cNvSpPr txBox="1"/>
            <p:nvPr/>
          </p:nvSpPr>
          <p:spPr>
            <a:xfrm>
              <a:off x="9331592" y="12560863"/>
              <a:ext cx="294240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F3EA - </a:t>
              </a:r>
              <a:r>
                <a:rPr lang="en-US" sz="1600" err="1">
                  <a:solidFill>
                    <a:srgbClr val="333333"/>
                  </a:solidFill>
                  <a:latin typeface="Segoe UI" panose="020B0502040204020203" pitchFamily="34" charset="0"/>
                  <a:cs typeface="Segoe UI" panose="020B0502040204020203" pitchFamily="34" charset="0"/>
                </a:rPr>
                <a:t>DeveloperToolsRemove</a:t>
              </a:r>
              <a:endParaRPr lang="en-US" sz="1600">
                <a:solidFill>
                  <a:srgbClr val="333333"/>
                </a:solidFill>
                <a:latin typeface="Segoe UI" panose="020B0502040204020203" pitchFamily="34" charset="0"/>
                <a:cs typeface="Segoe UI" panose="020B0502040204020203" pitchFamily="34" charset="0"/>
              </a:endParaRPr>
            </a:p>
          </p:txBody>
        </p:sp>
        <p:pic>
          <p:nvPicPr>
            <p:cNvPr id="285" name="Picture 284">
              <a:extLst>
                <a:ext uri="{FF2B5EF4-FFF2-40B4-BE49-F238E27FC236}">
                  <a16:creationId xmlns:a16="http://schemas.microsoft.com/office/drawing/2014/main" id="{90DE5F40-C547-4335-9958-F6CF6354C3F2}"/>
                </a:ext>
              </a:extLst>
            </p:cNvPr>
            <p:cNvPicPr>
              <a:picLocks noChangeAspect="1"/>
            </p:cNvPicPr>
            <p:nvPr/>
          </p:nvPicPr>
          <p:blipFill>
            <a:blip r:embed="rId55">
              <a:extLst>
                <a:ext uri="{28A0092B-C50C-407E-A947-70E740481C1C}">
                  <a14:useLocalDpi xmlns:a14="http://schemas.microsoft.com/office/drawing/2010/main" val="0"/>
                </a:ext>
              </a:extLst>
            </a:blip>
            <a:stretch>
              <a:fillRect/>
            </a:stretch>
          </p:blipFill>
          <p:spPr>
            <a:xfrm>
              <a:off x="8969642" y="12626433"/>
              <a:ext cx="192024" cy="192024"/>
            </a:xfrm>
            <a:prstGeom prst="rect">
              <a:avLst/>
            </a:prstGeom>
          </p:spPr>
        </p:pic>
      </p:grpSp>
      <p:grpSp>
        <p:nvGrpSpPr>
          <p:cNvPr id="400" name="Group 399">
            <a:extLst>
              <a:ext uri="{FF2B5EF4-FFF2-40B4-BE49-F238E27FC236}">
                <a16:creationId xmlns:a16="http://schemas.microsoft.com/office/drawing/2014/main" id="{483A252A-9FEB-42C7-8A09-13539DA116D7}"/>
              </a:ext>
            </a:extLst>
          </p:cNvPr>
          <p:cNvGrpSpPr/>
          <p:nvPr/>
        </p:nvGrpSpPr>
        <p:grpSpPr>
          <a:xfrm>
            <a:off x="12106935" y="6004206"/>
            <a:ext cx="2880525" cy="338554"/>
            <a:chOff x="12933612" y="1194984"/>
            <a:chExt cx="2880525" cy="338554"/>
          </a:xfrm>
        </p:grpSpPr>
        <p:sp>
          <p:nvSpPr>
            <p:cNvPr id="360" name="TextBox 359">
              <a:extLst>
                <a:ext uri="{FF2B5EF4-FFF2-40B4-BE49-F238E27FC236}">
                  <a16:creationId xmlns:a16="http://schemas.microsoft.com/office/drawing/2014/main" id="{F2DC5251-0A6B-4D9F-B9E3-9D9FF1FD8FA3}"/>
                </a:ext>
              </a:extLst>
            </p:cNvPr>
            <p:cNvSpPr txBox="1"/>
            <p:nvPr/>
          </p:nvSpPr>
          <p:spPr>
            <a:xfrm>
              <a:off x="13295562" y="1194984"/>
              <a:ext cx="251857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EAC8 - </a:t>
              </a:r>
              <a:r>
                <a:rPr lang="en-US" sz="1600" err="1">
                  <a:solidFill>
                    <a:srgbClr val="333333"/>
                  </a:solidFill>
                  <a:latin typeface="Segoe UI" panose="020B0502040204020203" pitchFamily="34" charset="0"/>
                  <a:cs typeface="Segoe UI" panose="020B0502040204020203" pitchFamily="34" charset="0"/>
                </a:rPr>
                <a:t>DietPlanNotebook</a:t>
              </a:r>
              <a:endParaRPr lang="en-US" sz="1600">
                <a:solidFill>
                  <a:srgbClr val="333333"/>
                </a:solidFill>
                <a:latin typeface="Segoe UI" panose="020B0502040204020203" pitchFamily="34" charset="0"/>
                <a:cs typeface="Segoe UI" panose="020B0502040204020203" pitchFamily="34" charset="0"/>
              </a:endParaRPr>
            </a:p>
          </p:txBody>
        </p:sp>
        <p:pic>
          <p:nvPicPr>
            <p:cNvPr id="363" name="Picture 362">
              <a:extLst>
                <a:ext uri="{FF2B5EF4-FFF2-40B4-BE49-F238E27FC236}">
                  <a16:creationId xmlns:a16="http://schemas.microsoft.com/office/drawing/2014/main" id="{38D44052-4802-405D-8A50-236E4B83BC3E}"/>
                </a:ext>
              </a:extLst>
            </p:cNvPr>
            <p:cNvPicPr>
              <a:picLocks noChangeAspect="1"/>
            </p:cNvPicPr>
            <p:nvPr/>
          </p:nvPicPr>
          <p:blipFill>
            <a:blip r:embed="rId56">
              <a:extLst>
                <a:ext uri="{28A0092B-C50C-407E-A947-70E740481C1C}">
                  <a14:useLocalDpi xmlns:a14="http://schemas.microsoft.com/office/drawing/2010/main" val="0"/>
                </a:ext>
              </a:extLst>
            </a:blip>
            <a:stretch>
              <a:fillRect/>
            </a:stretch>
          </p:blipFill>
          <p:spPr>
            <a:xfrm>
              <a:off x="12933612" y="1260554"/>
              <a:ext cx="192024" cy="192024"/>
            </a:xfrm>
            <a:prstGeom prst="rect">
              <a:avLst/>
            </a:prstGeom>
          </p:spPr>
        </p:pic>
      </p:grpSp>
      <p:grpSp>
        <p:nvGrpSpPr>
          <p:cNvPr id="401" name="Group 400">
            <a:extLst>
              <a:ext uri="{FF2B5EF4-FFF2-40B4-BE49-F238E27FC236}">
                <a16:creationId xmlns:a16="http://schemas.microsoft.com/office/drawing/2014/main" id="{B42F7A0E-F23D-4C7D-85F2-2A675612E3CE}"/>
              </a:ext>
            </a:extLst>
          </p:cNvPr>
          <p:cNvGrpSpPr/>
          <p:nvPr/>
        </p:nvGrpSpPr>
        <p:grpSpPr>
          <a:xfrm>
            <a:off x="12106935" y="6649168"/>
            <a:ext cx="2693422" cy="338554"/>
            <a:chOff x="12933612" y="1863199"/>
            <a:chExt cx="2693422" cy="338554"/>
          </a:xfrm>
        </p:grpSpPr>
        <p:sp>
          <p:nvSpPr>
            <p:cNvPr id="358" name="TextBox 357">
              <a:extLst>
                <a:ext uri="{FF2B5EF4-FFF2-40B4-BE49-F238E27FC236}">
                  <a16:creationId xmlns:a16="http://schemas.microsoft.com/office/drawing/2014/main" id="{E15EC755-F490-4E92-857D-E5F5EFDEB191}"/>
                </a:ext>
              </a:extLst>
            </p:cNvPr>
            <p:cNvSpPr txBox="1"/>
            <p:nvPr/>
          </p:nvSpPr>
          <p:spPr>
            <a:xfrm>
              <a:off x="13295562" y="1863199"/>
              <a:ext cx="233147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E8CD - </a:t>
              </a:r>
              <a:r>
                <a:rPr lang="en-US" sz="1600" err="1">
                  <a:solidFill>
                    <a:srgbClr val="333333"/>
                  </a:solidFill>
                  <a:latin typeface="Segoe UI" panose="020B0502040204020203" pitchFamily="34" charset="0"/>
                  <a:cs typeface="Segoe UI" panose="020B0502040204020203" pitchFamily="34" charset="0"/>
                </a:rPr>
                <a:t>DisconnectDrive</a:t>
              </a:r>
              <a:endParaRPr lang="en-US" sz="1600">
                <a:solidFill>
                  <a:srgbClr val="333333"/>
                </a:solidFill>
                <a:latin typeface="Segoe UI" panose="020B0502040204020203" pitchFamily="34" charset="0"/>
                <a:cs typeface="Segoe UI" panose="020B0502040204020203" pitchFamily="34" charset="0"/>
              </a:endParaRPr>
            </a:p>
          </p:txBody>
        </p:sp>
        <p:pic>
          <p:nvPicPr>
            <p:cNvPr id="365" name="Picture 364">
              <a:extLst>
                <a:ext uri="{FF2B5EF4-FFF2-40B4-BE49-F238E27FC236}">
                  <a16:creationId xmlns:a16="http://schemas.microsoft.com/office/drawing/2014/main" id="{1BCE8632-0492-4FD1-A1E8-8BD828CC980A}"/>
                </a:ext>
              </a:extLst>
            </p:cNvPr>
            <p:cNvPicPr>
              <a:picLocks noChangeAspect="1"/>
            </p:cNvPicPr>
            <p:nvPr/>
          </p:nvPicPr>
          <p:blipFill>
            <a:blip r:embed="rId57">
              <a:extLst>
                <a:ext uri="{28A0092B-C50C-407E-A947-70E740481C1C}">
                  <a14:useLocalDpi xmlns:a14="http://schemas.microsoft.com/office/drawing/2010/main" val="0"/>
                </a:ext>
              </a:extLst>
            </a:blip>
            <a:stretch>
              <a:fillRect/>
            </a:stretch>
          </p:blipFill>
          <p:spPr>
            <a:xfrm>
              <a:off x="12933612" y="1928769"/>
              <a:ext cx="192024" cy="192024"/>
            </a:xfrm>
            <a:prstGeom prst="rect">
              <a:avLst/>
            </a:prstGeom>
          </p:spPr>
        </p:pic>
      </p:grpSp>
      <p:grpSp>
        <p:nvGrpSpPr>
          <p:cNvPr id="402" name="Group 401">
            <a:extLst>
              <a:ext uri="{FF2B5EF4-FFF2-40B4-BE49-F238E27FC236}">
                <a16:creationId xmlns:a16="http://schemas.microsoft.com/office/drawing/2014/main" id="{C4E78270-6EA8-49B3-BDEB-477657B0B967}"/>
              </a:ext>
            </a:extLst>
          </p:cNvPr>
          <p:cNvGrpSpPr/>
          <p:nvPr/>
        </p:nvGrpSpPr>
        <p:grpSpPr>
          <a:xfrm>
            <a:off x="12106935" y="7294130"/>
            <a:ext cx="1712000" cy="338554"/>
            <a:chOff x="12933612" y="2522795"/>
            <a:chExt cx="1712000" cy="338554"/>
          </a:xfrm>
        </p:grpSpPr>
        <p:sp>
          <p:nvSpPr>
            <p:cNvPr id="356" name="TextBox 355">
              <a:extLst>
                <a:ext uri="{FF2B5EF4-FFF2-40B4-BE49-F238E27FC236}">
                  <a16:creationId xmlns:a16="http://schemas.microsoft.com/office/drawing/2014/main" id="{218D3E94-BAEF-4859-BF7B-C22AB3AC16B0}"/>
                </a:ext>
              </a:extLst>
            </p:cNvPr>
            <p:cNvSpPr txBox="1"/>
            <p:nvPr/>
          </p:nvSpPr>
          <p:spPr>
            <a:xfrm>
              <a:off x="13295562" y="2522795"/>
              <a:ext cx="135005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E74B - Down</a:t>
              </a:r>
            </a:p>
          </p:txBody>
        </p:sp>
        <p:pic>
          <p:nvPicPr>
            <p:cNvPr id="367" name="Picture 366">
              <a:extLst>
                <a:ext uri="{FF2B5EF4-FFF2-40B4-BE49-F238E27FC236}">
                  <a16:creationId xmlns:a16="http://schemas.microsoft.com/office/drawing/2014/main" id="{5DCA933A-D3FA-4063-803A-0BBEBBF565DA}"/>
                </a:ext>
              </a:extLst>
            </p:cNvPr>
            <p:cNvPicPr>
              <a:picLocks noChangeAspect="1"/>
            </p:cNvPicPr>
            <p:nvPr/>
          </p:nvPicPr>
          <p:blipFill>
            <a:blip r:embed="rId58">
              <a:extLst>
                <a:ext uri="{28A0092B-C50C-407E-A947-70E740481C1C}">
                  <a14:useLocalDpi xmlns:a14="http://schemas.microsoft.com/office/drawing/2010/main" val="0"/>
                </a:ext>
              </a:extLst>
            </a:blip>
            <a:stretch>
              <a:fillRect/>
            </a:stretch>
          </p:blipFill>
          <p:spPr>
            <a:xfrm>
              <a:off x="12933612" y="2588365"/>
              <a:ext cx="192024" cy="192024"/>
            </a:xfrm>
            <a:prstGeom prst="rect">
              <a:avLst/>
            </a:prstGeom>
          </p:spPr>
        </p:pic>
      </p:grpSp>
      <p:grpSp>
        <p:nvGrpSpPr>
          <p:cNvPr id="403" name="Group 402">
            <a:extLst>
              <a:ext uri="{FF2B5EF4-FFF2-40B4-BE49-F238E27FC236}">
                <a16:creationId xmlns:a16="http://schemas.microsoft.com/office/drawing/2014/main" id="{3608AAE4-3168-4C2C-9FD4-C297F36A0A0F}"/>
              </a:ext>
            </a:extLst>
          </p:cNvPr>
          <p:cNvGrpSpPr/>
          <p:nvPr/>
        </p:nvGrpSpPr>
        <p:grpSpPr>
          <a:xfrm>
            <a:off x="12106935" y="7939092"/>
            <a:ext cx="2097233" cy="338554"/>
            <a:chOff x="12933612" y="3181083"/>
            <a:chExt cx="2097233" cy="338554"/>
          </a:xfrm>
        </p:grpSpPr>
        <p:sp>
          <p:nvSpPr>
            <p:cNvPr id="354" name="TextBox 353">
              <a:extLst>
                <a:ext uri="{FF2B5EF4-FFF2-40B4-BE49-F238E27FC236}">
                  <a16:creationId xmlns:a16="http://schemas.microsoft.com/office/drawing/2014/main" id="{DDB50055-46A8-4A06-A566-03F5208348C3}"/>
                </a:ext>
              </a:extLst>
            </p:cNvPr>
            <p:cNvSpPr txBox="1"/>
            <p:nvPr/>
          </p:nvSpPr>
          <p:spPr>
            <a:xfrm>
              <a:off x="13295562" y="3181083"/>
              <a:ext cx="17352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E896 - Download</a:t>
              </a:r>
            </a:p>
          </p:txBody>
        </p:sp>
        <p:pic>
          <p:nvPicPr>
            <p:cNvPr id="369" name="Picture 368">
              <a:extLst>
                <a:ext uri="{FF2B5EF4-FFF2-40B4-BE49-F238E27FC236}">
                  <a16:creationId xmlns:a16="http://schemas.microsoft.com/office/drawing/2014/main" id="{A96B127B-46CB-4F8B-BBB8-95BBAAB81133}"/>
                </a:ext>
              </a:extLst>
            </p:cNvPr>
            <p:cNvPicPr>
              <a:picLocks noChangeAspect="1"/>
            </p:cNvPicPr>
            <p:nvPr/>
          </p:nvPicPr>
          <p:blipFill>
            <a:blip r:embed="rId59">
              <a:extLst>
                <a:ext uri="{28A0092B-C50C-407E-A947-70E740481C1C}">
                  <a14:useLocalDpi xmlns:a14="http://schemas.microsoft.com/office/drawing/2010/main" val="0"/>
                </a:ext>
              </a:extLst>
            </a:blip>
            <a:stretch>
              <a:fillRect/>
            </a:stretch>
          </p:blipFill>
          <p:spPr>
            <a:xfrm>
              <a:off x="12933612" y="3246653"/>
              <a:ext cx="192024" cy="192024"/>
            </a:xfrm>
            <a:prstGeom prst="rect">
              <a:avLst/>
            </a:prstGeom>
          </p:spPr>
        </p:pic>
      </p:grpSp>
      <p:grpSp>
        <p:nvGrpSpPr>
          <p:cNvPr id="404" name="Group 403">
            <a:extLst>
              <a:ext uri="{FF2B5EF4-FFF2-40B4-BE49-F238E27FC236}">
                <a16:creationId xmlns:a16="http://schemas.microsoft.com/office/drawing/2014/main" id="{6F9C6262-400B-4046-A399-FB5EFBC6E809}"/>
              </a:ext>
            </a:extLst>
          </p:cNvPr>
          <p:cNvGrpSpPr/>
          <p:nvPr/>
        </p:nvGrpSpPr>
        <p:grpSpPr>
          <a:xfrm>
            <a:off x="12106935" y="8584054"/>
            <a:ext cx="1510021" cy="338554"/>
            <a:chOff x="12933612" y="3857949"/>
            <a:chExt cx="1510021" cy="338554"/>
          </a:xfrm>
        </p:grpSpPr>
        <p:sp>
          <p:nvSpPr>
            <p:cNvPr id="352" name="TextBox 351">
              <a:extLst>
                <a:ext uri="{FF2B5EF4-FFF2-40B4-BE49-F238E27FC236}">
                  <a16:creationId xmlns:a16="http://schemas.microsoft.com/office/drawing/2014/main" id="{A26704E4-C9E8-4B5D-841A-8085951EF827}"/>
                </a:ext>
              </a:extLst>
            </p:cNvPr>
            <p:cNvSpPr txBox="1"/>
            <p:nvPr/>
          </p:nvSpPr>
          <p:spPr>
            <a:xfrm>
              <a:off x="13295562" y="3857949"/>
              <a:ext cx="114807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E70F - Edit</a:t>
              </a:r>
            </a:p>
          </p:txBody>
        </p:sp>
        <p:pic>
          <p:nvPicPr>
            <p:cNvPr id="371" name="Picture 370">
              <a:extLst>
                <a:ext uri="{FF2B5EF4-FFF2-40B4-BE49-F238E27FC236}">
                  <a16:creationId xmlns:a16="http://schemas.microsoft.com/office/drawing/2014/main" id="{E0F88426-F4C1-4362-8464-20F093BF73CC}"/>
                </a:ext>
              </a:extLst>
            </p:cNvPr>
            <p:cNvPicPr>
              <a:picLocks noChangeAspect="1"/>
            </p:cNvPicPr>
            <p:nvPr/>
          </p:nvPicPr>
          <p:blipFill>
            <a:blip r:embed="rId60">
              <a:extLst>
                <a:ext uri="{28A0092B-C50C-407E-A947-70E740481C1C}">
                  <a14:useLocalDpi xmlns:a14="http://schemas.microsoft.com/office/drawing/2010/main" val="0"/>
                </a:ext>
              </a:extLst>
            </a:blip>
            <a:stretch>
              <a:fillRect/>
            </a:stretch>
          </p:blipFill>
          <p:spPr>
            <a:xfrm>
              <a:off x="12933612" y="3923519"/>
              <a:ext cx="192024" cy="192024"/>
            </a:xfrm>
            <a:prstGeom prst="rect">
              <a:avLst/>
            </a:prstGeom>
          </p:spPr>
        </p:pic>
      </p:grpSp>
      <p:grpSp>
        <p:nvGrpSpPr>
          <p:cNvPr id="405" name="Group 404">
            <a:extLst>
              <a:ext uri="{FF2B5EF4-FFF2-40B4-BE49-F238E27FC236}">
                <a16:creationId xmlns:a16="http://schemas.microsoft.com/office/drawing/2014/main" id="{E04E3490-4BA9-4CC4-83F2-53177F7AAB8A}"/>
              </a:ext>
            </a:extLst>
          </p:cNvPr>
          <p:cNvGrpSpPr/>
          <p:nvPr/>
        </p:nvGrpSpPr>
        <p:grpSpPr>
          <a:xfrm>
            <a:off x="12106935" y="9229016"/>
            <a:ext cx="2312549" cy="338554"/>
            <a:chOff x="12933612" y="4534814"/>
            <a:chExt cx="2312549" cy="338554"/>
          </a:xfrm>
        </p:grpSpPr>
        <p:sp>
          <p:nvSpPr>
            <p:cNvPr id="350" name="TextBox 349">
              <a:extLst>
                <a:ext uri="{FF2B5EF4-FFF2-40B4-BE49-F238E27FC236}">
                  <a16:creationId xmlns:a16="http://schemas.microsoft.com/office/drawing/2014/main" id="{D8CC4DEB-2DBA-4743-A2B8-CF4B0C2B24EC}"/>
                </a:ext>
              </a:extLst>
            </p:cNvPr>
            <p:cNvSpPr txBox="1"/>
            <p:nvPr/>
          </p:nvSpPr>
          <p:spPr>
            <a:xfrm>
              <a:off x="13295562" y="4534814"/>
              <a:ext cx="195059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EB7E - </a:t>
              </a:r>
              <a:r>
                <a:rPr lang="en-US" sz="1600" err="1">
                  <a:solidFill>
                    <a:srgbClr val="333333"/>
                  </a:solidFill>
                  <a:latin typeface="Segoe UI" panose="020B0502040204020203" pitchFamily="34" charset="0"/>
                  <a:cs typeface="Segoe UI" panose="020B0502040204020203" pitchFamily="34" charset="0"/>
                </a:rPr>
                <a:t>EditMirrored</a:t>
              </a:r>
              <a:endParaRPr lang="en-US" sz="1600">
                <a:solidFill>
                  <a:srgbClr val="333333"/>
                </a:solidFill>
                <a:latin typeface="Segoe UI" panose="020B0502040204020203" pitchFamily="34" charset="0"/>
                <a:cs typeface="Segoe UI" panose="020B0502040204020203" pitchFamily="34" charset="0"/>
              </a:endParaRPr>
            </a:p>
          </p:txBody>
        </p:sp>
        <p:pic>
          <p:nvPicPr>
            <p:cNvPr id="373" name="Picture 372">
              <a:extLst>
                <a:ext uri="{FF2B5EF4-FFF2-40B4-BE49-F238E27FC236}">
                  <a16:creationId xmlns:a16="http://schemas.microsoft.com/office/drawing/2014/main" id="{676CC0B6-D0E7-4851-B46C-29DFC69059CD}"/>
                </a:ext>
              </a:extLst>
            </p:cNvPr>
            <p:cNvPicPr>
              <a:picLocks noChangeAspect="1"/>
            </p:cNvPicPr>
            <p:nvPr/>
          </p:nvPicPr>
          <p:blipFill>
            <a:blip r:embed="rId61">
              <a:extLst>
                <a:ext uri="{28A0092B-C50C-407E-A947-70E740481C1C}">
                  <a14:useLocalDpi xmlns:a14="http://schemas.microsoft.com/office/drawing/2010/main" val="0"/>
                </a:ext>
              </a:extLst>
            </a:blip>
            <a:stretch>
              <a:fillRect/>
            </a:stretch>
          </p:blipFill>
          <p:spPr>
            <a:xfrm>
              <a:off x="12933612" y="4600384"/>
              <a:ext cx="192024" cy="192024"/>
            </a:xfrm>
            <a:prstGeom prst="rect">
              <a:avLst/>
            </a:prstGeom>
          </p:spPr>
        </p:pic>
      </p:grpSp>
      <p:grpSp>
        <p:nvGrpSpPr>
          <p:cNvPr id="406" name="Group 405">
            <a:extLst>
              <a:ext uri="{FF2B5EF4-FFF2-40B4-BE49-F238E27FC236}">
                <a16:creationId xmlns:a16="http://schemas.microsoft.com/office/drawing/2014/main" id="{AC37A181-DF50-4836-8EB8-05E53DD42BBD}"/>
              </a:ext>
            </a:extLst>
          </p:cNvPr>
          <p:cNvGrpSpPr/>
          <p:nvPr/>
        </p:nvGrpSpPr>
        <p:grpSpPr>
          <a:xfrm>
            <a:off x="12106935" y="9873978"/>
            <a:ext cx="1825107" cy="338554"/>
            <a:chOff x="12933612" y="5204274"/>
            <a:chExt cx="1825107" cy="338554"/>
          </a:xfrm>
        </p:grpSpPr>
        <p:sp>
          <p:nvSpPr>
            <p:cNvPr id="348" name="TextBox 347">
              <a:extLst>
                <a:ext uri="{FF2B5EF4-FFF2-40B4-BE49-F238E27FC236}">
                  <a16:creationId xmlns:a16="http://schemas.microsoft.com/office/drawing/2014/main" id="{02999E38-265A-4BE4-AA75-86D0D8B40F6B}"/>
                </a:ext>
              </a:extLst>
            </p:cNvPr>
            <p:cNvSpPr txBox="1"/>
            <p:nvPr/>
          </p:nvSpPr>
          <p:spPr>
            <a:xfrm>
              <a:off x="13295562" y="5204274"/>
              <a:ext cx="146315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ECCE - Embed</a:t>
              </a:r>
            </a:p>
          </p:txBody>
        </p:sp>
        <p:pic>
          <p:nvPicPr>
            <p:cNvPr id="375" name="Picture 374">
              <a:extLst>
                <a:ext uri="{FF2B5EF4-FFF2-40B4-BE49-F238E27FC236}">
                  <a16:creationId xmlns:a16="http://schemas.microsoft.com/office/drawing/2014/main" id="{8C983B2C-7661-40BD-B4F7-9E510EE0690C}"/>
                </a:ext>
              </a:extLst>
            </p:cNvPr>
            <p:cNvPicPr>
              <a:picLocks noChangeAspect="1"/>
            </p:cNvPicPr>
            <p:nvPr/>
          </p:nvPicPr>
          <p:blipFill>
            <a:blip r:embed="rId62">
              <a:extLst>
                <a:ext uri="{28A0092B-C50C-407E-A947-70E740481C1C}">
                  <a14:useLocalDpi xmlns:a14="http://schemas.microsoft.com/office/drawing/2010/main" val="0"/>
                </a:ext>
              </a:extLst>
            </a:blip>
            <a:stretch>
              <a:fillRect/>
            </a:stretch>
          </p:blipFill>
          <p:spPr>
            <a:xfrm>
              <a:off x="12933612" y="5269844"/>
              <a:ext cx="192024" cy="192024"/>
            </a:xfrm>
            <a:prstGeom prst="rect">
              <a:avLst/>
            </a:prstGeom>
          </p:spPr>
        </p:pic>
      </p:grpSp>
      <p:grpSp>
        <p:nvGrpSpPr>
          <p:cNvPr id="407" name="Group 406">
            <a:extLst>
              <a:ext uri="{FF2B5EF4-FFF2-40B4-BE49-F238E27FC236}">
                <a16:creationId xmlns:a16="http://schemas.microsoft.com/office/drawing/2014/main" id="{24F33AC0-C033-4424-B71F-B12ED7F8208A}"/>
              </a:ext>
            </a:extLst>
          </p:cNvPr>
          <p:cNvGrpSpPr/>
          <p:nvPr/>
        </p:nvGrpSpPr>
        <p:grpSpPr>
          <a:xfrm>
            <a:off x="12106935" y="10518940"/>
            <a:ext cx="2043501" cy="338554"/>
            <a:chOff x="12933612" y="5872489"/>
            <a:chExt cx="2043501" cy="338554"/>
          </a:xfrm>
        </p:grpSpPr>
        <p:sp>
          <p:nvSpPr>
            <p:cNvPr id="346" name="TextBox 345">
              <a:extLst>
                <a:ext uri="{FF2B5EF4-FFF2-40B4-BE49-F238E27FC236}">
                  <a16:creationId xmlns:a16="http://schemas.microsoft.com/office/drawing/2014/main" id="{E8C96AB0-2C72-4016-AB31-1A5CD38BA2ED}"/>
                </a:ext>
              </a:extLst>
            </p:cNvPr>
            <p:cNvSpPr txBox="1"/>
            <p:nvPr/>
          </p:nvSpPr>
          <p:spPr>
            <a:xfrm>
              <a:off x="13295562" y="5872489"/>
              <a:ext cx="168155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E75C - </a:t>
              </a:r>
              <a:r>
                <a:rPr lang="en-US" sz="1600" err="1">
                  <a:solidFill>
                    <a:srgbClr val="333333"/>
                  </a:solidFill>
                  <a:latin typeface="Segoe UI" panose="020B0502040204020203" pitchFamily="34" charset="0"/>
                  <a:cs typeface="Segoe UI" panose="020B0502040204020203" pitchFamily="34" charset="0"/>
                </a:rPr>
                <a:t>EraseTool</a:t>
              </a:r>
              <a:endParaRPr lang="en-US" sz="1600">
                <a:solidFill>
                  <a:srgbClr val="333333"/>
                </a:solidFill>
                <a:latin typeface="Segoe UI" panose="020B0502040204020203" pitchFamily="34" charset="0"/>
                <a:cs typeface="Segoe UI" panose="020B0502040204020203" pitchFamily="34" charset="0"/>
              </a:endParaRPr>
            </a:p>
          </p:txBody>
        </p:sp>
        <p:pic>
          <p:nvPicPr>
            <p:cNvPr id="377" name="Picture 376">
              <a:extLst>
                <a:ext uri="{FF2B5EF4-FFF2-40B4-BE49-F238E27FC236}">
                  <a16:creationId xmlns:a16="http://schemas.microsoft.com/office/drawing/2014/main" id="{5891B615-8C2F-4F2B-A1CC-033C693B0C97}"/>
                </a:ext>
              </a:extLst>
            </p:cNvPr>
            <p:cNvPicPr>
              <a:picLocks noChangeAspect="1"/>
            </p:cNvPicPr>
            <p:nvPr/>
          </p:nvPicPr>
          <p:blipFill>
            <a:blip r:embed="rId63">
              <a:extLst>
                <a:ext uri="{28A0092B-C50C-407E-A947-70E740481C1C}">
                  <a14:useLocalDpi xmlns:a14="http://schemas.microsoft.com/office/drawing/2010/main" val="0"/>
                </a:ext>
              </a:extLst>
            </a:blip>
            <a:stretch>
              <a:fillRect/>
            </a:stretch>
          </p:blipFill>
          <p:spPr>
            <a:xfrm>
              <a:off x="12933612" y="5938059"/>
              <a:ext cx="192024" cy="192024"/>
            </a:xfrm>
            <a:prstGeom prst="rect">
              <a:avLst/>
            </a:prstGeom>
          </p:spPr>
        </p:pic>
      </p:grpSp>
      <p:grpSp>
        <p:nvGrpSpPr>
          <p:cNvPr id="408" name="Group 407">
            <a:extLst>
              <a:ext uri="{FF2B5EF4-FFF2-40B4-BE49-F238E27FC236}">
                <a16:creationId xmlns:a16="http://schemas.microsoft.com/office/drawing/2014/main" id="{39A89AA6-2EEA-47FC-8070-63C716FD0249}"/>
              </a:ext>
            </a:extLst>
          </p:cNvPr>
          <p:cNvGrpSpPr/>
          <p:nvPr/>
        </p:nvGrpSpPr>
        <p:grpSpPr>
          <a:xfrm>
            <a:off x="12106935" y="11163902"/>
            <a:ext cx="1614729" cy="338554"/>
            <a:chOff x="12933612" y="6539428"/>
            <a:chExt cx="1614729" cy="338554"/>
          </a:xfrm>
        </p:grpSpPr>
        <p:sp>
          <p:nvSpPr>
            <p:cNvPr id="344" name="TextBox 343">
              <a:extLst>
                <a:ext uri="{FF2B5EF4-FFF2-40B4-BE49-F238E27FC236}">
                  <a16:creationId xmlns:a16="http://schemas.microsoft.com/office/drawing/2014/main" id="{FEC5603E-A461-48D7-804C-0A571A6352E9}"/>
                </a:ext>
              </a:extLst>
            </p:cNvPr>
            <p:cNvSpPr txBox="1"/>
            <p:nvPr/>
          </p:nvSpPr>
          <p:spPr>
            <a:xfrm>
              <a:off x="13295562" y="6539428"/>
              <a:ext cx="125277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E783 - Error</a:t>
              </a:r>
            </a:p>
          </p:txBody>
        </p:sp>
        <p:pic>
          <p:nvPicPr>
            <p:cNvPr id="379" name="Picture 378">
              <a:extLst>
                <a:ext uri="{FF2B5EF4-FFF2-40B4-BE49-F238E27FC236}">
                  <a16:creationId xmlns:a16="http://schemas.microsoft.com/office/drawing/2014/main" id="{CAEA845D-AD70-4E0E-8726-15413F326785}"/>
                </a:ext>
              </a:extLst>
            </p:cNvPr>
            <p:cNvPicPr>
              <a:picLocks noChangeAspect="1"/>
            </p:cNvPicPr>
            <p:nvPr/>
          </p:nvPicPr>
          <p:blipFill>
            <a:blip r:embed="rId64">
              <a:extLst>
                <a:ext uri="{28A0092B-C50C-407E-A947-70E740481C1C}">
                  <a14:useLocalDpi xmlns:a14="http://schemas.microsoft.com/office/drawing/2010/main" val="0"/>
                </a:ext>
              </a:extLst>
            </a:blip>
            <a:stretch>
              <a:fillRect/>
            </a:stretch>
          </p:blipFill>
          <p:spPr>
            <a:xfrm>
              <a:off x="12933612" y="6604998"/>
              <a:ext cx="192024" cy="192024"/>
            </a:xfrm>
            <a:prstGeom prst="rect">
              <a:avLst/>
            </a:prstGeom>
          </p:spPr>
        </p:pic>
      </p:grpSp>
      <p:grpSp>
        <p:nvGrpSpPr>
          <p:cNvPr id="409" name="Group 408">
            <a:extLst>
              <a:ext uri="{FF2B5EF4-FFF2-40B4-BE49-F238E27FC236}">
                <a16:creationId xmlns:a16="http://schemas.microsoft.com/office/drawing/2014/main" id="{1DF3DD8C-A60A-4502-935D-70AB99CF3E9F}"/>
              </a:ext>
            </a:extLst>
          </p:cNvPr>
          <p:cNvGrpSpPr/>
          <p:nvPr/>
        </p:nvGrpSpPr>
        <p:grpSpPr>
          <a:xfrm>
            <a:off x="12106935" y="11808864"/>
            <a:ext cx="2207263" cy="338554"/>
            <a:chOff x="12933612" y="7208919"/>
            <a:chExt cx="2207263" cy="338554"/>
          </a:xfrm>
        </p:grpSpPr>
        <p:sp>
          <p:nvSpPr>
            <p:cNvPr id="342" name="TextBox 341">
              <a:extLst>
                <a:ext uri="{FF2B5EF4-FFF2-40B4-BE49-F238E27FC236}">
                  <a16:creationId xmlns:a16="http://schemas.microsoft.com/office/drawing/2014/main" id="{31E9034C-D6EA-4E3E-9863-90BC7DE5EF60}"/>
                </a:ext>
              </a:extLst>
            </p:cNvPr>
            <p:cNvSpPr txBox="1"/>
            <p:nvPr/>
          </p:nvSpPr>
          <p:spPr>
            <a:xfrm>
              <a:off x="13295562" y="7208919"/>
              <a:ext cx="184531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EA39 - </a:t>
              </a:r>
              <a:r>
                <a:rPr lang="en-US" sz="1600" err="1">
                  <a:solidFill>
                    <a:srgbClr val="333333"/>
                  </a:solidFill>
                  <a:latin typeface="Segoe UI" panose="020B0502040204020203" pitchFamily="34" charset="0"/>
                  <a:cs typeface="Segoe UI" panose="020B0502040204020203" pitchFamily="34" charset="0"/>
                </a:rPr>
                <a:t>ErrorBadge</a:t>
              </a:r>
              <a:endParaRPr lang="en-US" sz="1600">
                <a:solidFill>
                  <a:srgbClr val="333333"/>
                </a:solidFill>
                <a:latin typeface="Segoe UI" panose="020B0502040204020203" pitchFamily="34" charset="0"/>
                <a:cs typeface="Segoe UI" panose="020B0502040204020203" pitchFamily="34" charset="0"/>
              </a:endParaRPr>
            </a:p>
          </p:txBody>
        </p:sp>
        <p:pic>
          <p:nvPicPr>
            <p:cNvPr id="381" name="Picture 380">
              <a:extLst>
                <a:ext uri="{FF2B5EF4-FFF2-40B4-BE49-F238E27FC236}">
                  <a16:creationId xmlns:a16="http://schemas.microsoft.com/office/drawing/2014/main" id="{EFDF54FE-9E1D-441A-8C37-C9B054A07067}"/>
                </a:ext>
              </a:extLst>
            </p:cNvPr>
            <p:cNvPicPr>
              <a:picLocks noChangeAspect="1"/>
            </p:cNvPicPr>
            <p:nvPr/>
          </p:nvPicPr>
          <p:blipFill>
            <a:blip r:embed="rId65">
              <a:extLst>
                <a:ext uri="{28A0092B-C50C-407E-A947-70E740481C1C}">
                  <a14:useLocalDpi xmlns:a14="http://schemas.microsoft.com/office/drawing/2010/main" val="0"/>
                </a:ext>
              </a:extLst>
            </a:blip>
            <a:stretch>
              <a:fillRect/>
            </a:stretch>
          </p:blipFill>
          <p:spPr>
            <a:xfrm>
              <a:off x="12933612" y="7274489"/>
              <a:ext cx="192024" cy="192024"/>
            </a:xfrm>
            <a:prstGeom prst="rect">
              <a:avLst/>
            </a:prstGeom>
          </p:spPr>
        </p:pic>
      </p:grpSp>
      <p:grpSp>
        <p:nvGrpSpPr>
          <p:cNvPr id="410" name="Group 409">
            <a:extLst>
              <a:ext uri="{FF2B5EF4-FFF2-40B4-BE49-F238E27FC236}">
                <a16:creationId xmlns:a16="http://schemas.microsoft.com/office/drawing/2014/main" id="{9B74E767-A688-4DBE-A841-EDA333DC510B}"/>
              </a:ext>
            </a:extLst>
          </p:cNvPr>
          <p:cNvGrpSpPr/>
          <p:nvPr/>
        </p:nvGrpSpPr>
        <p:grpSpPr>
          <a:xfrm>
            <a:off x="12106935" y="12453824"/>
            <a:ext cx="3111934" cy="338554"/>
            <a:chOff x="12933612" y="7859585"/>
            <a:chExt cx="3111934" cy="338554"/>
          </a:xfrm>
        </p:grpSpPr>
        <p:sp>
          <p:nvSpPr>
            <p:cNvPr id="340" name="TextBox 339">
              <a:extLst>
                <a:ext uri="{FF2B5EF4-FFF2-40B4-BE49-F238E27FC236}">
                  <a16:creationId xmlns:a16="http://schemas.microsoft.com/office/drawing/2014/main" id="{DA6EC27B-AF1B-4B26-B1FF-772E5583859B}"/>
                </a:ext>
              </a:extLst>
            </p:cNvPr>
            <p:cNvSpPr txBox="1"/>
            <p:nvPr/>
          </p:nvSpPr>
          <p:spPr>
            <a:xfrm>
              <a:off x="13295562" y="7859585"/>
              <a:ext cx="274998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F164 - </a:t>
              </a:r>
              <a:r>
                <a:rPr lang="en-US" sz="1600" err="1">
                  <a:solidFill>
                    <a:srgbClr val="333333"/>
                  </a:solidFill>
                  <a:latin typeface="Segoe UI" panose="020B0502040204020203" pitchFamily="34" charset="0"/>
                  <a:cs typeface="Segoe UI" panose="020B0502040204020203" pitchFamily="34" charset="0"/>
                </a:rPr>
                <a:t>ExploreContentSingle</a:t>
              </a:r>
              <a:endParaRPr lang="en-US" sz="1600">
                <a:solidFill>
                  <a:srgbClr val="333333"/>
                </a:solidFill>
                <a:latin typeface="Segoe UI" panose="020B0502040204020203" pitchFamily="34" charset="0"/>
                <a:cs typeface="Segoe UI" panose="020B0502040204020203" pitchFamily="34" charset="0"/>
              </a:endParaRPr>
            </a:p>
          </p:txBody>
        </p:sp>
        <p:pic>
          <p:nvPicPr>
            <p:cNvPr id="383" name="Picture 382">
              <a:extLst>
                <a:ext uri="{FF2B5EF4-FFF2-40B4-BE49-F238E27FC236}">
                  <a16:creationId xmlns:a16="http://schemas.microsoft.com/office/drawing/2014/main" id="{09DDF9D8-AF09-43F2-A018-4F88DE5E5EDA}"/>
                </a:ext>
              </a:extLst>
            </p:cNvPr>
            <p:cNvPicPr>
              <a:picLocks noChangeAspect="1"/>
            </p:cNvPicPr>
            <p:nvPr/>
          </p:nvPicPr>
          <p:blipFill>
            <a:blip r:embed="rId66">
              <a:extLst>
                <a:ext uri="{28A0092B-C50C-407E-A947-70E740481C1C}">
                  <a14:useLocalDpi xmlns:a14="http://schemas.microsoft.com/office/drawing/2010/main" val="0"/>
                </a:ext>
              </a:extLst>
            </a:blip>
            <a:stretch>
              <a:fillRect/>
            </a:stretch>
          </p:blipFill>
          <p:spPr>
            <a:xfrm>
              <a:off x="12933612" y="7925155"/>
              <a:ext cx="192024" cy="192024"/>
            </a:xfrm>
            <a:prstGeom prst="rect">
              <a:avLst/>
            </a:prstGeom>
          </p:spPr>
        </p:pic>
      </p:grpSp>
      <p:grpSp>
        <p:nvGrpSpPr>
          <p:cNvPr id="411" name="Group 410">
            <a:extLst>
              <a:ext uri="{FF2B5EF4-FFF2-40B4-BE49-F238E27FC236}">
                <a16:creationId xmlns:a16="http://schemas.microsoft.com/office/drawing/2014/main" id="{9105B764-F9AB-42F6-8628-6F55A3FBC6BC}"/>
              </a:ext>
            </a:extLst>
          </p:cNvPr>
          <p:cNvGrpSpPr/>
          <p:nvPr/>
        </p:nvGrpSpPr>
        <p:grpSpPr>
          <a:xfrm>
            <a:off x="16180010" y="1537590"/>
            <a:ext cx="3286727" cy="338554"/>
            <a:chOff x="12933612" y="8537654"/>
            <a:chExt cx="3286727" cy="338554"/>
          </a:xfrm>
        </p:grpSpPr>
        <p:sp>
          <p:nvSpPr>
            <p:cNvPr id="338" name="TextBox 337">
              <a:extLst>
                <a:ext uri="{FF2B5EF4-FFF2-40B4-BE49-F238E27FC236}">
                  <a16:creationId xmlns:a16="http://schemas.microsoft.com/office/drawing/2014/main" id="{05327BC9-84F2-4B57-BA81-8E05C1CC789C}"/>
                </a:ext>
              </a:extLst>
            </p:cNvPr>
            <p:cNvSpPr txBox="1"/>
            <p:nvPr/>
          </p:nvSpPr>
          <p:spPr>
            <a:xfrm>
              <a:off x="13282547" y="8537654"/>
              <a:ext cx="293779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F204 - </a:t>
              </a:r>
              <a:r>
                <a:rPr lang="en-US" sz="1600" err="1">
                  <a:solidFill>
                    <a:srgbClr val="333333"/>
                  </a:solidFill>
                  <a:latin typeface="Segoe UI" panose="020B0502040204020203" pitchFamily="34" charset="0"/>
                  <a:cs typeface="Segoe UI" panose="020B0502040204020203" pitchFamily="34" charset="0"/>
                </a:rPr>
                <a:t>FailoverClusterManager</a:t>
              </a:r>
              <a:endParaRPr lang="en-US" sz="1600">
                <a:solidFill>
                  <a:srgbClr val="333333"/>
                </a:solidFill>
                <a:latin typeface="Segoe UI" panose="020B0502040204020203" pitchFamily="34" charset="0"/>
                <a:cs typeface="Segoe UI" panose="020B0502040204020203" pitchFamily="34" charset="0"/>
              </a:endParaRPr>
            </a:p>
          </p:txBody>
        </p:sp>
        <p:pic>
          <p:nvPicPr>
            <p:cNvPr id="385" name="Picture 384">
              <a:extLst>
                <a:ext uri="{FF2B5EF4-FFF2-40B4-BE49-F238E27FC236}">
                  <a16:creationId xmlns:a16="http://schemas.microsoft.com/office/drawing/2014/main" id="{D7175D94-7A30-4852-B3CD-C88E6F04AAA3}"/>
                </a:ext>
              </a:extLst>
            </p:cNvPr>
            <p:cNvPicPr>
              <a:picLocks noChangeAspect="1"/>
            </p:cNvPicPr>
            <p:nvPr/>
          </p:nvPicPr>
          <p:blipFill>
            <a:blip r:embed="rId67">
              <a:extLst>
                <a:ext uri="{28A0092B-C50C-407E-A947-70E740481C1C}">
                  <a14:useLocalDpi xmlns:a14="http://schemas.microsoft.com/office/drawing/2010/main" val="0"/>
                </a:ext>
              </a:extLst>
            </a:blip>
            <a:stretch>
              <a:fillRect/>
            </a:stretch>
          </p:blipFill>
          <p:spPr>
            <a:xfrm>
              <a:off x="12933612" y="8610919"/>
              <a:ext cx="192024" cy="192024"/>
            </a:xfrm>
            <a:prstGeom prst="rect">
              <a:avLst/>
            </a:prstGeom>
          </p:spPr>
        </p:pic>
      </p:grpSp>
      <p:grpSp>
        <p:nvGrpSpPr>
          <p:cNvPr id="412" name="Group 411">
            <a:extLst>
              <a:ext uri="{FF2B5EF4-FFF2-40B4-BE49-F238E27FC236}">
                <a16:creationId xmlns:a16="http://schemas.microsoft.com/office/drawing/2014/main" id="{6C386E33-0DA5-423E-ABCB-01D87D9C7CF6}"/>
              </a:ext>
            </a:extLst>
          </p:cNvPr>
          <p:cNvGrpSpPr/>
          <p:nvPr/>
        </p:nvGrpSpPr>
        <p:grpSpPr>
          <a:xfrm>
            <a:off x="16180010" y="2183312"/>
            <a:ext cx="2235155" cy="338554"/>
            <a:chOff x="12933612" y="9212839"/>
            <a:chExt cx="2235155" cy="338554"/>
          </a:xfrm>
        </p:grpSpPr>
        <p:sp>
          <p:nvSpPr>
            <p:cNvPr id="336" name="TextBox 335">
              <a:extLst>
                <a:ext uri="{FF2B5EF4-FFF2-40B4-BE49-F238E27FC236}">
                  <a16:creationId xmlns:a16="http://schemas.microsoft.com/office/drawing/2014/main" id="{DD366BEA-7EC0-4D6B-B465-EEA9325F5863}"/>
                </a:ext>
              </a:extLst>
            </p:cNvPr>
            <p:cNvSpPr txBox="1"/>
            <p:nvPr/>
          </p:nvSpPr>
          <p:spPr>
            <a:xfrm>
              <a:off x="13295562" y="9212839"/>
              <a:ext cx="187320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E734 - </a:t>
              </a:r>
              <a:r>
                <a:rPr lang="en-US" sz="1600" err="1">
                  <a:solidFill>
                    <a:srgbClr val="333333"/>
                  </a:solidFill>
                  <a:latin typeface="Segoe UI" panose="020B0502040204020203" pitchFamily="34" charset="0"/>
                  <a:cs typeface="Segoe UI" panose="020B0502040204020203" pitchFamily="34" charset="0"/>
                </a:rPr>
                <a:t>FavoriteStar</a:t>
              </a:r>
              <a:endParaRPr lang="en-US" sz="1600">
                <a:solidFill>
                  <a:srgbClr val="333333"/>
                </a:solidFill>
                <a:latin typeface="Segoe UI" panose="020B0502040204020203" pitchFamily="34" charset="0"/>
                <a:cs typeface="Segoe UI" panose="020B0502040204020203" pitchFamily="34" charset="0"/>
              </a:endParaRPr>
            </a:p>
          </p:txBody>
        </p:sp>
        <p:pic>
          <p:nvPicPr>
            <p:cNvPr id="387" name="Picture 386">
              <a:extLst>
                <a:ext uri="{FF2B5EF4-FFF2-40B4-BE49-F238E27FC236}">
                  <a16:creationId xmlns:a16="http://schemas.microsoft.com/office/drawing/2014/main" id="{C70B061D-0227-441C-B160-0D1826B5D860}"/>
                </a:ext>
              </a:extLst>
            </p:cNvPr>
            <p:cNvPicPr>
              <a:picLocks noChangeAspect="1"/>
            </p:cNvPicPr>
            <p:nvPr/>
          </p:nvPicPr>
          <p:blipFill>
            <a:blip r:embed="rId68">
              <a:extLst>
                <a:ext uri="{28A0092B-C50C-407E-A947-70E740481C1C}">
                  <a14:useLocalDpi xmlns:a14="http://schemas.microsoft.com/office/drawing/2010/main" val="0"/>
                </a:ext>
              </a:extLst>
            </a:blip>
            <a:stretch>
              <a:fillRect/>
            </a:stretch>
          </p:blipFill>
          <p:spPr>
            <a:xfrm>
              <a:off x="12933612" y="9278409"/>
              <a:ext cx="192024" cy="192024"/>
            </a:xfrm>
            <a:prstGeom prst="rect">
              <a:avLst/>
            </a:prstGeom>
          </p:spPr>
        </p:pic>
      </p:grpSp>
      <p:grpSp>
        <p:nvGrpSpPr>
          <p:cNvPr id="413" name="Group 412">
            <a:extLst>
              <a:ext uri="{FF2B5EF4-FFF2-40B4-BE49-F238E27FC236}">
                <a16:creationId xmlns:a16="http://schemas.microsoft.com/office/drawing/2014/main" id="{3837DD0D-B100-46CC-999D-CADD99882D7F}"/>
              </a:ext>
            </a:extLst>
          </p:cNvPr>
          <p:cNvGrpSpPr/>
          <p:nvPr/>
        </p:nvGrpSpPr>
        <p:grpSpPr>
          <a:xfrm>
            <a:off x="16180010" y="2829034"/>
            <a:ext cx="2485224" cy="338554"/>
            <a:chOff x="12933612" y="9881779"/>
            <a:chExt cx="2485224" cy="338554"/>
          </a:xfrm>
        </p:grpSpPr>
        <p:sp>
          <p:nvSpPr>
            <p:cNvPr id="334" name="TextBox 333">
              <a:extLst>
                <a:ext uri="{FF2B5EF4-FFF2-40B4-BE49-F238E27FC236}">
                  <a16:creationId xmlns:a16="http://schemas.microsoft.com/office/drawing/2014/main" id="{C26AEC66-892F-40C1-879F-3C31FDBE0FE8}"/>
                </a:ext>
              </a:extLst>
            </p:cNvPr>
            <p:cNvSpPr txBox="1"/>
            <p:nvPr/>
          </p:nvSpPr>
          <p:spPr>
            <a:xfrm>
              <a:off x="13295562" y="9881779"/>
              <a:ext cx="212327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E735 - </a:t>
              </a:r>
              <a:r>
                <a:rPr lang="en-US" sz="1600" err="1">
                  <a:solidFill>
                    <a:srgbClr val="333333"/>
                  </a:solidFill>
                  <a:latin typeface="Segoe UI" panose="020B0502040204020203" pitchFamily="34" charset="0"/>
                  <a:cs typeface="Segoe UI" panose="020B0502040204020203" pitchFamily="34" charset="0"/>
                </a:rPr>
                <a:t>FavoriteStarFill</a:t>
              </a:r>
              <a:endParaRPr lang="en-US" sz="1600">
                <a:solidFill>
                  <a:srgbClr val="333333"/>
                </a:solidFill>
                <a:latin typeface="Segoe UI" panose="020B0502040204020203" pitchFamily="34" charset="0"/>
                <a:cs typeface="Segoe UI" panose="020B0502040204020203" pitchFamily="34" charset="0"/>
              </a:endParaRPr>
            </a:p>
          </p:txBody>
        </p:sp>
        <p:pic>
          <p:nvPicPr>
            <p:cNvPr id="389" name="Picture 388">
              <a:extLst>
                <a:ext uri="{FF2B5EF4-FFF2-40B4-BE49-F238E27FC236}">
                  <a16:creationId xmlns:a16="http://schemas.microsoft.com/office/drawing/2014/main" id="{43F5481A-9E55-4D92-A1C9-0243AFEA5057}"/>
                </a:ext>
              </a:extLst>
            </p:cNvPr>
            <p:cNvPicPr>
              <a:picLocks noChangeAspect="1"/>
            </p:cNvPicPr>
            <p:nvPr/>
          </p:nvPicPr>
          <p:blipFill>
            <a:blip r:embed="rId69">
              <a:extLst>
                <a:ext uri="{28A0092B-C50C-407E-A947-70E740481C1C}">
                  <a14:useLocalDpi xmlns:a14="http://schemas.microsoft.com/office/drawing/2010/main" val="0"/>
                </a:ext>
              </a:extLst>
            </a:blip>
            <a:stretch>
              <a:fillRect/>
            </a:stretch>
          </p:blipFill>
          <p:spPr>
            <a:xfrm>
              <a:off x="12933612" y="9947349"/>
              <a:ext cx="192024" cy="192024"/>
            </a:xfrm>
            <a:prstGeom prst="rect">
              <a:avLst/>
            </a:prstGeom>
          </p:spPr>
        </p:pic>
      </p:grpSp>
      <p:grpSp>
        <p:nvGrpSpPr>
          <p:cNvPr id="414" name="Group 413">
            <a:extLst>
              <a:ext uri="{FF2B5EF4-FFF2-40B4-BE49-F238E27FC236}">
                <a16:creationId xmlns:a16="http://schemas.microsoft.com/office/drawing/2014/main" id="{FEE7592B-4306-4EB6-9AC1-C171E0126C94}"/>
              </a:ext>
            </a:extLst>
          </p:cNvPr>
          <p:cNvGrpSpPr/>
          <p:nvPr/>
        </p:nvGrpSpPr>
        <p:grpSpPr>
          <a:xfrm>
            <a:off x="16180010" y="3474756"/>
            <a:ext cx="2238297" cy="338554"/>
            <a:chOff x="12933612" y="10549994"/>
            <a:chExt cx="2238297" cy="338554"/>
          </a:xfrm>
        </p:grpSpPr>
        <p:sp>
          <p:nvSpPr>
            <p:cNvPr id="332" name="TextBox 331">
              <a:extLst>
                <a:ext uri="{FF2B5EF4-FFF2-40B4-BE49-F238E27FC236}">
                  <a16:creationId xmlns:a16="http://schemas.microsoft.com/office/drawing/2014/main" id="{B6E4DA4D-1B82-4F53-A8A0-0E483DFDA4F7}"/>
                </a:ext>
              </a:extLst>
            </p:cNvPr>
            <p:cNvSpPr txBox="1"/>
            <p:nvPr/>
          </p:nvSpPr>
          <p:spPr>
            <a:xfrm>
              <a:off x="13295562" y="10549994"/>
              <a:ext cx="187634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EC50 - </a:t>
              </a:r>
              <a:r>
                <a:rPr lang="en-US" sz="1600" err="1">
                  <a:solidFill>
                    <a:srgbClr val="333333"/>
                  </a:solidFill>
                  <a:latin typeface="Segoe UI" panose="020B0502040204020203" pitchFamily="34" charset="0"/>
                  <a:cs typeface="Segoe UI" panose="020B0502040204020203" pitchFamily="34" charset="0"/>
                </a:rPr>
                <a:t>FileExplorer</a:t>
              </a:r>
              <a:endParaRPr lang="en-US" sz="1600">
                <a:solidFill>
                  <a:srgbClr val="333333"/>
                </a:solidFill>
                <a:latin typeface="Segoe UI" panose="020B0502040204020203" pitchFamily="34" charset="0"/>
                <a:cs typeface="Segoe UI" panose="020B0502040204020203" pitchFamily="34" charset="0"/>
              </a:endParaRPr>
            </a:p>
          </p:txBody>
        </p:sp>
        <p:pic>
          <p:nvPicPr>
            <p:cNvPr id="391" name="Picture 390">
              <a:extLst>
                <a:ext uri="{FF2B5EF4-FFF2-40B4-BE49-F238E27FC236}">
                  <a16:creationId xmlns:a16="http://schemas.microsoft.com/office/drawing/2014/main" id="{BA03C353-2679-4125-88F8-34F7767F86FD}"/>
                </a:ext>
              </a:extLst>
            </p:cNvPr>
            <p:cNvPicPr>
              <a:picLocks noChangeAspect="1"/>
            </p:cNvPicPr>
            <p:nvPr/>
          </p:nvPicPr>
          <p:blipFill>
            <a:blip r:embed="rId70">
              <a:extLst>
                <a:ext uri="{28A0092B-C50C-407E-A947-70E740481C1C}">
                  <a14:useLocalDpi xmlns:a14="http://schemas.microsoft.com/office/drawing/2010/main" val="0"/>
                </a:ext>
              </a:extLst>
            </a:blip>
            <a:stretch>
              <a:fillRect/>
            </a:stretch>
          </p:blipFill>
          <p:spPr>
            <a:xfrm>
              <a:off x="12933612" y="10615564"/>
              <a:ext cx="192024" cy="192024"/>
            </a:xfrm>
            <a:prstGeom prst="rect">
              <a:avLst/>
            </a:prstGeom>
          </p:spPr>
        </p:pic>
      </p:grpSp>
      <p:grpSp>
        <p:nvGrpSpPr>
          <p:cNvPr id="415" name="Group 414">
            <a:extLst>
              <a:ext uri="{FF2B5EF4-FFF2-40B4-BE49-F238E27FC236}">
                <a16:creationId xmlns:a16="http://schemas.microsoft.com/office/drawing/2014/main" id="{AD476C1C-3C22-40E6-9F7A-0EB607DF5F7F}"/>
              </a:ext>
            </a:extLst>
          </p:cNvPr>
          <p:cNvGrpSpPr/>
          <p:nvPr/>
        </p:nvGrpSpPr>
        <p:grpSpPr>
          <a:xfrm>
            <a:off x="16180010" y="4120478"/>
            <a:ext cx="1639864" cy="338554"/>
            <a:chOff x="12933612" y="11218209"/>
            <a:chExt cx="1639864" cy="338554"/>
          </a:xfrm>
        </p:grpSpPr>
        <p:sp>
          <p:nvSpPr>
            <p:cNvPr id="330" name="TextBox 329">
              <a:extLst>
                <a:ext uri="{FF2B5EF4-FFF2-40B4-BE49-F238E27FC236}">
                  <a16:creationId xmlns:a16="http://schemas.microsoft.com/office/drawing/2014/main" id="{3578168A-6EF0-4A2D-9A57-853847491049}"/>
                </a:ext>
              </a:extLst>
            </p:cNvPr>
            <p:cNvSpPr txBox="1"/>
            <p:nvPr/>
          </p:nvSpPr>
          <p:spPr>
            <a:xfrm>
              <a:off x="13295562" y="11218209"/>
              <a:ext cx="127791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E71C - Filter</a:t>
              </a:r>
            </a:p>
          </p:txBody>
        </p:sp>
        <p:pic>
          <p:nvPicPr>
            <p:cNvPr id="393" name="Picture 392">
              <a:extLst>
                <a:ext uri="{FF2B5EF4-FFF2-40B4-BE49-F238E27FC236}">
                  <a16:creationId xmlns:a16="http://schemas.microsoft.com/office/drawing/2014/main" id="{2BA04827-A67F-46D2-B04A-1A6934155A46}"/>
                </a:ext>
              </a:extLst>
            </p:cNvPr>
            <p:cNvPicPr>
              <a:picLocks noChangeAspect="1"/>
            </p:cNvPicPr>
            <p:nvPr/>
          </p:nvPicPr>
          <p:blipFill>
            <a:blip r:embed="rId71">
              <a:extLst>
                <a:ext uri="{28A0092B-C50C-407E-A947-70E740481C1C}">
                  <a14:useLocalDpi xmlns:a14="http://schemas.microsoft.com/office/drawing/2010/main" val="0"/>
                </a:ext>
              </a:extLst>
            </a:blip>
            <a:stretch>
              <a:fillRect/>
            </a:stretch>
          </p:blipFill>
          <p:spPr>
            <a:xfrm>
              <a:off x="12933612" y="11283779"/>
              <a:ext cx="192024" cy="192024"/>
            </a:xfrm>
            <a:prstGeom prst="rect">
              <a:avLst/>
            </a:prstGeom>
          </p:spPr>
        </p:pic>
      </p:grpSp>
      <p:grpSp>
        <p:nvGrpSpPr>
          <p:cNvPr id="416" name="Group 415">
            <a:extLst>
              <a:ext uri="{FF2B5EF4-FFF2-40B4-BE49-F238E27FC236}">
                <a16:creationId xmlns:a16="http://schemas.microsoft.com/office/drawing/2014/main" id="{E47DF8C2-66A7-49D8-9282-0F4F7E2FBA4E}"/>
              </a:ext>
            </a:extLst>
          </p:cNvPr>
          <p:cNvGrpSpPr/>
          <p:nvPr/>
        </p:nvGrpSpPr>
        <p:grpSpPr>
          <a:xfrm>
            <a:off x="16180010" y="4766200"/>
            <a:ext cx="1843959" cy="338554"/>
            <a:chOff x="12933612" y="11886424"/>
            <a:chExt cx="1843959" cy="338554"/>
          </a:xfrm>
        </p:grpSpPr>
        <p:sp>
          <p:nvSpPr>
            <p:cNvPr id="328" name="TextBox 327">
              <a:extLst>
                <a:ext uri="{FF2B5EF4-FFF2-40B4-BE49-F238E27FC236}">
                  <a16:creationId xmlns:a16="http://schemas.microsoft.com/office/drawing/2014/main" id="{1416E3B4-D4EC-436C-83B3-FEE3BB01563D}"/>
                </a:ext>
              </a:extLst>
            </p:cNvPr>
            <p:cNvSpPr txBox="1"/>
            <p:nvPr/>
          </p:nvSpPr>
          <p:spPr>
            <a:xfrm>
              <a:off x="13295562" y="11886424"/>
              <a:ext cx="148200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F1F9 - Firewall</a:t>
              </a:r>
            </a:p>
          </p:txBody>
        </p:sp>
        <p:pic>
          <p:nvPicPr>
            <p:cNvPr id="395" name="Picture 394">
              <a:extLst>
                <a:ext uri="{FF2B5EF4-FFF2-40B4-BE49-F238E27FC236}">
                  <a16:creationId xmlns:a16="http://schemas.microsoft.com/office/drawing/2014/main" id="{68E0DDCE-84DC-4AE6-9B84-5130F255BC16}"/>
                </a:ext>
              </a:extLst>
            </p:cNvPr>
            <p:cNvPicPr>
              <a:picLocks noChangeAspect="1"/>
            </p:cNvPicPr>
            <p:nvPr/>
          </p:nvPicPr>
          <p:blipFill>
            <a:blip r:embed="rId72">
              <a:extLst>
                <a:ext uri="{28A0092B-C50C-407E-A947-70E740481C1C}">
                  <a14:useLocalDpi xmlns:a14="http://schemas.microsoft.com/office/drawing/2010/main" val="0"/>
                </a:ext>
              </a:extLst>
            </a:blip>
            <a:stretch>
              <a:fillRect/>
            </a:stretch>
          </p:blipFill>
          <p:spPr>
            <a:xfrm>
              <a:off x="12933612" y="11951994"/>
              <a:ext cx="192024" cy="192024"/>
            </a:xfrm>
            <a:prstGeom prst="rect">
              <a:avLst/>
            </a:prstGeom>
          </p:spPr>
        </p:pic>
      </p:grpSp>
      <p:grpSp>
        <p:nvGrpSpPr>
          <p:cNvPr id="417" name="Group 416">
            <a:extLst>
              <a:ext uri="{FF2B5EF4-FFF2-40B4-BE49-F238E27FC236}">
                <a16:creationId xmlns:a16="http://schemas.microsoft.com/office/drawing/2014/main" id="{7F4919FF-01FF-4E74-ADA9-B3FD857DE5CA}"/>
              </a:ext>
            </a:extLst>
          </p:cNvPr>
          <p:cNvGrpSpPr/>
          <p:nvPr/>
        </p:nvGrpSpPr>
        <p:grpSpPr>
          <a:xfrm>
            <a:off x="16180010" y="5411922"/>
            <a:ext cx="2335567" cy="338554"/>
            <a:chOff x="12933612" y="12554636"/>
            <a:chExt cx="2335567" cy="338554"/>
          </a:xfrm>
        </p:grpSpPr>
        <p:sp>
          <p:nvSpPr>
            <p:cNvPr id="326" name="TextBox 325">
              <a:extLst>
                <a:ext uri="{FF2B5EF4-FFF2-40B4-BE49-F238E27FC236}">
                  <a16:creationId xmlns:a16="http://schemas.microsoft.com/office/drawing/2014/main" id="{81E55F14-AD13-444D-98E9-D0C47EEE9937}"/>
                </a:ext>
              </a:extLst>
            </p:cNvPr>
            <p:cNvSpPr txBox="1"/>
            <p:nvPr/>
          </p:nvSpPr>
          <p:spPr>
            <a:xfrm>
              <a:off x="13295562" y="12554636"/>
              <a:ext cx="197361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F1FA - </a:t>
              </a:r>
              <a:r>
                <a:rPr lang="en-US" sz="1600" err="1">
                  <a:solidFill>
                    <a:srgbClr val="333333"/>
                  </a:solidFill>
                  <a:latin typeface="Segoe UI" panose="020B0502040204020203" pitchFamily="34" charset="0"/>
                  <a:cs typeface="Segoe UI" panose="020B0502040204020203" pitchFamily="34" charset="0"/>
                </a:rPr>
                <a:t>FirewallRules</a:t>
              </a:r>
              <a:endParaRPr lang="en-US" sz="1600">
                <a:solidFill>
                  <a:srgbClr val="333333"/>
                </a:solidFill>
                <a:latin typeface="Segoe UI" panose="020B0502040204020203" pitchFamily="34" charset="0"/>
                <a:cs typeface="Segoe UI" panose="020B0502040204020203" pitchFamily="34" charset="0"/>
              </a:endParaRPr>
            </a:p>
          </p:txBody>
        </p:sp>
        <p:pic>
          <p:nvPicPr>
            <p:cNvPr id="397" name="Picture 396">
              <a:extLst>
                <a:ext uri="{FF2B5EF4-FFF2-40B4-BE49-F238E27FC236}">
                  <a16:creationId xmlns:a16="http://schemas.microsoft.com/office/drawing/2014/main" id="{B1349033-F3E2-4D61-803F-201452E306D0}"/>
                </a:ext>
              </a:extLst>
            </p:cNvPr>
            <p:cNvPicPr>
              <a:picLocks noChangeAspect="1"/>
            </p:cNvPicPr>
            <p:nvPr/>
          </p:nvPicPr>
          <p:blipFill>
            <a:blip r:embed="rId73">
              <a:extLst>
                <a:ext uri="{28A0092B-C50C-407E-A947-70E740481C1C}">
                  <a14:useLocalDpi xmlns:a14="http://schemas.microsoft.com/office/drawing/2010/main" val="0"/>
                </a:ext>
              </a:extLst>
            </a:blip>
            <a:stretch>
              <a:fillRect/>
            </a:stretch>
          </p:blipFill>
          <p:spPr>
            <a:xfrm>
              <a:off x="12933612" y="12685777"/>
              <a:ext cx="192024" cy="192024"/>
            </a:xfrm>
            <a:prstGeom prst="rect">
              <a:avLst/>
            </a:prstGeom>
          </p:spPr>
        </p:pic>
      </p:grpSp>
      <p:grpSp>
        <p:nvGrpSpPr>
          <p:cNvPr id="567" name="Group 566">
            <a:extLst>
              <a:ext uri="{FF2B5EF4-FFF2-40B4-BE49-F238E27FC236}">
                <a16:creationId xmlns:a16="http://schemas.microsoft.com/office/drawing/2014/main" id="{6F62653F-A2E8-4741-A0BA-01DFE13B9BC7}"/>
              </a:ext>
            </a:extLst>
          </p:cNvPr>
          <p:cNvGrpSpPr/>
          <p:nvPr/>
        </p:nvGrpSpPr>
        <p:grpSpPr>
          <a:xfrm>
            <a:off x="16180010" y="6057644"/>
            <a:ext cx="1567729" cy="338554"/>
            <a:chOff x="16053727" y="1141521"/>
            <a:chExt cx="1567729" cy="338554"/>
          </a:xfrm>
        </p:grpSpPr>
        <p:sp>
          <p:nvSpPr>
            <p:cNvPr id="472" name="TextBox 471">
              <a:extLst>
                <a:ext uri="{FF2B5EF4-FFF2-40B4-BE49-F238E27FC236}">
                  <a16:creationId xmlns:a16="http://schemas.microsoft.com/office/drawing/2014/main" id="{396BD77C-E400-430B-B7F2-D92BD01628CD}"/>
                </a:ext>
              </a:extLst>
            </p:cNvPr>
            <p:cNvSpPr txBox="1"/>
            <p:nvPr/>
          </p:nvSpPr>
          <p:spPr>
            <a:xfrm>
              <a:off x="16415677" y="1141521"/>
              <a:ext cx="120577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E7C1 - Flag</a:t>
              </a:r>
            </a:p>
          </p:txBody>
        </p:sp>
        <p:pic>
          <p:nvPicPr>
            <p:cNvPr id="530" name="Picture 529">
              <a:extLst>
                <a:ext uri="{FF2B5EF4-FFF2-40B4-BE49-F238E27FC236}">
                  <a16:creationId xmlns:a16="http://schemas.microsoft.com/office/drawing/2014/main" id="{C060FFA6-03C8-41F9-A705-C4848E2420AA}"/>
                </a:ext>
              </a:extLst>
            </p:cNvPr>
            <p:cNvPicPr>
              <a:picLocks noChangeAspect="1"/>
            </p:cNvPicPr>
            <p:nvPr/>
          </p:nvPicPr>
          <p:blipFill>
            <a:blip r:embed="rId74">
              <a:extLst>
                <a:ext uri="{28A0092B-C50C-407E-A947-70E740481C1C}">
                  <a14:useLocalDpi xmlns:a14="http://schemas.microsoft.com/office/drawing/2010/main" val="0"/>
                </a:ext>
              </a:extLst>
            </a:blip>
            <a:stretch>
              <a:fillRect/>
            </a:stretch>
          </p:blipFill>
          <p:spPr>
            <a:xfrm>
              <a:off x="16053727" y="1207091"/>
              <a:ext cx="192024" cy="192024"/>
            </a:xfrm>
            <a:prstGeom prst="rect">
              <a:avLst/>
            </a:prstGeom>
          </p:spPr>
        </p:pic>
      </p:grpSp>
      <p:grpSp>
        <p:nvGrpSpPr>
          <p:cNvPr id="568" name="Group 567">
            <a:extLst>
              <a:ext uri="{FF2B5EF4-FFF2-40B4-BE49-F238E27FC236}">
                <a16:creationId xmlns:a16="http://schemas.microsoft.com/office/drawing/2014/main" id="{03E2D696-64BC-4FDC-874E-C6986F900612}"/>
              </a:ext>
            </a:extLst>
          </p:cNvPr>
          <p:cNvGrpSpPr/>
          <p:nvPr/>
        </p:nvGrpSpPr>
        <p:grpSpPr>
          <a:xfrm>
            <a:off x="16180010" y="6703366"/>
            <a:ext cx="1753678" cy="338554"/>
            <a:chOff x="16053727" y="1809736"/>
            <a:chExt cx="1753678" cy="338554"/>
          </a:xfrm>
        </p:grpSpPr>
        <p:sp>
          <p:nvSpPr>
            <p:cNvPr id="470" name="TextBox 469">
              <a:extLst>
                <a:ext uri="{FF2B5EF4-FFF2-40B4-BE49-F238E27FC236}">
                  <a16:creationId xmlns:a16="http://schemas.microsoft.com/office/drawing/2014/main" id="{709621AA-507E-4634-8EEC-F7CEDCCAFAF5}"/>
                </a:ext>
              </a:extLst>
            </p:cNvPr>
            <p:cNvSpPr txBox="1"/>
            <p:nvPr/>
          </p:nvSpPr>
          <p:spPr>
            <a:xfrm>
              <a:off x="16415677" y="1809736"/>
              <a:ext cx="139172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E8B7 - Folder</a:t>
              </a:r>
            </a:p>
          </p:txBody>
        </p:sp>
        <p:pic>
          <p:nvPicPr>
            <p:cNvPr id="532" name="Picture 531">
              <a:extLst>
                <a:ext uri="{FF2B5EF4-FFF2-40B4-BE49-F238E27FC236}">
                  <a16:creationId xmlns:a16="http://schemas.microsoft.com/office/drawing/2014/main" id="{FD08D226-6163-498C-B7A0-73F53C8FA734}"/>
                </a:ext>
              </a:extLst>
            </p:cNvPr>
            <p:cNvPicPr>
              <a:picLocks noChangeAspect="1"/>
            </p:cNvPicPr>
            <p:nvPr/>
          </p:nvPicPr>
          <p:blipFill>
            <a:blip r:embed="rId75">
              <a:extLst>
                <a:ext uri="{28A0092B-C50C-407E-A947-70E740481C1C}">
                  <a14:useLocalDpi xmlns:a14="http://schemas.microsoft.com/office/drawing/2010/main" val="0"/>
                </a:ext>
              </a:extLst>
            </a:blip>
            <a:stretch>
              <a:fillRect/>
            </a:stretch>
          </p:blipFill>
          <p:spPr>
            <a:xfrm>
              <a:off x="16053727" y="1875306"/>
              <a:ext cx="192024" cy="192024"/>
            </a:xfrm>
            <a:prstGeom prst="rect">
              <a:avLst/>
            </a:prstGeom>
          </p:spPr>
        </p:pic>
      </p:grpSp>
      <p:grpSp>
        <p:nvGrpSpPr>
          <p:cNvPr id="569" name="Group 568">
            <a:extLst>
              <a:ext uri="{FF2B5EF4-FFF2-40B4-BE49-F238E27FC236}">
                <a16:creationId xmlns:a16="http://schemas.microsoft.com/office/drawing/2014/main" id="{C1C16EA0-BD05-4C03-BACD-9A2B50A37B70}"/>
              </a:ext>
            </a:extLst>
          </p:cNvPr>
          <p:cNvGrpSpPr/>
          <p:nvPr/>
        </p:nvGrpSpPr>
        <p:grpSpPr>
          <a:xfrm>
            <a:off x="16180010" y="7349088"/>
            <a:ext cx="2653090" cy="338554"/>
            <a:chOff x="16053727" y="2477951"/>
            <a:chExt cx="2653090" cy="338554"/>
          </a:xfrm>
        </p:grpSpPr>
        <p:sp>
          <p:nvSpPr>
            <p:cNvPr id="468" name="TextBox 467">
              <a:extLst>
                <a:ext uri="{FF2B5EF4-FFF2-40B4-BE49-F238E27FC236}">
                  <a16:creationId xmlns:a16="http://schemas.microsoft.com/office/drawing/2014/main" id="{F2627BDE-D3D3-491B-8D62-EE1364FBC0EA}"/>
                </a:ext>
              </a:extLst>
            </p:cNvPr>
            <p:cNvSpPr txBox="1"/>
            <p:nvPr/>
          </p:nvSpPr>
          <p:spPr>
            <a:xfrm>
              <a:off x="16415677" y="2477951"/>
              <a:ext cx="229114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F3BE - </a:t>
              </a:r>
              <a:r>
                <a:rPr lang="en-US" sz="1600" err="1">
                  <a:solidFill>
                    <a:srgbClr val="333333"/>
                  </a:solidFill>
                  <a:latin typeface="Segoe UI" panose="020B0502040204020203" pitchFamily="34" charset="0"/>
                  <a:cs typeface="Segoe UI" panose="020B0502040204020203" pitchFamily="34" charset="0"/>
                </a:rPr>
                <a:t>FormatDatabase</a:t>
              </a:r>
              <a:endParaRPr lang="en-US" sz="1600">
                <a:solidFill>
                  <a:srgbClr val="333333"/>
                </a:solidFill>
                <a:latin typeface="Segoe UI" panose="020B0502040204020203" pitchFamily="34" charset="0"/>
                <a:cs typeface="Segoe UI" panose="020B0502040204020203" pitchFamily="34" charset="0"/>
              </a:endParaRPr>
            </a:p>
          </p:txBody>
        </p:sp>
        <p:pic>
          <p:nvPicPr>
            <p:cNvPr id="534" name="Picture 533">
              <a:extLst>
                <a:ext uri="{FF2B5EF4-FFF2-40B4-BE49-F238E27FC236}">
                  <a16:creationId xmlns:a16="http://schemas.microsoft.com/office/drawing/2014/main" id="{EDBF22A3-2C1B-4BE7-9042-F57DAC3C0833}"/>
                </a:ext>
              </a:extLst>
            </p:cNvPr>
            <p:cNvPicPr>
              <a:picLocks noChangeAspect="1"/>
            </p:cNvPicPr>
            <p:nvPr/>
          </p:nvPicPr>
          <p:blipFill>
            <a:blip r:embed="rId76">
              <a:extLst>
                <a:ext uri="{28A0092B-C50C-407E-A947-70E740481C1C}">
                  <a14:useLocalDpi xmlns:a14="http://schemas.microsoft.com/office/drawing/2010/main" val="0"/>
                </a:ext>
              </a:extLst>
            </a:blip>
            <a:stretch>
              <a:fillRect/>
            </a:stretch>
          </p:blipFill>
          <p:spPr>
            <a:xfrm>
              <a:off x="16053727" y="2543521"/>
              <a:ext cx="192024" cy="192024"/>
            </a:xfrm>
            <a:prstGeom prst="rect">
              <a:avLst/>
            </a:prstGeom>
          </p:spPr>
        </p:pic>
      </p:grpSp>
      <p:grpSp>
        <p:nvGrpSpPr>
          <p:cNvPr id="570" name="Group 569">
            <a:extLst>
              <a:ext uri="{FF2B5EF4-FFF2-40B4-BE49-F238E27FC236}">
                <a16:creationId xmlns:a16="http://schemas.microsoft.com/office/drawing/2014/main" id="{31561898-86C6-4D0C-84CB-2CCB0D3BDEE2}"/>
              </a:ext>
            </a:extLst>
          </p:cNvPr>
          <p:cNvGrpSpPr/>
          <p:nvPr/>
        </p:nvGrpSpPr>
        <p:grpSpPr>
          <a:xfrm>
            <a:off x="16180010" y="7994810"/>
            <a:ext cx="1943537" cy="338554"/>
            <a:chOff x="16053727" y="3146166"/>
            <a:chExt cx="1943537" cy="338554"/>
          </a:xfrm>
        </p:grpSpPr>
        <p:sp>
          <p:nvSpPr>
            <p:cNvPr id="466" name="TextBox 465">
              <a:extLst>
                <a:ext uri="{FF2B5EF4-FFF2-40B4-BE49-F238E27FC236}">
                  <a16:creationId xmlns:a16="http://schemas.microsoft.com/office/drawing/2014/main" id="{395545B9-EE28-4A31-B4FC-EE606C52E814}"/>
                </a:ext>
              </a:extLst>
            </p:cNvPr>
            <p:cNvSpPr txBox="1"/>
            <p:nvPr/>
          </p:nvSpPr>
          <p:spPr>
            <a:xfrm>
              <a:off x="16415677" y="3146166"/>
              <a:ext cx="158158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E72A - Forward</a:t>
              </a:r>
            </a:p>
          </p:txBody>
        </p:sp>
        <p:pic>
          <p:nvPicPr>
            <p:cNvPr id="536" name="Picture 535">
              <a:extLst>
                <a:ext uri="{FF2B5EF4-FFF2-40B4-BE49-F238E27FC236}">
                  <a16:creationId xmlns:a16="http://schemas.microsoft.com/office/drawing/2014/main" id="{0598E212-5FA3-4E65-9CC3-D559CEE56094}"/>
                </a:ext>
              </a:extLst>
            </p:cNvPr>
            <p:cNvPicPr>
              <a:picLocks noChangeAspect="1"/>
            </p:cNvPicPr>
            <p:nvPr/>
          </p:nvPicPr>
          <p:blipFill>
            <a:blip r:embed="rId77">
              <a:extLst>
                <a:ext uri="{28A0092B-C50C-407E-A947-70E740481C1C}">
                  <a14:useLocalDpi xmlns:a14="http://schemas.microsoft.com/office/drawing/2010/main" val="0"/>
                </a:ext>
              </a:extLst>
            </a:blip>
            <a:stretch>
              <a:fillRect/>
            </a:stretch>
          </p:blipFill>
          <p:spPr>
            <a:xfrm>
              <a:off x="16053727" y="3211736"/>
              <a:ext cx="192024" cy="192024"/>
            </a:xfrm>
            <a:prstGeom prst="rect">
              <a:avLst/>
            </a:prstGeom>
          </p:spPr>
        </p:pic>
      </p:grpSp>
      <p:grpSp>
        <p:nvGrpSpPr>
          <p:cNvPr id="571" name="Group 570">
            <a:extLst>
              <a:ext uri="{FF2B5EF4-FFF2-40B4-BE49-F238E27FC236}">
                <a16:creationId xmlns:a16="http://schemas.microsoft.com/office/drawing/2014/main" id="{11B8350D-10F4-420B-98D2-4AC6FF7BD116}"/>
              </a:ext>
            </a:extLst>
          </p:cNvPr>
          <p:cNvGrpSpPr/>
          <p:nvPr/>
        </p:nvGrpSpPr>
        <p:grpSpPr>
          <a:xfrm>
            <a:off x="16180010" y="8640532"/>
            <a:ext cx="2744462" cy="338554"/>
            <a:chOff x="16053727" y="3814381"/>
            <a:chExt cx="2744462" cy="338554"/>
          </a:xfrm>
        </p:grpSpPr>
        <p:sp>
          <p:nvSpPr>
            <p:cNvPr id="464" name="TextBox 463">
              <a:extLst>
                <a:ext uri="{FF2B5EF4-FFF2-40B4-BE49-F238E27FC236}">
                  <a16:creationId xmlns:a16="http://schemas.microsoft.com/office/drawing/2014/main" id="{F3F5E100-CE29-49F8-959F-647F92499BF7}"/>
                </a:ext>
              </a:extLst>
            </p:cNvPr>
            <p:cNvSpPr txBox="1"/>
            <p:nvPr/>
          </p:nvSpPr>
          <p:spPr>
            <a:xfrm>
              <a:off x="16415677" y="3814381"/>
              <a:ext cx="238251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F0D3 - </a:t>
              </a:r>
              <a:r>
                <a:rPr lang="en-US" sz="1600" err="1">
                  <a:solidFill>
                    <a:srgbClr val="333333"/>
                  </a:solidFill>
                  <a:latin typeface="Segoe UI" panose="020B0502040204020203" pitchFamily="34" charset="0"/>
                  <a:cs typeface="Segoe UI" panose="020B0502040204020203" pitchFamily="34" charset="0"/>
                </a:rPr>
                <a:t>ForwardMirrored</a:t>
              </a:r>
              <a:endParaRPr lang="en-US" sz="1600">
                <a:solidFill>
                  <a:srgbClr val="333333"/>
                </a:solidFill>
                <a:latin typeface="Segoe UI" panose="020B0502040204020203" pitchFamily="34" charset="0"/>
                <a:cs typeface="Segoe UI" panose="020B0502040204020203" pitchFamily="34" charset="0"/>
              </a:endParaRPr>
            </a:p>
          </p:txBody>
        </p:sp>
        <p:pic>
          <p:nvPicPr>
            <p:cNvPr id="538" name="Picture 537">
              <a:extLst>
                <a:ext uri="{FF2B5EF4-FFF2-40B4-BE49-F238E27FC236}">
                  <a16:creationId xmlns:a16="http://schemas.microsoft.com/office/drawing/2014/main" id="{0B76024A-D496-4961-9D3F-DA27F074C6A4}"/>
                </a:ext>
              </a:extLst>
            </p:cNvPr>
            <p:cNvPicPr>
              <a:picLocks noChangeAspect="1"/>
            </p:cNvPicPr>
            <p:nvPr/>
          </p:nvPicPr>
          <p:blipFill>
            <a:blip r:embed="rId78">
              <a:extLst>
                <a:ext uri="{28A0092B-C50C-407E-A947-70E740481C1C}">
                  <a14:useLocalDpi xmlns:a14="http://schemas.microsoft.com/office/drawing/2010/main" val="0"/>
                </a:ext>
              </a:extLst>
            </a:blip>
            <a:stretch>
              <a:fillRect/>
            </a:stretch>
          </p:blipFill>
          <p:spPr>
            <a:xfrm>
              <a:off x="16053727" y="3879951"/>
              <a:ext cx="192024" cy="192024"/>
            </a:xfrm>
            <a:prstGeom prst="rect">
              <a:avLst/>
            </a:prstGeom>
          </p:spPr>
        </p:pic>
      </p:grpSp>
      <p:grpSp>
        <p:nvGrpSpPr>
          <p:cNvPr id="572" name="Group 571">
            <a:extLst>
              <a:ext uri="{FF2B5EF4-FFF2-40B4-BE49-F238E27FC236}">
                <a16:creationId xmlns:a16="http://schemas.microsoft.com/office/drawing/2014/main" id="{61F6544B-5BDD-4426-AE4B-8D5713CA7655}"/>
              </a:ext>
            </a:extLst>
          </p:cNvPr>
          <p:cNvGrpSpPr/>
          <p:nvPr/>
        </p:nvGrpSpPr>
        <p:grpSpPr>
          <a:xfrm>
            <a:off x="16180010" y="9286254"/>
            <a:ext cx="2095630" cy="338554"/>
            <a:chOff x="16053727" y="4461146"/>
            <a:chExt cx="2095630" cy="338554"/>
          </a:xfrm>
        </p:grpSpPr>
        <p:sp>
          <p:nvSpPr>
            <p:cNvPr id="462" name="TextBox 461">
              <a:extLst>
                <a:ext uri="{FF2B5EF4-FFF2-40B4-BE49-F238E27FC236}">
                  <a16:creationId xmlns:a16="http://schemas.microsoft.com/office/drawing/2014/main" id="{54738379-1F45-460A-869D-CE924B2ADDC5}"/>
                </a:ext>
              </a:extLst>
            </p:cNvPr>
            <p:cNvSpPr txBox="1"/>
            <p:nvPr/>
          </p:nvSpPr>
          <p:spPr>
            <a:xfrm>
              <a:off x="16415677" y="4461146"/>
              <a:ext cx="173368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E740 - </a:t>
              </a:r>
              <a:r>
                <a:rPr lang="en-US" sz="1600" err="1">
                  <a:solidFill>
                    <a:srgbClr val="333333"/>
                  </a:solidFill>
                  <a:latin typeface="Segoe UI" panose="020B0502040204020203" pitchFamily="34" charset="0"/>
                  <a:cs typeface="Segoe UI" panose="020B0502040204020203" pitchFamily="34" charset="0"/>
                </a:rPr>
                <a:t>FullScreen</a:t>
              </a:r>
              <a:endParaRPr lang="en-US" sz="1600">
                <a:solidFill>
                  <a:srgbClr val="333333"/>
                </a:solidFill>
                <a:latin typeface="Segoe UI" panose="020B0502040204020203" pitchFamily="34" charset="0"/>
                <a:cs typeface="Segoe UI" panose="020B0502040204020203" pitchFamily="34" charset="0"/>
              </a:endParaRPr>
            </a:p>
          </p:txBody>
        </p:sp>
        <p:pic>
          <p:nvPicPr>
            <p:cNvPr id="540" name="Picture 539">
              <a:extLst>
                <a:ext uri="{FF2B5EF4-FFF2-40B4-BE49-F238E27FC236}">
                  <a16:creationId xmlns:a16="http://schemas.microsoft.com/office/drawing/2014/main" id="{E28EF002-6259-4496-AA1C-8AFFF35E1A0C}"/>
                </a:ext>
              </a:extLst>
            </p:cNvPr>
            <p:cNvPicPr>
              <a:picLocks noChangeAspect="1"/>
            </p:cNvPicPr>
            <p:nvPr/>
          </p:nvPicPr>
          <p:blipFill>
            <a:blip r:embed="rId79">
              <a:extLst>
                <a:ext uri="{28A0092B-C50C-407E-A947-70E740481C1C}">
                  <a14:useLocalDpi xmlns:a14="http://schemas.microsoft.com/office/drawing/2010/main" val="0"/>
                </a:ext>
              </a:extLst>
            </a:blip>
            <a:stretch>
              <a:fillRect/>
            </a:stretch>
          </p:blipFill>
          <p:spPr>
            <a:xfrm>
              <a:off x="16053727" y="4526716"/>
              <a:ext cx="192024" cy="192024"/>
            </a:xfrm>
            <a:prstGeom prst="rect">
              <a:avLst/>
            </a:prstGeom>
          </p:spPr>
        </p:pic>
      </p:grpSp>
      <p:grpSp>
        <p:nvGrpSpPr>
          <p:cNvPr id="573" name="Group 572">
            <a:extLst>
              <a:ext uri="{FF2B5EF4-FFF2-40B4-BE49-F238E27FC236}">
                <a16:creationId xmlns:a16="http://schemas.microsoft.com/office/drawing/2014/main" id="{3BF5D422-3F5B-42F8-B647-D3B156A0087C}"/>
              </a:ext>
            </a:extLst>
          </p:cNvPr>
          <p:cNvGrpSpPr/>
          <p:nvPr/>
        </p:nvGrpSpPr>
        <p:grpSpPr>
          <a:xfrm>
            <a:off x="16180010" y="9931976"/>
            <a:ext cx="1982907" cy="338554"/>
            <a:chOff x="16053727" y="5147028"/>
            <a:chExt cx="1982907" cy="338554"/>
          </a:xfrm>
        </p:grpSpPr>
        <p:sp>
          <p:nvSpPr>
            <p:cNvPr id="460" name="TextBox 459">
              <a:extLst>
                <a:ext uri="{FF2B5EF4-FFF2-40B4-BE49-F238E27FC236}">
                  <a16:creationId xmlns:a16="http://schemas.microsoft.com/office/drawing/2014/main" id="{BE99BF19-E0A4-4753-A5C0-A68F719AACBF}"/>
                </a:ext>
              </a:extLst>
            </p:cNvPr>
            <p:cNvSpPr txBox="1"/>
            <p:nvPr/>
          </p:nvSpPr>
          <p:spPr>
            <a:xfrm>
              <a:off x="16415677" y="5147028"/>
              <a:ext cx="162095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ED23 - Gateway</a:t>
              </a:r>
            </a:p>
          </p:txBody>
        </p:sp>
        <p:pic>
          <p:nvPicPr>
            <p:cNvPr id="542" name="Picture 541">
              <a:extLst>
                <a:ext uri="{FF2B5EF4-FFF2-40B4-BE49-F238E27FC236}">
                  <a16:creationId xmlns:a16="http://schemas.microsoft.com/office/drawing/2014/main" id="{921DEC1A-DAF0-4774-9812-2B24145B39F0}"/>
                </a:ext>
              </a:extLst>
            </p:cNvPr>
            <p:cNvPicPr>
              <a:picLocks noChangeAspect="1"/>
            </p:cNvPicPr>
            <p:nvPr/>
          </p:nvPicPr>
          <p:blipFill>
            <a:blip r:embed="rId80">
              <a:extLst>
                <a:ext uri="{28A0092B-C50C-407E-A947-70E740481C1C}">
                  <a14:useLocalDpi xmlns:a14="http://schemas.microsoft.com/office/drawing/2010/main" val="0"/>
                </a:ext>
              </a:extLst>
            </a:blip>
            <a:stretch>
              <a:fillRect/>
            </a:stretch>
          </p:blipFill>
          <p:spPr>
            <a:xfrm>
              <a:off x="16053727" y="5212598"/>
              <a:ext cx="192024" cy="192024"/>
            </a:xfrm>
            <a:prstGeom prst="rect">
              <a:avLst/>
            </a:prstGeom>
          </p:spPr>
        </p:pic>
      </p:grpSp>
      <p:grpSp>
        <p:nvGrpSpPr>
          <p:cNvPr id="574" name="Group 573">
            <a:extLst>
              <a:ext uri="{FF2B5EF4-FFF2-40B4-BE49-F238E27FC236}">
                <a16:creationId xmlns:a16="http://schemas.microsoft.com/office/drawing/2014/main" id="{1E9334A7-F87C-4174-A689-6F41E3D8CF18}"/>
              </a:ext>
            </a:extLst>
          </p:cNvPr>
          <p:cNvGrpSpPr/>
          <p:nvPr/>
        </p:nvGrpSpPr>
        <p:grpSpPr>
          <a:xfrm>
            <a:off x="16180010" y="10577698"/>
            <a:ext cx="2719198" cy="338554"/>
            <a:chOff x="16053727" y="5819026"/>
            <a:chExt cx="2719198" cy="338554"/>
          </a:xfrm>
        </p:grpSpPr>
        <p:sp>
          <p:nvSpPr>
            <p:cNvPr id="458" name="TextBox 457">
              <a:extLst>
                <a:ext uri="{FF2B5EF4-FFF2-40B4-BE49-F238E27FC236}">
                  <a16:creationId xmlns:a16="http://schemas.microsoft.com/office/drawing/2014/main" id="{294F6E48-1233-4E10-A19B-F5EA09A8C249}"/>
                </a:ext>
              </a:extLst>
            </p:cNvPr>
            <p:cNvSpPr txBox="1"/>
            <p:nvPr/>
          </p:nvSpPr>
          <p:spPr>
            <a:xfrm>
              <a:off x="16415677" y="5819026"/>
              <a:ext cx="235724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E700 - </a:t>
              </a:r>
              <a:r>
                <a:rPr lang="en-US" sz="1600" err="1">
                  <a:solidFill>
                    <a:srgbClr val="333333"/>
                  </a:solidFill>
                  <a:latin typeface="Segoe UI" panose="020B0502040204020203" pitchFamily="34" charset="0"/>
                  <a:cs typeface="Segoe UI" panose="020B0502040204020203" pitchFamily="34" charset="0"/>
                </a:rPr>
                <a:t>GlobalNavButton</a:t>
              </a:r>
              <a:endParaRPr lang="en-US" sz="1600">
                <a:solidFill>
                  <a:srgbClr val="333333"/>
                </a:solidFill>
                <a:latin typeface="Segoe UI" panose="020B0502040204020203" pitchFamily="34" charset="0"/>
                <a:cs typeface="Segoe UI" panose="020B0502040204020203" pitchFamily="34" charset="0"/>
              </a:endParaRPr>
            </a:p>
          </p:txBody>
        </p:sp>
        <p:pic>
          <p:nvPicPr>
            <p:cNvPr id="544" name="Picture 543">
              <a:extLst>
                <a:ext uri="{FF2B5EF4-FFF2-40B4-BE49-F238E27FC236}">
                  <a16:creationId xmlns:a16="http://schemas.microsoft.com/office/drawing/2014/main" id="{FA9C3ACD-CCA9-4BAA-BDAD-97919DC2D747}"/>
                </a:ext>
              </a:extLst>
            </p:cNvPr>
            <p:cNvPicPr>
              <a:picLocks noChangeAspect="1"/>
            </p:cNvPicPr>
            <p:nvPr/>
          </p:nvPicPr>
          <p:blipFill>
            <a:blip r:embed="rId81">
              <a:extLst>
                <a:ext uri="{28A0092B-C50C-407E-A947-70E740481C1C}">
                  <a14:useLocalDpi xmlns:a14="http://schemas.microsoft.com/office/drawing/2010/main" val="0"/>
                </a:ext>
              </a:extLst>
            </a:blip>
            <a:stretch>
              <a:fillRect/>
            </a:stretch>
          </p:blipFill>
          <p:spPr>
            <a:xfrm>
              <a:off x="16053727" y="5884596"/>
              <a:ext cx="192024" cy="192024"/>
            </a:xfrm>
            <a:prstGeom prst="rect">
              <a:avLst/>
            </a:prstGeom>
          </p:spPr>
        </p:pic>
      </p:grpSp>
      <p:grpSp>
        <p:nvGrpSpPr>
          <p:cNvPr id="575" name="Group 574">
            <a:extLst>
              <a:ext uri="{FF2B5EF4-FFF2-40B4-BE49-F238E27FC236}">
                <a16:creationId xmlns:a16="http://schemas.microsoft.com/office/drawing/2014/main" id="{5F5DE24B-E276-4CA3-9D30-26604978F8DE}"/>
              </a:ext>
            </a:extLst>
          </p:cNvPr>
          <p:cNvGrpSpPr/>
          <p:nvPr/>
        </p:nvGrpSpPr>
        <p:grpSpPr>
          <a:xfrm>
            <a:off x="16180010" y="11869142"/>
            <a:ext cx="2139168" cy="338554"/>
            <a:chOff x="16053727" y="6487241"/>
            <a:chExt cx="2139168" cy="338554"/>
          </a:xfrm>
        </p:grpSpPr>
        <p:sp>
          <p:nvSpPr>
            <p:cNvPr id="456" name="TextBox 455">
              <a:extLst>
                <a:ext uri="{FF2B5EF4-FFF2-40B4-BE49-F238E27FC236}">
                  <a16:creationId xmlns:a16="http://schemas.microsoft.com/office/drawing/2014/main" id="{70210085-EF5B-42C5-A14A-CDE4732EE399}"/>
                </a:ext>
              </a:extLst>
            </p:cNvPr>
            <p:cNvSpPr txBox="1"/>
            <p:nvPr/>
          </p:nvSpPr>
          <p:spPr>
            <a:xfrm>
              <a:off x="16415677" y="6487241"/>
              <a:ext cx="177721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EDA2 - </a:t>
              </a:r>
              <a:r>
                <a:rPr lang="en-US" sz="1600" err="1">
                  <a:solidFill>
                    <a:srgbClr val="333333"/>
                  </a:solidFill>
                  <a:latin typeface="Segoe UI" panose="020B0502040204020203" pitchFamily="34" charset="0"/>
                  <a:cs typeface="Segoe UI" panose="020B0502040204020203" pitchFamily="34" charset="0"/>
                </a:rPr>
                <a:t>HardDrive</a:t>
              </a:r>
              <a:endParaRPr lang="en-US" sz="1600">
                <a:solidFill>
                  <a:srgbClr val="333333"/>
                </a:solidFill>
                <a:latin typeface="Segoe UI" panose="020B0502040204020203" pitchFamily="34" charset="0"/>
                <a:cs typeface="Segoe UI" panose="020B0502040204020203" pitchFamily="34" charset="0"/>
              </a:endParaRPr>
            </a:p>
          </p:txBody>
        </p:sp>
        <p:pic>
          <p:nvPicPr>
            <p:cNvPr id="546" name="Picture 545">
              <a:extLst>
                <a:ext uri="{FF2B5EF4-FFF2-40B4-BE49-F238E27FC236}">
                  <a16:creationId xmlns:a16="http://schemas.microsoft.com/office/drawing/2014/main" id="{78704700-CCF2-413E-B858-E2A4102B2D71}"/>
                </a:ext>
              </a:extLst>
            </p:cNvPr>
            <p:cNvPicPr>
              <a:picLocks noChangeAspect="1"/>
            </p:cNvPicPr>
            <p:nvPr/>
          </p:nvPicPr>
          <p:blipFill>
            <a:blip r:embed="rId82">
              <a:extLst>
                <a:ext uri="{28A0092B-C50C-407E-A947-70E740481C1C}">
                  <a14:useLocalDpi xmlns:a14="http://schemas.microsoft.com/office/drawing/2010/main" val="0"/>
                </a:ext>
              </a:extLst>
            </a:blip>
            <a:stretch>
              <a:fillRect/>
            </a:stretch>
          </p:blipFill>
          <p:spPr>
            <a:xfrm>
              <a:off x="16053727" y="6552811"/>
              <a:ext cx="192024" cy="192024"/>
            </a:xfrm>
            <a:prstGeom prst="rect">
              <a:avLst/>
            </a:prstGeom>
          </p:spPr>
        </p:pic>
      </p:grpSp>
      <p:grpSp>
        <p:nvGrpSpPr>
          <p:cNvPr id="576" name="Group 575">
            <a:extLst>
              <a:ext uri="{FF2B5EF4-FFF2-40B4-BE49-F238E27FC236}">
                <a16:creationId xmlns:a16="http://schemas.microsoft.com/office/drawing/2014/main" id="{A69925E6-7C8E-43C9-A5C1-CA0A8909AB6F}"/>
              </a:ext>
            </a:extLst>
          </p:cNvPr>
          <p:cNvGrpSpPr/>
          <p:nvPr/>
        </p:nvGrpSpPr>
        <p:grpSpPr>
          <a:xfrm>
            <a:off x="16180010" y="12514857"/>
            <a:ext cx="2639946" cy="338554"/>
            <a:chOff x="16053727" y="7155456"/>
            <a:chExt cx="2639946" cy="338554"/>
          </a:xfrm>
        </p:grpSpPr>
        <p:sp>
          <p:nvSpPr>
            <p:cNvPr id="454" name="TextBox 453">
              <a:extLst>
                <a:ext uri="{FF2B5EF4-FFF2-40B4-BE49-F238E27FC236}">
                  <a16:creationId xmlns:a16="http://schemas.microsoft.com/office/drawing/2014/main" id="{4FDE687D-1C40-4587-B46C-ED5561D3E540}"/>
                </a:ext>
              </a:extLst>
            </p:cNvPr>
            <p:cNvSpPr txBox="1"/>
            <p:nvPr/>
          </p:nvSpPr>
          <p:spPr>
            <a:xfrm>
              <a:off x="16415677" y="7155456"/>
              <a:ext cx="227799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F18F - </a:t>
              </a:r>
              <a:r>
                <a:rPr lang="en-US" sz="1600" err="1">
                  <a:solidFill>
                    <a:srgbClr val="333333"/>
                  </a:solidFill>
                  <a:latin typeface="Segoe UI" panose="020B0502040204020203" pitchFamily="34" charset="0"/>
                  <a:cs typeface="Segoe UI" panose="020B0502040204020203" pitchFamily="34" charset="0"/>
                </a:rPr>
                <a:t>HardDriveGroup</a:t>
              </a:r>
              <a:endParaRPr lang="en-US" sz="1600">
                <a:solidFill>
                  <a:srgbClr val="333333"/>
                </a:solidFill>
                <a:latin typeface="Segoe UI" panose="020B0502040204020203" pitchFamily="34" charset="0"/>
                <a:cs typeface="Segoe UI" panose="020B0502040204020203" pitchFamily="34" charset="0"/>
              </a:endParaRPr>
            </a:p>
          </p:txBody>
        </p:sp>
        <p:pic>
          <p:nvPicPr>
            <p:cNvPr id="548" name="Picture 547">
              <a:extLst>
                <a:ext uri="{FF2B5EF4-FFF2-40B4-BE49-F238E27FC236}">
                  <a16:creationId xmlns:a16="http://schemas.microsoft.com/office/drawing/2014/main" id="{5D608FCF-E987-43CB-960E-807C99ED0889}"/>
                </a:ext>
              </a:extLst>
            </p:cNvPr>
            <p:cNvPicPr>
              <a:picLocks noChangeAspect="1"/>
            </p:cNvPicPr>
            <p:nvPr/>
          </p:nvPicPr>
          <p:blipFill>
            <a:blip r:embed="rId83">
              <a:extLst>
                <a:ext uri="{28A0092B-C50C-407E-A947-70E740481C1C}">
                  <a14:useLocalDpi xmlns:a14="http://schemas.microsoft.com/office/drawing/2010/main" val="0"/>
                </a:ext>
              </a:extLst>
            </a:blip>
            <a:stretch>
              <a:fillRect/>
            </a:stretch>
          </p:blipFill>
          <p:spPr>
            <a:xfrm>
              <a:off x="16053727" y="7221026"/>
              <a:ext cx="192024" cy="192024"/>
            </a:xfrm>
            <a:prstGeom prst="rect">
              <a:avLst/>
            </a:prstGeom>
          </p:spPr>
        </p:pic>
      </p:grpSp>
      <p:grpSp>
        <p:nvGrpSpPr>
          <p:cNvPr id="577" name="Group 576">
            <a:extLst>
              <a:ext uri="{FF2B5EF4-FFF2-40B4-BE49-F238E27FC236}">
                <a16:creationId xmlns:a16="http://schemas.microsoft.com/office/drawing/2014/main" id="{0793D163-1E82-44E5-95D8-D56B5A670FD4}"/>
              </a:ext>
            </a:extLst>
          </p:cNvPr>
          <p:cNvGrpSpPr/>
          <p:nvPr/>
        </p:nvGrpSpPr>
        <p:grpSpPr>
          <a:xfrm>
            <a:off x="20351309" y="1555042"/>
            <a:ext cx="1687441" cy="338554"/>
            <a:chOff x="16053727" y="7823671"/>
            <a:chExt cx="1687441" cy="338554"/>
          </a:xfrm>
        </p:grpSpPr>
        <p:sp>
          <p:nvSpPr>
            <p:cNvPr id="452" name="TextBox 451">
              <a:extLst>
                <a:ext uri="{FF2B5EF4-FFF2-40B4-BE49-F238E27FC236}">
                  <a16:creationId xmlns:a16="http://schemas.microsoft.com/office/drawing/2014/main" id="{E2BF54EB-DD08-4348-A5CA-C652844D8FE9}"/>
                </a:ext>
              </a:extLst>
            </p:cNvPr>
            <p:cNvSpPr txBox="1"/>
            <p:nvPr/>
          </p:nvSpPr>
          <p:spPr>
            <a:xfrm>
              <a:off x="16415677" y="7823671"/>
              <a:ext cx="132549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EB51 - Heart</a:t>
              </a:r>
            </a:p>
          </p:txBody>
        </p:sp>
        <p:pic>
          <p:nvPicPr>
            <p:cNvPr id="550" name="Picture 549">
              <a:extLst>
                <a:ext uri="{FF2B5EF4-FFF2-40B4-BE49-F238E27FC236}">
                  <a16:creationId xmlns:a16="http://schemas.microsoft.com/office/drawing/2014/main" id="{29B28275-A620-497F-B826-7E4C6C62A3BB}"/>
                </a:ext>
              </a:extLst>
            </p:cNvPr>
            <p:cNvPicPr>
              <a:picLocks noChangeAspect="1"/>
            </p:cNvPicPr>
            <p:nvPr/>
          </p:nvPicPr>
          <p:blipFill>
            <a:blip r:embed="rId84">
              <a:extLst>
                <a:ext uri="{28A0092B-C50C-407E-A947-70E740481C1C}">
                  <a14:useLocalDpi xmlns:a14="http://schemas.microsoft.com/office/drawing/2010/main" val="0"/>
                </a:ext>
              </a:extLst>
            </a:blip>
            <a:stretch>
              <a:fillRect/>
            </a:stretch>
          </p:blipFill>
          <p:spPr>
            <a:xfrm>
              <a:off x="16053727" y="7889241"/>
              <a:ext cx="192024" cy="192024"/>
            </a:xfrm>
            <a:prstGeom prst="rect">
              <a:avLst/>
            </a:prstGeom>
          </p:spPr>
        </p:pic>
      </p:grpSp>
      <p:grpSp>
        <p:nvGrpSpPr>
          <p:cNvPr id="578" name="Group 577">
            <a:extLst>
              <a:ext uri="{FF2B5EF4-FFF2-40B4-BE49-F238E27FC236}">
                <a16:creationId xmlns:a16="http://schemas.microsoft.com/office/drawing/2014/main" id="{A5EA109E-8F65-45F4-BF70-E29A1750A13A}"/>
              </a:ext>
            </a:extLst>
          </p:cNvPr>
          <p:cNvGrpSpPr/>
          <p:nvPr/>
        </p:nvGrpSpPr>
        <p:grpSpPr>
          <a:xfrm>
            <a:off x="20351309" y="2196845"/>
            <a:ext cx="1599789" cy="338554"/>
            <a:chOff x="16053727" y="8491886"/>
            <a:chExt cx="1599789" cy="338554"/>
          </a:xfrm>
        </p:grpSpPr>
        <p:sp>
          <p:nvSpPr>
            <p:cNvPr id="450" name="TextBox 449">
              <a:extLst>
                <a:ext uri="{FF2B5EF4-FFF2-40B4-BE49-F238E27FC236}">
                  <a16:creationId xmlns:a16="http://schemas.microsoft.com/office/drawing/2014/main" id="{6265DE7C-9B11-42BE-8059-809F259752CA}"/>
                </a:ext>
              </a:extLst>
            </p:cNvPr>
            <p:cNvSpPr txBox="1"/>
            <p:nvPr/>
          </p:nvSpPr>
          <p:spPr>
            <a:xfrm>
              <a:off x="16415677" y="8491886"/>
              <a:ext cx="123783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E897 - Help</a:t>
              </a:r>
            </a:p>
          </p:txBody>
        </p:sp>
        <p:pic>
          <p:nvPicPr>
            <p:cNvPr id="552" name="Picture 551">
              <a:extLst>
                <a:ext uri="{FF2B5EF4-FFF2-40B4-BE49-F238E27FC236}">
                  <a16:creationId xmlns:a16="http://schemas.microsoft.com/office/drawing/2014/main" id="{583ED40C-F96A-49F3-A816-9CE192EBC20D}"/>
                </a:ext>
              </a:extLst>
            </p:cNvPr>
            <p:cNvPicPr>
              <a:picLocks noChangeAspect="1"/>
            </p:cNvPicPr>
            <p:nvPr/>
          </p:nvPicPr>
          <p:blipFill>
            <a:blip r:embed="rId85">
              <a:extLst>
                <a:ext uri="{28A0092B-C50C-407E-A947-70E740481C1C}">
                  <a14:useLocalDpi xmlns:a14="http://schemas.microsoft.com/office/drawing/2010/main" val="0"/>
                </a:ext>
              </a:extLst>
            </a:blip>
            <a:stretch>
              <a:fillRect/>
            </a:stretch>
          </p:blipFill>
          <p:spPr>
            <a:xfrm>
              <a:off x="16053727" y="8557456"/>
              <a:ext cx="192024" cy="192024"/>
            </a:xfrm>
            <a:prstGeom prst="rect">
              <a:avLst/>
            </a:prstGeom>
          </p:spPr>
        </p:pic>
      </p:grpSp>
      <p:grpSp>
        <p:nvGrpSpPr>
          <p:cNvPr id="579" name="Group 578">
            <a:extLst>
              <a:ext uri="{FF2B5EF4-FFF2-40B4-BE49-F238E27FC236}">
                <a16:creationId xmlns:a16="http://schemas.microsoft.com/office/drawing/2014/main" id="{4B2BFD1C-B0CC-4346-B916-04597054E195}"/>
              </a:ext>
            </a:extLst>
          </p:cNvPr>
          <p:cNvGrpSpPr/>
          <p:nvPr/>
        </p:nvGrpSpPr>
        <p:grpSpPr>
          <a:xfrm>
            <a:off x="20351309" y="2838648"/>
            <a:ext cx="2416167" cy="338554"/>
            <a:chOff x="16053727" y="9160101"/>
            <a:chExt cx="2416167" cy="338554"/>
          </a:xfrm>
        </p:grpSpPr>
        <p:sp>
          <p:nvSpPr>
            <p:cNvPr id="448" name="TextBox 447">
              <a:extLst>
                <a:ext uri="{FF2B5EF4-FFF2-40B4-BE49-F238E27FC236}">
                  <a16:creationId xmlns:a16="http://schemas.microsoft.com/office/drawing/2014/main" id="{50D61A33-AAAD-4DF3-917E-4BA00DAFA2CC}"/>
                </a:ext>
              </a:extLst>
            </p:cNvPr>
            <p:cNvSpPr txBox="1"/>
            <p:nvPr/>
          </p:nvSpPr>
          <p:spPr>
            <a:xfrm>
              <a:off x="16415677" y="9160101"/>
              <a:ext cx="205421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EA51 - </a:t>
              </a:r>
              <a:r>
                <a:rPr lang="en-US" sz="1600" err="1">
                  <a:solidFill>
                    <a:srgbClr val="333333"/>
                  </a:solidFill>
                  <a:latin typeface="Segoe UI" panose="020B0502040204020203" pitchFamily="34" charset="0"/>
                  <a:cs typeface="Segoe UI" panose="020B0502040204020203" pitchFamily="34" charset="0"/>
                </a:rPr>
                <a:t>HelpMirrored</a:t>
              </a:r>
              <a:endParaRPr lang="en-US" sz="1600">
                <a:solidFill>
                  <a:srgbClr val="333333"/>
                </a:solidFill>
                <a:latin typeface="Segoe UI" panose="020B0502040204020203" pitchFamily="34" charset="0"/>
                <a:cs typeface="Segoe UI" panose="020B0502040204020203" pitchFamily="34" charset="0"/>
              </a:endParaRPr>
            </a:p>
          </p:txBody>
        </p:sp>
        <p:pic>
          <p:nvPicPr>
            <p:cNvPr id="554" name="Picture 553">
              <a:extLst>
                <a:ext uri="{FF2B5EF4-FFF2-40B4-BE49-F238E27FC236}">
                  <a16:creationId xmlns:a16="http://schemas.microsoft.com/office/drawing/2014/main" id="{B8493BA9-E67A-4AC0-95F8-DD6790175461}"/>
                </a:ext>
              </a:extLst>
            </p:cNvPr>
            <p:cNvPicPr>
              <a:picLocks noChangeAspect="1"/>
            </p:cNvPicPr>
            <p:nvPr/>
          </p:nvPicPr>
          <p:blipFill>
            <a:blip r:embed="rId86">
              <a:extLst>
                <a:ext uri="{28A0092B-C50C-407E-A947-70E740481C1C}">
                  <a14:useLocalDpi xmlns:a14="http://schemas.microsoft.com/office/drawing/2010/main" val="0"/>
                </a:ext>
              </a:extLst>
            </a:blip>
            <a:stretch>
              <a:fillRect/>
            </a:stretch>
          </p:blipFill>
          <p:spPr>
            <a:xfrm>
              <a:off x="16053727" y="9225671"/>
              <a:ext cx="192024" cy="192024"/>
            </a:xfrm>
            <a:prstGeom prst="rect">
              <a:avLst/>
            </a:prstGeom>
          </p:spPr>
        </p:pic>
      </p:grpSp>
      <p:grpSp>
        <p:nvGrpSpPr>
          <p:cNvPr id="580" name="Group 579">
            <a:extLst>
              <a:ext uri="{FF2B5EF4-FFF2-40B4-BE49-F238E27FC236}">
                <a16:creationId xmlns:a16="http://schemas.microsoft.com/office/drawing/2014/main" id="{8277D1D7-F344-44B0-BC94-4D152DC64141}"/>
              </a:ext>
            </a:extLst>
          </p:cNvPr>
          <p:cNvGrpSpPr/>
          <p:nvPr/>
        </p:nvGrpSpPr>
        <p:grpSpPr>
          <a:xfrm>
            <a:off x="20351309" y="3480451"/>
            <a:ext cx="1842035" cy="338554"/>
            <a:chOff x="16053727" y="9828316"/>
            <a:chExt cx="1842035" cy="338554"/>
          </a:xfrm>
        </p:grpSpPr>
        <p:sp>
          <p:nvSpPr>
            <p:cNvPr id="446" name="TextBox 445">
              <a:extLst>
                <a:ext uri="{FF2B5EF4-FFF2-40B4-BE49-F238E27FC236}">
                  <a16:creationId xmlns:a16="http://schemas.microsoft.com/office/drawing/2014/main" id="{E69B3CAF-9A97-4CC7-954F-24C943B06E01}"/>
                </a:ext>
              </a:extLst>
            </p:cNvPr>
            <p:cNvSpPr txBox="1"/>
            <p:nvPr/>
          </p:nvSpPr>
          <p:spPr>
            <a:xfrm>
              <a:off x="16415677" y="9828316"/>
              <a:ext cx="148008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E81C - History</a:t>
              </a:r>
            </a:p>
          </p:txBody>
        </p:sp>
        <p:pic>
          <p:nvPicPr>
            <p:cNvPr id="556" name="Picture 555">
              <a:extLst>
                <a:ext uri="{FF2B5EF4-FFF2-40B4-BE49-F238E27FC236}">
                  <a16:creationId xmlns:a16="http://schemas.microsoft.com/office/drawing/2014/main" id="{D609EDF9-68A0-42B8-9003-BB41086C7A0E}"/>
                </a:ext>
              </a:extLst>
            </p:cNvPr>
            <p:cNvPicPr>
              <a:picLocks noChangeAspect="1"/>
            </p:cNvPicPr>
            <p:nvPr/>
          </p:nvPicPr>
          <p:blipFill>
            <a:blip r:embed="rId87">
              <a:extLst>
                <a:ext uri="{28A0092B-C50C-407E-A947-70E740481C1C}">
                  <a14:useLocalDpi xmlns:a14="http://schemas.microsoft.com/office/drawing/2010/main" val="0"/>
                </a:ext>
              </a:extLst>
            </a:blip>
            <a:stretch>
              <a:fillRect/>
            </a:stretch>
          </p:blipFill>
          <p:spPr>
            <a:xfrm>
              <a:off x="16053727" y="9893886"/>
              <a:ext cx="192024" cy="192024"/>
            </a:xfrm>
            <a:prstGeom prst="rect">
              <a:avLst/>
            </a:prstGeom>
          </p:spPr>
        </p:pic>
      </p:grpSp>
      <p:grpSp>
        <p:nvGrpSpPr>
          <p:cNvPr id="581" name="Group 580">
            <a:extLst>
              <a:ext uri="{FF2B5EF4-FFF2-40B4-BE49-F238E27FC236}">
                <a16:creationId xmlns:a16="http://schemas.microsoft.com/office/drawing/2014/main" id="{25BFBF8C-C84A-44E6-93A0-089DFCC4C540}"/>
              </a:ext>
            </a:extLst>
          </p:cNvPr>
          <p:cNvGrpSpPr/>
          <p:nvPr/>
        </p:nvGrpSpPr>
        <p:grpSpPr>
          <a:xfrm>
            <a:off x="20351309" y="4122254"/>
            <a:ext cx="1716808" cy="338554"/>
            <a:chOff x="16053727" y="10496531"/>
            <a:chExt cx="1716808" cy="338554"/>
          </a:xfrm>
        </p:grpSpPr>
        <p:sp>
          <p:nvSpPr>
            <p:cNvPr id="444" name="TextBox 443">
              <a:extLst>
                <a:ext uri="{FF2B5EF4-FFF2-40B4-BE49-F238E27FC236}">
                  <a16:creationId xmlns:a16="http://schemas.microsoft.com/office/drawing/2014/main" id="{672E5FF2-9640-4481-8814-A2FC2308CB8F}"/>
                </a:ext>
              </a:extLst>
            </p:cNvPr>
            <p:cNvSpPr txBox="1"/>
            <p:nvPr/>
          </p:nvSpPr>
          <p:spPr>
            <a:xfrm>
              <a:off x="16415677" y="10496531"/>
              <a:ext cx="135485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E80F - Home</a:t>
              </a:r>
            </a:p>
          </p:txBody>
        </p:sp>
        <p:pic>
          <p:nvPicPr>
            <p:cNvPr id="558" name="Picture 557">
              <a:extLst>
                <a:ext uri="{FF2B5EF4-FFF2-40B4-BE49-F238E27FC236}">
                  <a16:creationId xmlns:a16="http://schemas.microsoft.com/office/drawing/2014/main" id="{806CAAD8-52C7-4F1E-86BF-920FDF491524}"/>
                </a:ext>
              </a:extLst>
            </p:cNvPr>
            <p:cNvPicPr>
              <a:picLocks noChangeAspect="1"/>
            </p:cNvPicPr>
            <p:nvPr/>
          </p:nvPicPr>
          <p:blipFill>
            <a:blip r:embed="rId88">
              <a:extLst>
                <a:ext uri="{28A0092B-C50C-407E-A947-70E740481C1C}">
                  <a14:useLocalDpi xmlns:a14="http://schemas.microsoft.com/office/drawing/2010/main" val="0"/>
                </a:ext>
              </a:extLst>
            </a:blip>
            <a:stretch>
              <a:fillRect/>
            </a:stretch>
          </p:blipFill>
          <p:spPr>
            <a:xfrm>
              <a:off x="16053727" y="10562101"/>
              <a:ext cx="192024" cy="192024"/>
            </a:xfrm>
            <a:prstGeom prst="rect">
              <a:avLst/>
            </a:prstGeom>
          </p:spPr>
        </p:pic>
      </p:grpSp>
      <p:grpSp>
        <p:nvGrpSpPr>
          <p:cNvPr id="582" name="Group 581">
            <a:extLst>
              <a:ext uri="{FF2B5EF4-FFF2-40B4-BE49-F238E27FC236}">
                <a16:creationId xmlns:a16="http://schemas.microsoft.com/office/drawing/2014/main" id="{4EB2B6E9-05D6-4ECD-854F-49591B7D33A1}"/>
              </a:ext>
            </a:extLst>
          </p:cNvPr>
          <p:cNvGrpSpPr/>
          <p:nvPr/>
        </p:nvGrpSpPr>
        <p:grpSpPr>
          <a:xfrm>
            <a:off x="20351309" y="4764057"/>
            <a:ext cx="2240413" cy="338554"/>
            <a:chOff x="16053727" y="11154573"/>
            <a:chExt cx="2240413" cy="338554"/>
          </a:xfrm>
        </p:grpSpPr>
        <p:sp>
          <p:nvSpPr>
            <p:cNvPr id="442" name="TextBox 441">
              <a:extLst>
                <a:ext uri="{FF2B5EF4-FFF2-40B4-BE49-F238E27FC236}">
                  <a16:creationId xmlns:a16="http://schemas.microsoft.com/office/drawing/2014/main" id="{BB0ED443-2C7F-407B-A044-96F075576D86}"/>
                </a:ext>
              </a:extLst>
            </p:cNvPr>
            <p:cNvSpPr txBox="1"/>
            <p:nvPr/>
          </p:nvSpPr>
          <p:spPr>
            <a:xfrm>
              <a:off x="16415677" y="11154573"/>
              <a:ext cx="187846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EEA2 - </a:t>
              </a:r>
              <a:r>
                <a:rPr lang="en-US" sz="1600" err="1">
                  <a:solidFill>
                    <a:srgbClr val="333333"/>
                  </a:solidFill>
                  <a:latin typeface="Segoe UI" panose="020B0502040204020203" pitchFamily="34" charset="0"/>
                  <a:cs typeface="Segoe UI" panose="020B0502040204020203" pitchFamily="34" charset="0"/>
                </a:rPr>
                <a:t>HostCluster</a:t>
              </a:r>
              <a:endParaRPr lang="en-US" sz="1600">
                <a:solidFill>
                  <a:srgbClr val="333333"/>
                </a:solidFill>
                <a:latin typeface="Segoe UI" panose="020B0502040204020203" pitchFamily="34" charset="0"/>
                <a:cs typeface="Segoe UI" panose="020B0502040204020203" pitchFamily="34" charset="0"/>
              </a:endParaRPr>
            </a:p>
          </p:txBody>
        </p:sp>
        <p:pic>
          <p:nvPicPr>
            <p:cNvPr id="560" name="Picture 559">
              <a:extLst>
                <a:ext uri="{FF2B5EF4-FFF2-40B4-BE49-F238E27FC236}">
                  <a16:creationId xmlns:a16="http://schemas.microsoft.com/office/drawing/2014/main" id="{EE6458C7-C72D-4C4E-AC6B-4999EB98FE40}"/>
                </a:ext>
              </a:extLst>
            </p:cNvPr>
            <p:cNvPicPr>
              <a:picLocks noChangeAspect="1"/>
            </p:cNvPicPr>
            <p:nvPr/>
          </p:nvPicPr>
          <p:blipFill>
            <a:blip r:embed="rId89">
              <a:extLst>
                <a:ext uri="{28A0092B-C50C-407E-A947-70E740481C1C}">
                  <a14:useLocalDpi xmlns:a14="http://schemas.microsoft.com/office/drawing/2010/main" val="0"/>
                </a:ext>
              </a:extLst>
            </a:blip>
            <a:stretch>
              <a:fillRect/>
            </a:stretch>
          </p:blipFill>
          <p:spPr>
            <a:xfrm>
              <a:off x="16053727" y="11220143"/>
              <a:ext cx="192024" cy="192024"/>
            </a:xfrm>
            <a:prstGeom prst="rect">
              <a:avLst/>
            </a:prstGeom>
          </p:spPr>
        </p:pic>
      </p:grpSp>
      <p:grpSp>
        <p:nvGrpSpPr>
          <p:cNvPr id="583" name="Group 582">
            <a:extLst>
              <a:ext uri="{FF2B5EF4-FFF2-40B4-BE49-F238E27FC236}">
                <a16:creationId xmlns:a16="http://schemas.microsoft.com/office/drawing/2014/main" id="{98120732-8DD5-4477-8DC1-A22F9A3A978C}"/>
              </a:ext>
            </a:extLst>
          </p:cNvPr>
          <p:cNvGrpSpPr/>
          <p:nvPr/>
        </p:nvGrpSpPr>
        <p:grpSpPr>
          <a:xfrm>
            <a:off x="20351309" y="5405860"/>
            <a:ext cx="2121791" cy="338554"/>
            <a:chOff x="16053727" y="11832961"/>
            <a:chExt cx="2121791" cy="338554"/>
          </a:xfrm>
        </p:grpSpPr>
        <p:sp>
          <p:nvSpPr>
            <p:cNvPr id="440" name="TextBox 439">
              <a:extLst>
                <a:ext uri="{FF2B5EF4-FFF2-40B4-BE49-F238E27FC236}">
                  <a16:creationId xmlns:a16="http://schemas.microsoft.com/office/drawing/2014/main" id="{F1D5F622-4E3B-4D34-BF84-275677174DCD}"/>
                </a:ext>
              </a:extLst>
            </p:cNvPr>
            <p:cNvSpPr txBox="1"/>
            <p:nvPr/>
          </p:nvSpPr>
          <p:spPr>
            <a:xfrm>
              <a:off x="16415677" y="11832961"/>
              <a:ext cx="175984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EA03 - </a:t>
              </a:r>
              <a:r>
                <a:rPr lang="en-US" sz="1600" err="1">
                  <a:solidFill>
                    <a:srgbClr val="333333"/>
                  </a:solidFill>
                  <a:latin typeface="Segoe UI" panose="020B0502040204020203" pitchFamily="34" charset="0"/>
                  <a:cs typeface="Segoe UI" panose="020B0502040204020203" pitchFamily="34" charset="0"/>
                </a:rPr>
                <a:t>HourGlass</a:t>
              </a:r>
              <a:endParaRPr lang="en-US" sz="1600">
                <a:solidFill>
                  <a:srgbClr val="333333"/>
                </a:solidFill>
                <a:latin typeface="Segoe UI" panose="020B0502040204020203" pitchFamily="34" charset="0"/>
                <a:cs typeface="Segoe UI" panose="020B0502040204020203" pitchFamily="34" charset="0"/>
              </a:endParaRPr>
            </a:p>
          </p:txBody>
        </p:sp>
        <p:pic>
          <p:nvPicPr>
            <p:cNvPr id="562" name="Picture 561">
              <a:extLst>
                <a:ext uri="{FF2B5EF4-FFF2-40B4-BE49-F238E27FC236}">
                  <a16:creationId xmlns:a16="http://schemas.microsoft.com/office/drawing/2014/main" id="{A92513CE-481A-4969-9AE7-994346C819A5}"/>
                </a:ext>
              </a:extLst>
            </p:cNvPr>
            <p:cNvPicPr>
              <a:picLocks noChangeAspect="1"/>
            </p:cNvPicPr>
            <p:nvPr/>
          </p:nvPicPr>
          <p:blipFill>
            <a:blip r:embed="rId90">
              <a:extLst>
                <a:ext uri="{28A0092B-C50C-407E-A947-70E740481C1C}">
                  <a14:useLocalDpi xmlns:a14="http://schemas.microsoft.com/office/drawing/2010/main" val="0"/>
                </a:ext>
              </a:extLst>
            </a:blip>
            <a:stretch>
              <a:fillRect/>
            </a:stretch>
          </p:blipFill>
          <p:spPr>
            <a:xfrm>
              <a:off x="16053727" y="11898531"/>
              <a:ext cx="192024" cy="192024"/>
            </a:xfrm>
            <a:prstGeom prst="rect">
              <a:avLst/>
            </a:prstGeom>
          </p:spPr>
        </p:pic>
      </p:grpSp>
      <p:grpSp>
        <p:nvGrpSpPr>
          <p:cNvPr id="584" name="Group 583">
            <a:extLst>
              <a:ext uri="{FF2B5EF4-FFF2-40B4-BE49-F238E27FC236}">
                <a16:creationId xmlns:a16="http://schemas.microsoft.com/office/drawing/2014/main" id="{1AE6B7C1-79BD-4CD4-9CB3-C4A00DB302E6}"/>
              </a:ext>
            </a:extLst>
          </p:cNvPr>
          <p:cNvGrpSpPr/>
          <p:nvPr/>
        </p:nvGrpSpPr>
        <p:grpSpPr>
          <a:xfrm>
            <a:off x="20351309" y="6047663"/>
            <a:ext cx="1530860" cy="338554"/>
            <a:chOff x="16053727" y="12501173"/>
            <a:chExt cx="1530860" cy="338554"/>
          </a:xfrm>
        </p:grpSpPr>
        <p:sp>
          <p:nvSpPr>
            <p:cNvPr id="438" name="TextBox 437">
              <a:extLst>
                <a:ext uri="{FF2B5EF4-FFF2-40B4-BE49-F238E27FC236}">
                  <a16:creationId xmlns:a16="http://schemas.microsoft.com/office/drawing/2014/main" id="{E6DC6800-1AFC-4EB0-8AE0-08C8D737F3A7}"/>
                </a:ext>
              </a:extLst>
            </p:cNvPr>
            <p:cNvSpPr txBox="1"/>
            <p:nvPr/>
          </p:nvSpPr>
          <p:spPr>
            <a:xfrm>
              <a:off x="16415677" y="12501173"/>
              <a:ext cx="116891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E946 - Info</a:t>
              </a:r>
            </a:p>
          </p:txBody>
        </p:sp>
        <p:pic>
          <p:nvPicPr>
            <p:cNvPr id="564" name="Picture 563">
              <a:extLst>
                <a:ext uri="{FF2B5EF4-FFF2-40B4-BE49-F238E27FC236}">
                  <a16:creationId xmlns:a16="http://schemas.microsoft.com/office/drawing/2014/main" id="{8CCB54D2-165C-48F3-A65D-5D88C1CA4C72}"/>
                </a:ext>
              </a:extLst>
            </p:cNvPr>
            <p:cNvPicPr>
              <a:picLocks noChangeAspect="1"/>
            </p:cNvPicPr>
            <p:nvPr/>
          </p:nvPicPr>
          <p:blipFill>
            <a:blip r:embed="rId91">
              <a:extLst>
                <a:ext uri="{28A0092B-C50C-407E-A947-70E740481C1C}">
                  <a14:useLocalDpi xmlns:a14="http://schemas.microsoft.com/office/drawing/2010/main" val="0"/>
                </a:ext>
              </a:extLst>
            </a:blip>
            <a:stretch>
              <a:fillRect/>
            </a:stretch>
          </p:blipFill>
          <p:spPr>
            <a:xfrm>
              <a:off x="16053727" y="12566743"/>
              <a:ext cx="192024" cy="192024"/>
            </a:xfrm>
            <a:prstGeom prst="rect">
              <a:avLst/>
            </a:prstGeom>
          </p:spPr>
        </p:pic>
      </p:grpSp>
      <p:grpSp>
        <p:nvGrpSpPr>
          <p:cNvPr id="624" name="Group 623">
            <a:extLst>
              <a:ext uri="{FF2B5EF4-FFF2-40B4-BE49-F238E27FC236}">
                <a16:creationId xmlns:a16="http://schemas.microsoft.com/office/drawing/2014/main" id="{6C97CA5D-083E-488B-B8EE-D8497A642EB5}"/>
              </a:ext>
            </a:extLst>
          </p:cNvPr>
          <p:cNvGrpSpPr/>
          <p:nvPr/>
        </p:nvGrpSpPr>
        <p:grpSpPr>
          <a:xfrm>
            <a:off x="20351309" y="7331269"/>
            <a:ext cx="1973699" cy="338554"/>
            <a:chOff x="20307300" y="1151648"/>
            <a:chExt cx="1973699" cy="338554"/>
          </a:xfrm>
        </p:grpSpPr>
        <p:sp>
          <p:nvSpPr>
            <p:cNvPr id="527" name="TextBox 526">
              <a:extLst>
                <a:ext uri="{FF2B5EF4-FFF2-40B4-BE49-F238E27FC236}">
                  <a16:creationId xmlns:a16="http://schemas.microsoft.com/office/drawing/2014/main" id="{8964BFFB-EBE8-4C43-B68B-FBBBB9D2F00D}"/>
                </a:ext>
              </a:extLst>
            </p:cNvPr>
            <p:cNvSpPr txBox="1"/>
            <p:nvPr/>
          </p:nvSpPr>
          <p:spPr>
            <a:xfrm>
              <a:off x="20671263" y="1151648"/>
              <a:ext cx="160973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E781 - </a:t>
              </a:r>
              <a:r>
                <a:rPr lang="en-US" sz="1600" err="1">
                  <a:solidFill>
                    <a:srgbClr val="333333"/>
                  </a:solidFill>
                  <a:latin typeface="Segoe UI" panose="020B0502040204020203" pitchFamily="34" charset="0"/>
                  <a:cs typeface="Segoe UI" panose="020B0502040204020203" pitchFamily="34" charset="0"/>
                </a:rPr>
                <a:t>LEDLight</a:t>
              </a:r>
              <a:endParaRPr lang="en-US" sz="1600">
                <a:solidFill>
                  <a:srgbClr val="333333"/>
                </a:solidFill>
                <a:latin typeface="Segoe UI" panose="020B0502040204020203" pitchFamily="34" charset="0"/>
                <a:cs typeface="Segoe UI" panose="020B0502040204020203" pitchFamily="34" charset="0"/>
              </a:endParaRPr>
            </a:p>
          </p:txBody>
        </p:sp>
        <p:pic>
          <p:nvPicPr>
            <p:cNvPr id="587" name="Picture 586">
              <a:extLst>
                <a:ext uri="{FF2B5EF4-FFF2-40B4-BE49-F238E27FC236}">
                  <a16:creationId xmlns:a16="http://schemas.microsoft.com/office/drawing/2014/main" id="{B46FFDEA-FEE0-4D01-ACD9-A0E255D53A2B}"/>
                </a:ext>
              </a:extLst>
            </p:cNvPr>
            <p:cNvPicPr>
              <a:picLocks noChangeAspect="1"/>
            </p:cNvPicPr>
            <p:nvPr/>
          </p:nvPicPr>
          <p:blipFill>
            <a:blip r:embed="rId92">
              <a:extLst>
                <a:ext uri="{28A0092B-C50C-407E-A947-70E740481C1C}">
                  <a14:useLocalDpi xmlns:a14="http://schemas.microsoft.com/office/drawing/2010/main" val="0"/>
                </a:ext>
              </a:extLst>
            </a:blip>
            <a:stretch>
              <a:fillRect/>
            </a:stretch>
          </p:blipFill>
          <p:spPr>
            <a:xfrm>
              <a:off x="20307300" y="1217218"/>
              <a:ext cx="192024" cy="192024"/>
            </a:xfrm>
            <a:prstGeom prst="rect">
              <a:avLst/>
            </a:prstGeom>
          </p:spPr>
        </p:pic>
      </p:grpSp>
      <p:grpSp>
        <p:nvGrpSpPr>
          <p:cNvPr id="625" name="Group 624">
            <a:extLst>
              <a:ext uri="{FF2B5EF4-FFF2-40B4-BE49-F238E27FC236}">
                <a16:creationId xmlns:a16="http://schemas.microsoft.com/office/drawing/2014/main" id="{701C4F7C-8580-460A-B820-A60987EA786B}"/>
              </a:ext>
            </a:extLst>
          </p:cNvPr>
          <p:cNvGrpSpPr/>
          <p:nvPr/>
        </p:nvGrpSpPr>
        <p:grpSpPr>
          <a:xfrm>
            <a:off x="20351309" y="7973072"/>
            <a:ext cx="2254224" cy="338554"/>
            <a:chOff x="20307300" y="1807514"/>
            <a:chExt cx="2254224" cy="338554"/>
          </a:xfrm>
        </p:grpSpPr>
        <p:sp>
          <p:nvSpPr>
            <p:cNvPr id="525" name="TextBox 524">
              <a:extLst>
                <a:ext uri="{FF2B5EF4-FFF2-40B4-BE49-F238E27FC236}">
                  <a16:creationId xmlns:a16="http://schemas.microsoft.com/office/drawing/2014/main" id="{181447EF-258F-4380-AB2A-6FA38158A448}"/>
                </a:ext>
              </a:extLst>
            </p:cNvPr>
            <p:cNvSpPr txBox="1"/>
            <p:nvPr/>
          </p:nvSpPr>
          <p:spPr>
            <a:xfrm>
              <a:off x="20671263" y="1807514"/>
              <a:ext cx="189026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F388 - </a:t>
              </a:r>
              <a:r>
                <a:rPr lang="en-US" sz="1600" err="1">
                  <a:solidFill>
                    <a:srgbClr val="333333"/>
                  </a:solidFill>
                  <a:latin typeface="Segoe UI" panose="020B0502040204020203" pitchFamily="34" charset="0"/>
                  <a:cs typeface="Segoe UI" panose="020B0502040204020203" pitchFamily="34" charset="0"/>
                </a:rPr>
                <a:t>LEDLightOff</a:t>
              </a:r>
              <a:endParaRPr lang="en-US" sz="1600">
                <a:solidFill>
                  <a:srgbClr val="333333"/>
                </a:solidFill>
                <a:latin typeface="Segoe UI" panose="020B0502040204020203" pitchFamily="34" charset="0"/>
                <a:cs typeface="Segoe UI" panose="020B0502040204020203" pitchFamily="34" charset="0"/>
              </a:endParaRPr>
            </a:p>
          </p:txBody>
        </p:sp>
        <p:pic>
          <p:nvPicPr>
            <p:cNvPr id="589" name="Picture 588">
              <a:extLst>
                <a:ext uri="{FF2B5EF4-FFF2-40B4-BE49-F238E27FC236}">
                  <a16:creationId xmlns:a16="http://schemas.microsoft.com/office/drawing/2014/main" id="{ECB813C8-B7B9-4CD0-956E-CAE6C0282B92}"/>
                </a:ext>
              </a:extLst>
            </p:cNvPr>
            <p:cNvPicPr>
              <a:picLocks noChangeAspect="1"/>
            </p:cNvPicPr>
            <p:nvPr/>
          </p:nvPicPr>
          <p:blipFill>
            <a:blip r:embed="rId93">
              <a:extLst>
                <a:ext uri="{28A0092B-C50C-407E-A947-70E740481C1C}">
                  <a14:useLocalDpi xmlns:a14="http://schemas.microsoft.com/office/drawing/2010/main" val="0"/>
                </a:ext>
              </a:extLst>
            </a:blip>
            <a:stretch>
              <a:fillRect/>
            </a:stretch>
          </p:blipFill>
          <p:spPr>
            <a:xfrm>
              <a:off x="20307300" y="1873084"/>
              <a:ext cx="192024" cy="192024"/>
            </a:xfrm>
            <a:prstGeom prst="rect">
              <a:avLst/>
            </a:prstGeom>
          </p:spPr>
        </p:pic>
      </p:grpSp>
      <p:grpSp>
        <p:nvGrpSpPr>
          <p:cNvPr id="626" name="Group 625">
            <a:extLst>
              <a:ext uri="{FF2B5EF4-FFF2-40B4-BE49-F238E27FC236}">
                <a16:creationId xmlns:a16="http://schemas.microsoft.com/office/drawing/2014/main" id="{25F1B345-C9B4-4B76-B782-531B7A5058EA}"/>
              </a:ext>
            </a:extLst>
          </p:cNvPr>
          <p:cNvGrpSpPr/>
          <p:nvPr/>
        </p:nvGrpSpPr>
        <p:grpSpPr>
          <a:xfrm>
            <a:off x="20351309" y="8614875"/>
            <a:ext cx="1548903" cy="338554"/>
            <a:chOff x="20307300" y="2487541"/>
            <a:chExt cx="1548903" cy="338554"/>
          </a:xfrm>
        </p:grpSpPr>
        <p:sp>
          <p:nvSpPr>
            <p:cNvPr id="523" name="TextBox 522">
              <a:extLst>
                <a:ext uri="{FF2B5EF4-FFF2-40B4-BE49-F238E27FC236}">
                  <a16:creationId xmlns:a16="http://schemas.microsoft.com/office/drawing/2014/main" id="{22D04CA1-4A2B-4D0D-A696-946E34B3828C}"/>
                </a:ext>
              </a:extLst>
            </p:cNvPr>
            <p:cNvSpPr txBox="1"/>
            <p:nvPr/>
          </p:nvSpPr>
          <p:spPr>
            <a:xfrm>
              <a:off x="20671263" y="2487541"/>
              <a:ext cx="118494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E71B - Link</a:t>
              </a:r>
            </a:p>
          </p:txBody>
        </p:sp>
        <p:pic>
          <p:nvPicPr>
            <p:cNvPr id="591" name="Picture 590">
              <a:extLst>
                <a:ext uri="{FF2B5EF4-FFF2-40B4-BE49-F238E27FC236}">
                  <a16:creationId xmlns:a16="http://schemas.microsoft.com/office/drawing/2014/main" id="{AB7765DC-BE9B-42EA-843E-3DF427EC29FB}"/>
                </a:ext>
              </a:extLst>
            </p:cNvPr>
            <p:cNvPicPr>
              <a:picLocks noChangeAspect="1"/>
            </p:cNvPicPr>
            <p:nvPr/>
          </p:nvPicPr>
          <p:blipFill>
            <a:blip r:embed="rId94">
              <a:extLst>
                <a:ext uri="{28A0092B-C50C-407E-A947-70E740481C1C}">
                  <a14:useLocalDpi xmlns:a14="http://schemas.microsoft.com/office/drawing/2010/main" val="0"/>
                </a:ext>
              </a:extLst>
            </a:blip>
            <a:stretch>
              <a:fillRect/>
            </a:stretch>
          </p:blipFill>
          <p:spPr>
            <a:xfrm>
              <a:off x="20307300" y="2553111"/>
              <a:ext cx="192024" cy="192024"/>
            </a:xfrm>
            <a:prstGeom prst="rect">
              <a:avLst/>
            </a:prstGeom>
          </p:spPr>
        </p:pic>
      </p:grpSp>
      <p:grpSp>
        <p:nvGrpSpPr>
          <p:cNvPr id="627" name="Group 626">
            <a:extLst>
              <a:ext uri="{FF2B5EF4-FFF2-40B4-BE49-F238E27FC236}">
                <a16:creationId xmlns:a16="http://schemas.microsoft.com/office/drawing/2014/main" id="{03DE5FC8-727E-4320-B77A-6B49BB5657B4}"/>
              </a:ext>
            </a:extLst>
          </p:cNvPr>
          <p:cNvGrpSpPr/>
          <p:nvPr/>
        </p:nvGrpSpPr>
        <p:grpSpPr>
          <a:xfrm>
            <a:off x="20351309" y="9256678"/>
            <a:ext cx="2231782" cy="338554"/>
            <a:chOff x="20307300" y="3162980"/>
            <a:chExt cx="2231782" cy="338554"/>
          </a:xfrm>
        </p:grpSpPr>
        <p:sp>
          <p:nvSpPr>
            <p:cNvPr id="521" name="TextBox 520">
              <a:extLst>
                <a:ext uri="{FF2B5EF4-FFF2-40B4-BE49-F238E27FC236}">
                  <a16:creationId xmlns:a16="http://schemas.microsoft.com/office/drawing/2014/main" id="{C4CFE90F-37D5-44D0-9058-2396E5A4735F}"/>
                </a:ext>
              </a:extLst>
            </p:cNvPr>
            <p:cNvSpPr txBox="1"/>
            <p:nvPr/>
          </p:nvSpPr>
          <p:spPr>
            <a:xfrm>
              <a:off x="20671263" y="3162980"/>
              <a:ext cx="186781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F1FB - </a:t>
              </a:r>
              <a:r>
                <a:rPr lang="en-US" sz="1600" err="1">
                  <a:solidFill>
                    <a:srgbClr val="333333"/>
                  </a:solidFill>
                  <a:latin typeface="Segoe UI" panose="020B0502040204020203" pitchFamily="34" charset="0"/>
                  <a:cs typeface="Segoe UI" panose="020B0502040204020203" pitchFamily="34" charset="0"/>
                </a:rPr>
                <a:t>LocalAdmin</a:t>
              </a:r>
              <a:endParaRPr lang="en-US" sz="1600">
                <a:solidFill>
                  <a:srgbClr val="333333"/>
                </a:solidFill>
                <a:latin typeface="Segoe UI" panose="020B0502040204020203" pitchFamily="34" charset="0"/>
                <a:cs typeface="Segoe UI" panose="020B0502040204020203" pitchFamily="34" charset="0"/>
              </a:endParaRPr>
            </a:p>
          </p:txBody>
        </p:sp>
        <p:pic>
          <p:nvPicPr>
            <p:cNvPr id="593" name="Picture 592">
              <a:extLst>
                <a:ext uri="{FF2B5EF4-FFF2-40B4-BE49-F238E27FC236}">
                  <a16:creationId xmlns:a16="http://schemas.microsoft.com/office/drawing/2014/main" id="{C9E64B4D-BF68-4B77-9B71-B0A7B728E4C3}"/>
                </a:ext>
              </a:extLst>
            </p:cNvPr>
            <p:cNvPicPr>
              <a:picLocks noChangeAspect="1"/>
            </p:cNvPicPr>
            <p:nvPr/>
          </p:nvPicPr>
          <p:blipFill>
            <a:blip r:embed="rId95">
              <a:extLst>
                <a:ext uri="{28A0092B-C50C-407E-A947-70E740481C1C}">
                  <a14:useLocalDpi xmlns:a14="http://schemas.microsoft.com/office/drawing/2010/main" val="0"/>
                </a:ext>
              </a:extLst>
            </a:blip>
            <a:stretch>
              <a:fillRect/>
            </a:stretch>
          </p:blipFill>
          <p:spPr>
            <a:xfrm>
              <a:off x="20307300" y="3228550"/>
              <a:ext cx="192024" cy="192024"/>
            </a:xfrm>
            <a:prstGeom prst="rect">
              <a:avLst/>
            </a:prstGeom>
          </p:spPr>
        </p:pic>
      </p:grpSp>
      <p:grpSp>
        <p:nvGrpSpPr>
          <p:cNvPr id="628" name="Group 627">
            <a:extLst>
              <a:ext uri="{FF2B5EF4-FFF2-40B4-BE49-F238E27FC236}">
                <a16:creationId xmlns:a16="http://schemas.microsoft.com/office/drawing/2014/main" id="{1DA4AAD8-3552-405C-9449-1005B800F649}"/>
              </a:ext>
            </a:extLst>
          </p:cNvPr>
          <p:cNvGrpSpPr/>
          <p:nvPr/>
        </p:nvGrpSpPr>
        <p:grpSpPr>
          <a:xfrm>
            <a:off x="20351309" y="9898481"/>
            <a:ext cx="1585772" cy="338554"/>
            <a:chOff x="20307300" y="3831195"/>
            <a:chExt cx="1585772" cy="338554"/>
          </a:xfrm>
        </p:grpSpPr>
        <p:sp>
          <p:nvSpPr>
            <p:cNvPr id="519" name="TextBox 518">
              <a:extLst>
                <a:ext uri="{FF2B5EF4-FFF2-40B4-BE49-F238E27FC236}">
                  <a16:creationId xmlns:a16="http://schemas.microsoft.com/office/drawing/2014/main" id="{EE01FECB-91A3-4A0B-95B2-C8E5462F33DA}"/>
                </a:ext>
              </a:extLst>
            </p:cNvPr>
            <p:cNvSpPr txBox="1"/>
            <p:nvPr/>
          </p:nvSpPr>
          <p:spPr>
            <a:xfrm>
              <a:off x="20671263" y="3831195"/>
              <a:ext cx="122180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E72E - Lock</a:t>
              </a:r>
            </a:p>
          </p:txBody>
        </p:sp>
        <p:pic>
          <p:nvPicPr>
            <p:cNvPr id="595" name="Picture 594">
              <a:extLst>
                <a:ext uri="{FF2B5EF4-FFF2-40B4-BE49-F238E27FC236}">
                  <a16:creationId xmlns:a16="http://schemas.microsoft.com/office/drawing/2014/main" id="{65FA9D9D-CEEB-40C8-9CE4-CAE8BEE2D222}"/>
                </a:ext>
              </a:extLst>
            </p:cNvPr>
            <p:cNvPicPr>
              <a:picLocks noChangeAspect="1"/>
            </p:cNvPicPr>
            <p:nvPr/>
          </p:nvPicPr>
          <p:blipFill>
            <a:blip r:embed="rId96">
              <a:extLst>
                <a:ext uri="{28A0092B-C50C-407E-A947-70E740481C1C}">
                  <a14:useLocalDpi xmlns:a14="http://schemas.microsoft.com/office/drawing/2010/main" val="0"/>
                </a:ext>
              </a:extLst>
            </a:blip>
            <a:stretch>
              <a:fillRect/>
            </a:stretch>
          </p:blipFill>
          <p:spPr>
            <a:xfrm>
              <a:off x="20307300" y="3896765"/>
              <a:ext cx="192024" cy="192024"/>
            </a:xfrm>
            <a:prstGeom prst="rect">
              <a:avLst/>
            </a:prstGeom>
          </p:spPr>
        </p:pic>
      </p:grpSp>
      <p:grpSp>
        <p:nvGrpSpPr>
          <p:cNvPr id="629" name="Group 628">
            <a:extLst>
              <a:ext uri="{FF2B5EF4-FFF2-40B4-BE49-F238E27FC236}">
                <a16:creationId xmlns:a16="http://schemas.microsoft.com/office/drawing/2014/main" id="{4CDF55A4-3795-41CA-B394-8345E396F9E9}"/>
              </a:ext>
            </a:extLst>
          </p:cNvPr>
          <p:cNvGrpSpPr/>
          <p:nvPr/>
        </p:nvGrpSpPr>
        <p:grpSpPr>
          <a:xfrm>
            <a:off x="20351309" y="11182087"/>
            <a:ext cx="1566536" cy="338554"/>
            <a:chOff x="20307300" y="4499410"/>
            <a:chExt cx="1566536" cy="338554"/>
          </a:xfrm>
        </p:grpSpPr>
        <p:sp>
          <p:nvSpPr>
            <p:cNvPr id="517" name="TextBox 516">
              <a:extLst>
                <a:ext uri="{FF2B5EF4-FFF2-40B4-BE49-F238E27FC236}">
                  <a16:creationId xmlns:a16="http://schemas.microsoft.com/office/drawing/2014/main" id="{4FC97D9B-285E-4329-AF1B-1D5DA8AB5CF5}"/>
                </a:ext>
              </a:extLst>
            </p:cNvPr>
            <p:cNvSpPr txBox="1"/>
            <p:nvPr/>
          </p:nvSpPr>
          <p:spPr>
            <a:xfrm>
              <a:off x="20671263" y="4499410"/>
              <a:ext cx="120257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E715 - Mail</a:t>
              </a:r>
            </a:p>
          </p:txBody>
        </p:sp>
        <p:pic>
          <p:nvPicPr>
            <p:cNvPr id="597" name="Picture 596">
              <a:extLst>
                <a:ext uri="{FF2B5EF4-FFF2-40B4-BE49-F238E27FC236}">
                  <a16:creationId xmlns:a16="http://schemas.microsoft.com/office/drawing/2014/main" id="{D1F87E9C-BBF8-4934-9362-DE4D17471D13}"/>
                </a:ext>
              </a:extLst>
            </p:cNvPr>
            <p:cNvPicPr>
              <a:picLocks noChangeAspect="1"/>
            </p:cNvPicPr>
            <p:nvPr/>
          </p:nvPicPr>
          <p:blipFill>
            <a:blip r:embed="rId97">
              <a:extLst>
                <a:ext uri="{28A0092B-C50C-407E-A947-70E740481C1C}">
                  <a14:useLocalDpi xmlns:a14="http://schemas.microsoft.com/office/drawing/2010/main" val="0"/>
                </a:ext>
              </a:extLst>
            </a:blip>
            <a:stretch>
              <a:fillRect/>
            </a:stretch>
          </p:blipFill>
          <p:spPr>
            <a:xfrm>
              <a:off x="20307300" y="4564980"/>
              <a:ext cx="192024" cy="192024"/>
            </a:xfrm>
            <a:prstGeom prst="rect">
              <a:avLst/>
            </a:prstGeom>
          </p:spPr>
        </p:pic>
      </p:grpSp>
      <p:grpSp>
        <p:nvGrpSpPr>
          <p:cNvPr id="630" name="Group 629">
            <a:extLst>
              <a:ext uri="{FF2B5EF4-FFF2-40B4-BE49-F238E27FC236}">
                <a16:creationId xmlns:a16="http://schemas.microsoft.com/office/drawing/2014/main" id="{F418EC2B-DD19-4758-89DA-AF19B4AB15D7}"/>
              </a:ext>
            </a:extLst>
          </p:cNvPr>
          <p:cNvGrpSpPr/>
          <p:nvPr/>
        </p:nvGrpSpPr>
        <p:grpSpPr>
          <a:xfrm>
            <a:off x="20351309" y="11823890"/>
            <a:ext cx="1914387" cy="338554"/>
            <a:chOff x="20307300" y="5167625"/>
            <a:chExt cx="1914387" cy="338554"/>
          </a:xfrm>
        </p:grpSpPr>
        <p:sp>
          <p:nvSpPr>
            <p:cNvPr id="515" name="TextBox 514">
              <a:extLst>
                <a:ext uri="{FF2B5EF4-FFF2-40B4-BE49-F238E27FC236}">
                  <a16:creationId xmlns:a16="http://schemas.microsoft.com/office/drawing/2014/main" id="{789828E2-E311-4CF7-A0A8-FAA989B4DD37}"/>
                </a:ext>
              </a:extLst>
            </p:cNvPr>
            <p:cNvSpPr txBox="1"/>
            <p:nvPr/>
          </p:nvSpPr>
          <p:spPr>
            <a:xfrm>
              <a:off x="20671263" y="5167625"/>
              <a:ext cx="155042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E912 - Manage</a:t>
              </a:r>
            </a:p>
          </p:txBody>
        </p:sp>
        <p:pic>
          <p:nvPicPr>
            <p:cNvPr id="599" name="Picture 598">
              <a:extLst>
                <a:ext uri="{FF2B5EF4-FFF2-40B4-BE49-F238E27FC236}">
                  <a16:creationId xmlns:a16="http://schemas.microsoft.com/office/drawing/2014/main" id="{4DE77FF0-E655-444B-AEDD-383D1E1CB5F5}"/>
                </a:ext>
              </a:extLst>
            </p:cNvPr>
            <p:cNvPicPr>
              <a:picLocks noChangeAspect="1"/>
            </p:cNvPicPr>
            <p:nvPr/>
          </p:nvPicPr>
          <p:blipFill>
            <a:blip r:embed="rId98">
              <a:extLst>
                <a:ext uri="{28A0092B-C50C-407E-A947-70E740481C1C}">
                  <a14:useLocalDpi xmlns:a14="http://schemas.microsoft.com/office/drawing/2010/main" val="0"/>
                </a:ext>
              </a:extLst>
            </a:blip>
            <a:stretch>
              <a:fillRect/>
            </a:stretch>
          </p:blipFill>
          <p:spPr>
            <a:xfrm>
              <a:off x="20307300" y="5233195"/>
              <a:ext cx="192024" cy="192024"/>
            </a:xfrm>
            <a:prstGeom prst="rect">
              <a:avLst/>
            </a:prstGeom>
          </p:spPr>
        </p:pic>
      </p:grpSp>
      <p:grpSp>
        <p:nvGrpSpPr>
          <p:cNvPr id="631" name="Group 630">
            <a:extLst>
              <a:ext uri="{FF2B5EF4-FFF2-40B4-BE49-F238E27FC236}">
                <a16:creationId xmlns:a16="http://schemas.microsoft.com/office/drawing/2014/main" id="{D4A7F77E-A047-4745-A7B3-6A0C25283A5D}"/>
              </a:ext>
            </a:extLst>
          </p:cNvPr>
          <p:cNvGrpSpPr/>
          <p:nvPr/>
        </p:nvGrpSpPr>
        <p:grpSpPr>
          <a:xfrm>
            <a:off x="20351309" y="12465694"/>
            <a:ext cx="2067058" cy="338554"/>
            <a:chOff x="20307300" y="5835840"/>
            <a:chExt cx="2067058" cy="338554"/>
          </a:xfrm>
        </p:grpSpPr>
        <p:sp>
          <p:nvSpPr>
            <p:cNvPr id="513" name="TextBox 512">
              <a:extLst>
                <a:ext uri="{FF2B5EF4-FFF2-40B4-BE49-F238E27FC236}">
                  <a16:creationId xmlns:a16="http://schemas.microsoft.com/office/drawing/2014/main" id="{8B92E663-33FC-4F10-A977-379C323A26D4}"/>
                </a:ext>
              </a:extLst>
            </p:cNvPr>
            <p:cNvSpPr txBox="1"/>
            <p:nvPr/>
          </p:nvSpPr>
          <p:spPr>
            <a:xfrm>
              <a:off x="20671263" y="5835840"/>
              <a:ext cx="170309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E8CE - </a:t>
              </a:r>
              <a:r>
                <a:rPr lang="en-US" sz="1600" err="1">
                  <a:solidFill>
                    <a:srgbClr val="333333"/>
                  </a:solidFill>
                  <a:latin typeface="Segoe UI" panose="020B0502040204020203" pitchFamily="34" charset="0"/>
                  <a:cs typeface="Segoe UI" panose="020B0502040204020203" pitchFamily="34" charset="0"/>
                </a:rPr>
                <a:t>MapDrive</a:t>
              </a:r>
              <a:endParaRPr lang="en-US" sz="1600">
                <a:solidFill>
                  <a:srgbClr val="333333"/>
                </a:solidFill>
                <a:latin typeface="Segoe UI" panose="020B0502040204020203" pitchFamily="34" charset="0"/>
                <a:cs typeface="Segoe UI" panose="020B0502040204020203" pitchFamily="34" charset="0"/>
              </a:endParaRPr>
            </a:p>
          </p:txBody>
        </p:sp>
        <p:pic>
          <p:nvPicPr>
            <p:cNvPr id="601" name="Picture 600">
              <a:extLst>
                <a:ext uri="{FF2B5EF4-FFF2-40B4-BE49-F238E27FC236}">
                  <a16:creationId xmlns:a16="http://schemas.microsoft.com/office/drawing/2014/main" id="{9CEAFE24-1DE5-4C7F-B3EB-A9522028BDD4}"/>
                </a:ext>
              </a:extLst>
            </p:cNvPr>
            <p:cNvPicPr>
              <a:picLocks noChangeAspect="1"/>
            </p:cNvPicPr>
            <p:nvPr/>
          </p:nvPicPr>
          <p:blipFill>
            <a:blip r:embed="rId99">
              <a:extLst>
                <a:ext uri="{28A0092B-C50C-407E-A947-70E740481C1C}">
                  <a14:useLocalDpi xmlns:a14="http://schemas.microsoft.com/office/drawing/2010/main" val="0"/>
                </a:ext>
              </a:extLst>
            </a:blip>
            <a:stretch>
              <a:fillRect/>
            </a:stretch>
          </p:blipFill>
          <p:spPr>
            <a:xfrm>
              <a:off x="20307300" y="5901410"/>
              <a:ext cx="192024" cy="192024"/>
            </a:xfrm>
            <a:prstGeom prst="rect">
              <a:avLst/>
            </a:prstGeom>
          </p:spPr>
        </p:pic>
      </p:grpSp>
      <p:grpSp>
        <p:nvGrpSpPr>
          <p:cNvPr id="335" name="Group 334">
            <a:extLst>
              <a:ext uri="{FF2B5EF4-FFF2-40B4-BE49-F238E27FC236}">
                <a16:creationId xmlns:a16="http://schemas.microsoft.com/office/drawing/2014/main" id="{3FF83714-20CD-4243-9FBA-370511E6DB3E}"/>
              </a:ext>
            </a:extLst>
          </p:cNvPr>
          <p:cNvGrpSpPr/>
          <p:nvPr/>
        </p:nvGrpSpPr>
        <p:grpSpPr>
          <a:xfrm>
            <a:off x="533242" y="2031180"/>
            <a:ext cx="2770494" cy="338554"/>
            <a:chOff x="16101062" y="7103086"/>
            <a:chExt cx="2770494" cy="338554"/>
          </a:xfrm>
        </p:grpSpPr>
        <p:sp>
          <p:nvSpPr>
            <p:cNvPr id="337" name="TextBox 336">
              <a:extLst>
                <a:ext uri="{FF2B5EF4-FFF2-40B4-BE49-F238E27FC236}">
                  <a16:creationId xmlns:a16="http://schemas.microsoft.com/office/drawing/2014/main" id="{151E9781-60F7-4D4A-AE7F-94B2548D8975}"/>
                </a:ext>
              </a:extLst>
            </p:cNvPr>
            <p:cNvSpPr txBox="1"/>
            <p:nvPr/>
          </p:nvSpPr>
          <p:spPr>
            <a:xfrm>
              <a:off x="16463012" y="7103086"/>
              <a:ext cx="240854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F81A - </a:t>
              </a:r>
              <a:r>
                <a:rPr lang="en-US" sz="1600" err="1">
                  <a:solidFill>
                    <a:srgbClr val="333333"/>
                  </a:solidFill>
                  <a:latin typeface="Segoe UI" panose="020B0502040204020203" pitchFamily="34" charset="0"/>
                  <a:cs typeface="Segoe UI" panose="020B0502040204020203" pitchFamily="34" charset="0"/>
                </a:rPr>
                <a:t>AccessControlList</a:t>
              </a:r>
              <a:endParaRPr lang="en-US" sz="1600">
                <a:solidFill>
                  <a:srgbClr val="333333"/>
                </a:solidFill>
                <a:latin typeface="Segoe UI" panose="020B0502040204020203" pitchFamily="34" charset="0"/>
                <a:cs typeface="Segoe UI" panose="020B0502040204020203" pitchFamily="34" charset="0"/>
              </a:endParaRPr>
            </a:p>
          </p:txBody>
        </p:sp>
        <p:pic>
          <p:nvPicPr>
            <p:cNvPr id="339" name="Picture 338">
              <a:extLst>
                <a:ext uri="{FF2B5EF4-FFF2-40B4-BE49-F238E27FC236}">
                  <a16:creationId xmlns:a16="http://schemas.microsoft.com/office/drawing/2014/main" id="{EA37C732-24B3-4F36-BE67-08834BB7B6B8}"/>
                </a:ext>
              </a:extLst>
            </p:cNvPr>
            <p:cNvPicPr>
              <a:picLocks noChangeAspect="1"/>
            </p:cNvPicPr>
            <p:nvPr/>
          </p:nvPicPr>
          <p:blipFill>
            <a:blip r:embed="rId100">
              <a:extLst>
                <a:ext uri="{28A0092B-C50C-407E-A947-70E740481C1C}">
                  <a14:useLocalDpi xmlns:a14="http://schemas.microsoft.com/office/drawing/2010/main" val="0"/>
                </a:ext>
              </a:extLst>
            </a:blip>
            <a:stretch>
              <a:fillRect/>
            </a:stretch>
          </p:blipFill>
          <p:spPr>
            <a:xfrm>
              <a:off x="16101062" y="7176351"/>
              <a:ext cx="204826" cy="192024"/>
            </a:xfrm>
            <a:prstGeom prst="rect">
              <a:avLst/>
            </a:prstGeom>
          </p:spPr>
        </p:pic>
      </p:grpSp>
      <p:grpSp>
        <p:nvGrpSpPr>
          <p:cNvPr id="341" name="Group 340">
            <a:extLst>
              <a:ext uri="{FF2B5EF4-FFF2-40B4-BE49-F238E27FC236}">
                <a16:creationId xmlns:a16="http://schemas.microsoft.com/office/drawing/2014/main" id="{5BCB3C3A-FF53-450E-A96B-FC4BACF6CAA4}"/>
              </a:ext>
            </a:extLst>
          </p:cNvPr>
          <p:cNvGrpSpPr/>
          <p:nvPr/>
        </p:nvGrpSpPr>
        <p:grpSpPr>
          <a:xfrm>
            <a:off x="533242" y="6596279"/>
            <a:ext cx="2949736" cy="338554"/>
            <a:chOff x="16101062" y="7550688"/>
            <a:chExt cx="2949736" cy="338554"/>
          </a:xfrm>
        </p:grpSpPr>
        <p:sp>
          <p:nvSpPr>
            <p:cNvPr id="343" name="TextBox 342">
              <a:extLst>
                <a:ext uri="{FF2B5EF4-FFF2-40B4-BE49-F238E27FC236}">
                  <a16:creationId xmlns:a16="http://schemas.microsoft.com/office/drawing/2014/main" id="{B8FE7635-9505-4604-B74C-66B40A79496A}"/>
                </a:ext>
              </a:extLst>
            </p:cNvPr>
            <p:cNvSpPr txBox="1"/>
            <p:nvPr/>
          </p:nvSpPr>
          <p:spPr>
            <a:xfrm>
              <a:off x="16468040" y="7550688"/>
              <a:ext cx="258275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F808 - </a:t>
              </a:r>
              <a:r>
                <a:rPr lang="en-US" sz="1600" err="1">
                  <a:solidFill>
                    <a:srgbClr val="333333"/>
                  </a:solidFill>
                  <a:latin typeface="Segoe UI" panose="020B0502040204020203" pitchFamily="34" charset="0"/>
                  <a:cs typeface="Segoe UI" panose="020B0502040204020203" pitchFamily="34" charset="0"/>
                </a:rPr>
                <a:t>AzureMonitorAlerts</a:t>
              </a:r>
              <a:endParaRPr lang="en-US" sz="1600">
                <a:solidFill>
                  <a:srgbClr val="333333"/>
                </a:solidFill>
                <a:latin typeface="Segoe UI" panose="020B0502040204020203" pitchFamily="34" charset="0"/>
                <a:cs typeface="Segoe UI" panose="020B0502040204020203" pitchFamily="34" charset="0"/>
              </a:endParaRPr>
            </a:p>
          </p:txBody>
        </p:sp>
        <p:pic>
          <p:nvPicPr>
            <p:cNvPr id="345" name="Picture 344">
              <a:extLst>
                <a:ext uri="{FF2B5EF4-FFF2-40B4-BE49-F238E27FC236}">
                  <a16:creationId xmlns:a16="http://schemas.microsoft.com/office/drawing/2014/main" id="{A4B9F766-8849-4B55-8356-599308D58AF2}"/>
                </a:ext>
              </a:extLst>
            </p:cNvPr>
            <p:cNvPicPr>
              <a:picLocks noChangeAspect="1"/>
            </p:cNvPicPr>
            <p:nvPr/>
          </p:nvPicPr>
          <p:blipFill>
            <a:blip r:embed="rId101">
              <a:extLst>
                <a:ext uri="{28A0092B-C50C-407E-A947-70E740481C1C}">
                  <a14:useLocalDpi xmlns:a14="http://schemas.microsoft.com/office/drawing/2010/main" val="0"/>
                </a:ext>
              </a:extLst>
            </a:blip>
            <a:stretch>
              <a:fillRect/>
            </a:stretch>
          </p:blipFill>
          <p:spPr>
            <a:xfrm>
              <a:off x="16101062" y="7623953"/>
              <a:ext cx="192024" cy="192024"/>
            </a:xfrm>
            <a:prstGeom prst="rect">
              <a:avLst/>
            </a:prstGeom>
          </p:spPr>
        </p:pic>
      </p:grpSp>
      <p:grpSp>
        <p:nvGrpSpPr>
          <p:cNvPr id="347" name="Group 346">
            <a:extLst>
              <a:ext uri="{FF2B5EF4-FFF2-40B4-BE49-F238E27FC236}">
                <a16:creationId xmlns:a16="http://schemas.microsoft.com/office/drawing/2014/main" id="{457DFC22-7FB6-4A69-9B14-8D6975AEF7A8}"/>
              </a:ext>
            </a:extLst>
          </p:cNvPr>
          <p:cNvGrpSpPr/>
          <p:nvPr/>
        </p:nvGrpSpPr>
        <p:grpSpPr>
          <a:xfrm>
            <a:off x="8306783" y="6002865"/>
            <a:ext cx="3642033" cy="338554"/>
            <a:chOff x="16117715" y="8439516"/>
            <a:chExt cx="3642033" cy="338554"/>
          </a:xfrm>
        </p:grpSpPr>
        <p:sp>
          <p:nvSpPr>
            <p:cNvPr id="349" name="TextBox 348">
              <a:extLst>
                <a:ext uri="{FF2B5EF4-FFF2-40B4-BE49-F238E27FC236}">
                  <a16:creationId xmlns:a16="http://schemas.microsoft.com/office/drawing/2014/main" id="{6B86728C-1544-4CC2-ADDE-DDF6476DD3E4}"/>
                </a:ext>
              </a:extLst>
            </p:cNvPr>
            <p:cNvSpPr txBox="1"/>
            <p:nvPr/>
          </p:nvSpPr>
          <p:spPr>
            <a:xfrm>
              <a:off x="16463012" y="8439516"/>
              <a:ext cx="329673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EF2B - </a:t>
              </a:r>
              <a:r>
                <a:rPr lang="en-US" sz="1600" err="1">
                  <a:solidFill>
                    <a:srgbClr val="333333"/>
                  </a:solidFill>
                  <a:latin typeface="Segoe UI" panose="020B0502040204020203" pitchFamily="34" charset="0"/>
                  <a:cs typeface="Segoe UI" panose="020B0502040204020203" pitchFamily="34" charset="0"/>
                </a:rPr>
                <a:t>CompanyDirectoryMirrored</a:t>
              </a:r>
              <a:endParaRPr lang="en-US" sz="1600">
                <a:solidFill>
                  <a:srgbClr val="333333"/>
                </a:solidFill>
                <a:latin typeface="Segoe UI" panose="020B0502040204020203" pitchFamily="34" charset="0"/>
                <a:cs typeface="Segoe UI" panose="020B0502040204020203" pitchFamily="34" charset="0"/>
              </a:endParaRPr>
            </a:p>
          </p:txBody>
        </p:sp>
        <p:pic>
          <p:nvPicPr>
            <p:cNvPr id="351" name="Picture 350">
              <a:extLst>
                <a:ext uri="{FF2B5EF4-FFF2-40B4-BE49-F238E27FC236}">
                  <a16:creationId xmlns:a16="http://schemas.microsoft.com/office/drawing/2014/main" id="{5CBAB80D-8004-4468-814C-D612484733AA}"/>
                </a:ext>
              </a:extLst>
            </p:cNvPr>
            <p:cNvPicPr>
              <a:picLocks noChangeAspect="1"/>
            </p:cNvPicPr>
            <p:nvPr/>
          </p:nvPicPr>
          <p:blipFill>
            <a:blip r:embed="rId102">
              <a:extLst>
                <a:ext uri="{28A0092B-C50C-407E-A947-70E740481C1C}">
                  <a14:useLocalDpi xmlns:a14="http://schemas.microsoft.com/office/drawing/2010/main" val="0"/>
                </a:ext>
              </a:extLst>
            </a:blip>
            <a:stretch>
              <a:fillRect/>
            </a:stretch>
          </p:blipFill>
          <p:spPr>
            <a:xfrm>
              <a:off x="16117715" y="8513495"/>
              <a:ext cx="168021" cy="192024"/>
            </a:xfrm>
            <a:prstGeom prst="rect">
              <a:avLst/>
            </a:prstGeom>
          </p:spPr>
        </p:pic>
      </p:grpSp>
      <p:grpSp>
        <p:nvGrpSpPr>
          <p:cNvPr id="353" name="Group 352">
            <a:extLst>
              <a:ext uri="{FF2B5EF4-FFF2-40B4-BE49-F238E27FC236}">
                <a16:creationId xmlns:a16="http://schemas.microsoft.com/office/drawing/2014/main" id="{8FFBBBA7-EC94-4E70-BB6D-C574DAEA36F4}"/>
              </a:ext>
            </a:extLst>
          </p:cNvPr>
          <p:cNvGrpSpPr/>
          <p:nvPr/>
        </p:nvGrpSpPr>
        <p:grpSpPr>
          <a:xfrm>
            <a:off x="8299626" y="5309319"/>
            <a:ext cx="2974009" cy="338554"/>
            <a:chOff x="16104041" y="7998290"/>
            <a:chExt cx="2974009" cy="338554"/>
          </a:xfrm>
        </p:grpSpPr>
        <p:sp>
          <p:nvSpPr>
            <p:cNvPr id="355" name="TextBox 354">
              <a:extLst>
                <a:ext uri="{FF2B5EF4-FFF2-40B4-BE49-F238E27FC236}">
                  <a16:creationId xmlns:a16="http://schemas.microsoft.com/office/drawing/2014/main" id="{F15D7D48-B6BA-434A-BEE5-75C7649B5CA3}"/>
                </a:ext>
              </a:extLst>
            </p:cNvPr>
            <p:cNvSpPr txBox="1"/>
            <p:nvPr/>
          </p:nvSpPr>
          <p:spPr>
            <a:xfrm>
              <a:off x="16468040" y="7998290"/>
              <a:ext cx="261001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EF0D - </a:t>
              </a:r>
              <a:r>
                <a:rPr lang="en-US" sz="1600" err="1">
                  <a:solidFill>
                    <a:srgbClr val="333333"/>
                  </a:solidFill>
                  <a:latin typeface="Segoe UI" panose="020B0502040204020203" pitchFamily="34" charset="0"/>
                  <a:cs typeface="Segoe UI" panose="020B0502040204020203" pitchFamily="34" charset="0"/>
                </a:rPr>
                <a:t>CompanyDirectory</a:t>
              </a:r>
              <a:endParaRPr lang="en-US" sz="1600">
                <a:solidFill>
                  <a:srgbClr val="333333"/>
                </a:solidFill>
                <a:latin typeface="Segoe UI" panose="020B0502040204020203" pitchFamily="34" charset="0"/>
                <a:cs typeface="Segoe UI" panose="020B0502040204020203" pitchFamily="34" charset="0"/>
              </a:endParaRPr>
            </a:p>
          </p:txBody>
        </p:sp>
        <p:pic>
          <p:nvPicPr>
            <p:cNvPr id="357" name="Picture 356">
              <a:extLst>
                <a:ext uri="{FF2B5EF4-FFF2-40B4-BE49-F238E27FC236}">
                  <a16:creationId xmlns:a16="http://schemas.microsoft.com/office/drawing/2014/main" id="{009E564F-D442-4653-8863-C267052ADE4E}"/>
                </a:ext>
              </a:extLst>
            </p:cNvPr>
            <p:cNvPicPr>
              <a:picLocks noChangeAspect="1"/>
            </p:cNvPicPr>
            <p:nvPr/>
          </p:nvPicPr>
          <p:blipFill>
            <a:blip r:embed="rId103">
              <a:extLst>
                <a:ext uri="{28A0092B-C50C-407E-A947-70E740481C1C}">
                  <a14:useLocalDpi xmlns:a14="http://schemas.microsoft.com/office/drawing/2010/main" val="0"/>
                </a:ext>
              </a:extLst>
            </a:blip>
            <a:stretch>
              <a:fillRect/>
            </a:stretch>
          </p:blipFill>
          <p:spPr>
            <a:xfrm>
              <a:off x="16104041" y="8068429"/>
              <a:ext cx="168021" cy="192024"/>
            </a:xfrm>
            <a:prstGeom prst="rect">
              <a:avLst/>
            </a:prstGeom>
          </p:spPr>
        </p:pic>
      </p:grpSp>
      <p:grpSp>
        <p:nvGrpSpPr>
          <p:cNvPr id="359" name="Group 358">
            <a:extLst>
              <a:ext uri="{FF2B5EF4-FFF2-40B4-BE49-F238E27FC236}">
                <a16:creationId xmlns:a16="http://schemas.microsoft.com/office/drawing/2014/main" id="{C41E6903-2626-48CD-9B36-96F1D86D13B1}"/>
              </a:ext>
            </a:extLst>
          </p:cNvPr>
          <p:cNvGrpSpPr/>
          <p:nvPr/>
        </p:nvGrpSpPr>
        <p:grpSpPr>
          <a:xfrm>
            <a:off x="8299626" y="9175305"/>
            <a:ext cx="2055289" cy="338554"/>
            <a:chOff x="16113863" y="9217977"/>
            <a:chExt cx="2055289" cy="338554"/>
          </a:xfrm>
        </p:grpSpPr>
        <p:sp>
          <p:nvSpPr>
            <p:cNvPr id="361" name="TextBox 360">
              <a:extLst>
                <a:ext uri="{FF2B5EF4-FFF2-40B4-BE49-F238E27FC236}">
                  <a16:creationId xmlns:a16="http://schemas.microsoft.com/office/drawing/2014/main" id="{E38746DF-10A7-4B1A-A1A5-627E1EC7629A}"/>
                </a:ext>
              </a:extLst>
            </p:cNvPr>
            <p:cNvSpPr txBox="1"/>
            <p:nvPr/>
          </p:nvSpPr>
          <p:spPr>
            <a:xfrm>
              <a:off x="16450989" y="9217977"/>
              <a:ext cx="171816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EEAB - Container</a:t>
              </a:r>
            </a:p>
          </p:txBody>
        </p:sp>
        <p:pic>
          <p:nvPicPr>
            <p:cNvPr id="362" name="Picture 361">
              <a:extLst>
                <a:ext uri="{FF2B5EF4-FFF2-40B4-BE49-F238E27FC236}">
                  <a16:creationId xmlns:a16="http://schemas.microsoft.com/office/drawing/2014/main" id="{F314F07A-C0E3-4DE0-B92A-7D1405CBF6FE}"/>
                </a:ext>
              </a:extLst>
            </p:cNvPr>
            <p:cNvPicPr>
              <a:picLocks noChangeAspect="1"/>
            </p:cNvPicPr>
            <p:nvPr/>
          </p:nvPicPr>
          <p:blipFill>
            <a:blip r:embed="rId104">
              <a:extLst>
                <a:ext uri="{28A0092B-C50C-407E-A947-70E740481C1C}">
                  <a14:useLocalDpi xmlns:a14="http://schemas.microsoft.com/office/drawing/2010/main" val="0"/>
                </a:ext>
              </a:extLst>
            </a:blip>
            <a:stretch>
              <a:fillRect/>
            </a:stretch>
          </p:blipFill>
          <p:spPr>
            <a:xfrm>
              <a:off x="16113863" y="9286538"/>
              <a:ext cx="166421" cy="192024"/>
            </a:xfrm>
            <a:prstGeom prst="rect">
              <a:avLst/>
            </a:prstGeom>
          </p:spPr>
        </p:pic>
      </p:grpSp>
      <p:grpSp>
        <p:nvGrpSpPr>
          <p:cNvPr id="364" name="Group 363">
            <a:extLst>
              <a:ext uri="{FF2B5EF4-FFF2-40B4-BE49-F238E27FC236}">
                <a16:creationId xmlns:a16="http://schemas.microsoft.com/office/drawing/2014/main" id="{AB13E1BB-4B58-438E-AB0D-C8D290BAF740}"/>
              </a:ext>
            </a:extLst>
          </p:cNvPr>
          <p:cNvGrpSpPr/>
          <p:nvPr/>
        </p:nvGrpSpPr>
        <p:grpSpPr>
          <a:xfrm>
            <a:off x="16180010" y="11223420"/>
            <a:ext cx="1747997" cy="338554"/>
            <a:chOff x="20332251" y="3303263"/>
            <a:chExt cx="1747997" cy="338554"/>
          </a:xfrm>
        </p:grpSpPr>
        <p:sp>
          <p:nvSpPr>
            <p:cNvPr id="366" name="TextBox 365">
              <a:extLst>
                <a:ext uri="{FF2B5EF4-FFF2-40B4-BE49-F238E27FC236}">
                  <a16:creationId xmlns:a16="http://schemas.microsoft.com/office/drawing/2014/main" id="{94174C3C-0B2E-45B8-8910-7F768A7FF523}"/>
                </a:ext>
              </a:extLst>
            </p:cNvPr>
            <p:cNvSpPr txBox="1"/>
            <p:nvPr/>
          </p:nvSpPr>
          <p:spPr>
            <a:xfrm>
              <a:off x="20699229" y="3303263"/>
              <a:ext cx="138101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E902 - Group</a:t>
              </a:r>
            </a:p>
          </p:txBody>
        </p:sp>
        <p:pic>
          <p:nvPicPr>
            <p:cNvPr id="368" name="Picture 367" descr="A picture containing furniture, table&#10;&#10;Description automatically generated">
              <a:extLst>
                <a:ext uri="{FF2B5EF4-FFF2-40B4-BE49-F238E27FC236}">
                  <a16:creationId xmlns:a16="http://schemas.microsoft.com/office/drawing/2014/main" id="{B4845874-9C01-4FCB-91C4-A8CED46A12BA}"/>
                </a:ext>
              </a:extLst>
            </p:cNvPr>
            <p:cNvPicPr>
              <a:picLocks noChangeAspect="1"/>
            </p:cNvPicPr>
            <p:nvPr/>
          </p:nvPicPr>
          <p:blipFill>
            <a:blip r:embed="rId105">
              <a:extLst>
                <a:ext uri="{28A0092B-C50C-407E-A947-70E740481C1C}">
                  <a14:useLocalDpi xmlns:a14="http://schemas.microsoft.com/office/drawing/2010/main" val="0"/>
                </a:ext>
              </a:extLst>
            </a:blip>
            <a:stretch>
              <a:fillRect/>
            </a:stretch>
          </p:blipFill>
          <p:spPr>
            <a:xfrm>
              <a:off x="20332251" y="3394165"/>
              <a:ext cx="192024" cy="144018"/>
            </a:xfrm>
            <a:prstGeom prst="rect">
              <a:avLst/>
            </a:prstGeom>
          </p:spPr>
        </p:pic>
      </p:grpSp>
      <p:grpSp>
        <p:nvGrpSpPr>
          <p:cNvPr id="370" name="Group 369">
            <a:extLst>
              <a:ext uri="{FF2B5EF4-FFF2-40B4-BE49-F238E27FC236}">
                <a16:creationId xmlns:a16="http://schemas.microsoft.com/office/drawing/2014/main" id="{E4A1242F-281F-4F48-84B1-2A7CFFF57606}"/>
              </a:ext>
            </a:extLst>
          </p:cNvPr>
          <p:cNvGrpSpPr/>
          <p:nvPr/>
        </p:nvGrpSpPr>
        <p:grpSpPr>
          <a:xfrm>
            <a:off x="20351309" y="10540284"/>
            <a:ext cx="2540393" cy="338554"/>
            <a:chOff x="20332251" y="4111137"/>
            <a:chExt cx="2540393" cy="338554"/>
          </a:xfrm>
        </p:grpSpPr>
        <p:sp>
          <p:nvSpPr>
            <p:cNvPr id="372" name="TextBox 371">
              <a:extLst>
                <a:ext uri="{FF2B5EF4-FFF2-40B4-BE49-F238E27FC236}">
                  <a16:creationId xmlns:a16="http://schemas.microsoft.com/office/drawing/2014/main" id="{975A9E8A-EFD8-489D-A21F-62F04F16C312}"/>
                </a:ext>
              </a:extLst>
            </p:cNvPr>
            <p:cNvSpPr txBox="1"/>
            <p:nvPr/>
          </p:nvSpPr>
          <p:spPr>
            <a:xfrm>
              <a:off x="20699229" y="4111137"/>
              <a:ext cx="217341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F818 - </a:t>
              </a:r>
              <a:r>
                <a:rPr lang="en-US" sz="1600" err="1">
                  <a:solidFill>
                    <a:srgbClr val="333333"/>
                  </a:solidFill>
                  <a:latin typeface="Segoe UI" panose="020B0502040204020203" pitchFamily="34" charset="0"/>
                  <a:cs typeface="Segoe UI" panose="020B0502040204020203" pitchFamily="34" charset="0"/>
                </a:rPr>
                <a:t>IogicalNetwork</a:t>
              </a:r>
              <a:endParaRPr lang="en-US" sz="1600">
                <a:solidFill>
                  <a:srgbClr val="333333"/>
                </a:solidFill>
                <a:latin typeface="Segoe UI" panose="020B0502040204020203" pitchFamily="34" charset="0"/>
                <a:cs typeface="Segoe UI" panose="020B0502040204020203" pitchFamily="34" charset="0"/>
              </a:endParaRPr>
            </a:p>
          </p:txBody>
        </p:sp>
        <p:pic>
          <p:nvPicPr>
            <p:cNvPr id="374" name="Picture 373" descr="A picture containing clipart&#10;&#10;Description automatically generated">
              <a:extLst>
                <a:ext uri="{FF2B5EF4-FFF2-40B4-BE49-F238E27FC236}">
                  <a16:creationId xmlns:a16="http://schemas.microsoft.com/office/drawing/2014/main" id="{0DF153A6-B469-4424-B61F-50FD6D01A93A}"/>
                </a:ext>
              </a:extLst>
            </p:cNvPr>
            <p:cNvPicPr>
              <a:picLocks noChangeAspect="1"/>
            </p:cNvPicPr>
            <p:nvPr/>
          </p:nvPicPr>
          <p:blipFill>
            <a:blip r:embed="rId106">
              <a:extLst>
                <a:ext uri="{28A0092B-C50C-407E-A947-70E740481C1C}">
                  <a14:useLocalDpi xmlns:a14="http://schemas.microsoft.com/office/drawing/2010/main" val="0"/>
                </a:ext>
              </a:extLst>
            </a:blip>
            <a:stretch>
              <a:fillRect/>
            </a:stretch>
          </p:blipFill>
          <p:spPr>
            <a:xfrm>
              <a:off x="20332251" y="4229207"/>
              <a:ext cx="192024" cy="102413"/>
            </a:xfrm>
            <a:prstGeom prst="rect">
              <a:avLst/>
            </a:prstGeom>
          </p:spPr>
        </p:pic>
      </p:grpSp>
      <p:grpSp>
        <p:nvGrpSpPr>
          <p:cNvPr id="382" name="Group 381">
            <a:extLst>
              <a:ext uri="{FF2B5EF4-FFF2-40B4-BE49-F238E27FC236}">
                <a16:creationId xmlns:a16="http://schemas.microsoft.com/office/drawing/2014/main" id="{F698E0F6-11AB-496E-9D8F-E824E1642ED6}"/>
              </a:ext>
            </a:extLst>
          </p:cNvPr>
          <p:cNvGrpSpPr/>
          <p:nvPr/>
        </p:nvGrpSpPr>
        <p:grpSpPr>
          <a:xfrm>
            <a:off x="20351309" y="6689466"/>
            <a:ext cx="1976495" cy="338554"/>
            <a:chOff x="16317701" y="1669577"/>
            <a:chExt cx="1976495" cy="338554"/>
          </a:xfrm>
        </p:grpSpPr>
        <p:sp>
          <p:nvSpPr>
            <p:cNvPr id="384" name="TextBox 383">
              <a:extLst>
                <a:ext uri="{FF2B5EF4-FFF2-40B4-BE49-F238E27FC236}">
                  <a16:creationId xmlns:a16="http://schemas.microsoft.com/office/drawing/2014/main" id="{AC80F2D0-43FF-44FF-8B66-6C61ADAA8BF5}"/>
                </a:ext>
              </a:extLst>
            </p:cNvPr>
            <p:cNvSpPr txBox="1"/>
            <p:nvPr/>
          </p:nvSpPr>
          <p:spPr>
            <a:xfrm>
              <a:off x="16679651" y="1669577"/>
              <a:ext cx="161454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F167 - </a:t>
              </a:r>
              <a:r>
                <a:rPr lang="en-US" sz="1600" err="1">
                  <a:solidFill>
                    <a:srgbClr val="333333"/>
                  </a:solidFill>
                  <a:latin typeface="Segoe UI" panose="020B0502040204020203" pitchFamily="34" charset="0"/>
                  <a:cs typeface="Segoe UI" panose="020B0502040204020203" pitchFamily="34" charset="0"/>
                </a:rPr>
                <a:t>InfoSolid</a:t>
              </a:r>
              <a:endParaRPr lang="en-US" sz="1600">
                <a:solidFill>
                  <a:srgbClr val="333333"/>
                </a:solidFill>
                <a:latin typeface="Segoe UI" panose="020B0502040204020203" pitchFamily="34" charset="0"/>
                <a:cs typeface="Segoe UI" panose="020B0502040204020203" pitchFamily="34" charset="0"/>
              </a:endParaRPr>
            </a:p>
          </p:txBody>
        </p:sp>
        <p:pic>
          <p:nvPicPr>
            <p:cNvPr id="386" name="Picture 385">
              <a:extLst>
                <a:ext uri="{FF2B5EF4-FFF2-40B4-BE49-F238E27FC236}">
                  <a16:creationId xmlns:a16="http://schemas.microsoft.com/office/drawing/2014/main" id="{2DE409B4-9859-4438-8B6E-F1238D57F1DA}"/>
                </a:ext>
              </a:extLst>
            </p:cNvPr>
            <p:cNvPicPr>
              <a:picLocks noChangeAspect="1"/>
            </p:cNvPicPr>
            <p:nvPr/>
          </p:nvPicPr>
          <p:blipFill>
            <a:blip r:embed="rId107">
              <a:extLst>
                <a:ext uri="{28A0092B-C50C-407E-A947-70E740481C1C}">
                  <a14:useLocalDpi xmlns:a14="http://schemas.microsoft.com/office/drawing/2010/main" val="0"/>
                </a:ext>
              </a:extLst>
            </a:blip>
            <a:stretch>
              <a:fillRect/>
            </a:stretch>
          </p:blipFill>
          <p:spPr>
            <a:xfrm>
              <a:off x="16317701" y="1744032"/>
              <a:ext cx="201168" cy="201168"/>
            </a:xfrm>
            <a:prstGeom prst="rect">
              <a:avLst/>
            </a:prstGeom>
          </p:spPr>
        </p:pic>
      </p:grpSp>
      <p:grpSp>
        <p:nvGrpSpPr>
          <p:cNvPr id="388" name="Group 387">
            <a:extLst>
              <a:ext uri="{FF2B5EF4-FFF2-40B4-BE49-F238E27FC236}">
                <a16:creationId xmlns:a16="http://schemas.microsoft.com/office/drawing/2014/main" id="{8E1DCFA3-41DC-4522-BA65-B5CECEDFEBEC}"/>
              </a:ext>
            </a:extLst>
          </p:cNvPr>
          <p:cNvGrpSpPr/>
          <p:nvPr/>
        </p:nvGrpSpPr>
        <p:grpSpPr>
          <a:xfrm>
            <a:off x="8299626" y="7242312"/>
            <a:ext cx="2631757" cy="338554"/>
            <a:chOff x="16322876" y="3612119"/>
            <a:chExt cx="2631757" cy="338554"/>
          </a:xfrm>
        </p:grpSpPr>
        <p:sp>
          <p:nvSpPr>
            <p:cNvPr id="390" name="TextBox 389">
              <a:extLst>
                <a:ext uri="{FF2B5EF4-FFF2-40B4-BE49-F238E27FC236}">
                  <a16:creationId xmlns:a16="http://schemas.microsoft.com/office/drawing/2014/main" id="{8DBF4CF1-0401-4E6E-86EE-092C81637E86}"/>
                </a:ext>
              </a:extLst>
            </p:cNvPr>
            <p:cNvSpPr txBox="1"/>
            <p:nvPr/>
          </p:nvSpPr>
          <p:spPr>
            <a:xfrm>
              <a:off x="16679651" y="3612119"/>
              <a:ext cx="227498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EC61 - </a:t>
              </a:r>
              <a:r>
                <a:rPr lang="en-US" sz="1600" err="1">
                  <a:solidFill>
                    <a:srgbClr val="333333"/>
                  </a:solidFill>
                  <a:latin typeface="Segoe UI" panose="020B0502040204020203" pitchFamily="34" charset="0"/>
                  <a:cs typeface="Segoe UI" panose="020B0502040204020203" pitchFamily="34" charset="0"/>
                </a:rPr>
                <a:t>CompletedSolid</a:t>
              </a:r>
              <a:endParaRPr lang="en-US" sz="1600">
                <a:solidFill>
                  <a:srgbClr val="333333"/>
                </a:solidFill>
                <a:latin typeface="Segoe UI" panose="020B0502040204020203" pitchFamily="34" charset="0"/>
                <a:cs typeface="Segoe UI" panose="020B0502040204020203" pitchFamily="34" charset="0"/>
              </a:endParaRPr>
            </a:p>
          </p:txBody>
        </p:sp>
        <p:pic>
          <p:nvPicPr>
            <p:cNvPr id="392" name="Picture 391" descr="A picture containing object&#10;&#10;Description automatically generated">
              <a:extLst>
                <a:ext uri="{FF2B5EF4-FFF2-40B4-BE49-F238E27FC236}">
                  <a16:creationId xmlns:a16="http://schemas.microsoft.com/office/drawing/2014/main" id="{C4179B40-B799-4338-8584-CCFF3375F35D}"/>
                </a:ext>
              </a:extLst>
            </p:cNvPr>
            <p:cNvPicPr>
              <a:picLocks noChangeAspect="1"/>
            </p:cNvPicPr>
            <p:nvPr/>
          </p:nvPicPr>
          <p:blipFill>
            <a:blip r:embed="rId108">
              <a:extLst>
                <a:ext uri="{28A0092B-C50C-407E-A947-70E740481C1C}">
                  <a14:useLocalDpi xmlns:a14="http://schemas.microsoft.com/office/drawing/2010/main" val="0"/>
                </a:ext>
              </a:extLst>
            </a:blip>
            <a:stretch>
              <a:fillRect/>
            </a:stretch>
          </p:blipFill>
          <p:spPr>
            <a:xfrm>
              <a:off x="16322876" y="3671502"/>
              <a:ext cx="200530" cy="210312"/>
            </a:xfrm>
            <a:prstGeom prst="rect">
              <a:avLst/>
            </a:prstGeom>
          </p:spPr>
        </p:pic>
      </p:grpSp>
      <p:grpSp>
        <p:nvGrpSpPr>
          <p:cNvPr id="394" name="Group 393">
            <a:extLst>
              <a:ext uri="{FF2B5EF4-FFF2-40B4-BE49-F238E27FC236}">
                <a16:creationId xmlns:a16="http://schemas.microsoft.com/office/drawing/2014/main" id="{98661D4A-4DF7-4DA8-BB9C-064C7D0C3537}"/>
              </a:ext>
            </a:extLst>
          </p:cNvPr>
          <p:cNvGrpSpPr/>
          <p:nvPr/>
        </p:nvGrpSpPr>
        <p:grpSpPr>
          <a:xfrm>
            <a:off x="8299626" y="11108298"/>
            <a:ext cx="2696012" cy="338554"/>
            <a:chOff x="16313636" y="4275882"/>
            <a:chExt cx="2696012" cy="338554"/>
          </a:xfrm>
        </p:grpSpPr>
        <p:sp>
          <p:nvSpPr>
            <p:cNvPr id="396" name="TextBox 395">
              <a:extLst>
                <a:ext uri="{FF2B5EF4-FFF2-40B4-BE49-F238E27FC236}">
                  <a16:creationId xmlns:a16="http://schemas.microsoft.com/office/drawing/2014/main" id="{09E18457-B2CD-4D01-9C43-B2DF69CC0293}"/>
                </a:ext>
              </a:extLst>
            </p:cNvPr>
            <p:cNvSpPr txBox="1"/>
            <p:nvPr/>
          </p:nvSpPr>
          <p:spPr>
            <a:xfrm>
              <a:off x="16679651" y="4275882"/>
              <a:ext cx="232999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F5C9 - </a:t>
              </a:r>
              <a:r>
                <a:rPr lang="en-US" sz="1600" err="1">
                  <a:solidFill>
                    <a:srgbClr val="333333"/>
                  </a:solidFill>
                  <a:latin typeface="Segoe UI" panose="020B0502040204020203" pitchFamily="34" charset="0"/>
                  <a:cs typeface="Segoe UI" panose="020B0502040204020203" pitchFamily="34" charset="0"/>
                </a:rPr>
                <a:t>CriticalErrorSolid</a:t>
              </a:r>
              <a:endParaRPr lang="en-US" sz="1600">
                <a:solidFill>
                  <a:srgbClr val="333333"/>
                </a:solidFill>
                <a:latin typeface="Segoe UI" panose="020B0502040204020203" pitchFamily="34" charset="0"/>
                <a:cs typeface="Segoe UI" panose="020B0502040204020203" pitchFamily="34" charset="0"/>
              </a:endParaRPr>
            </a:p>
          </p:txBody>
        </p:sp>
        <p:pic>
          <p:nvPicPr>
            <p:cNvPr id="398" name="Picture 397">
              <a:extLst>
                <a:ext uri="{FF2B5EF4-FFF2-40B4-BE49-F238E27FC236}">
                  <a16:creationId xmlns:a16="http://schemas.microsoft.com/office/drawing/2014/main" id="{AACD00A7-C309-435C-83ED-104E7F90AFCC}"/>
                </a:ext>
              </a:extLst>
            </p:cNvPr>
            <p:cNvPicPr>
              <a:picLocks noChangeAspect="1"/>
            </p:cNvPicPr>
            <p:nvPr/>
          </p:nvPicPr>
          <p:blipFill>
            <a:blip r:embed="rId109">
              <a:extLst>
                <a:ext uri="{28A0092B-C50C-407E-A947-70E740481C1C}">
                  <a14:useLocalDpi xmlns:a14="http://schemas.microsoft.com/office/drawing/2010/main" val="0"/>
                </a:ext>
              </a:extLst>
            </a:blip>
            <a:stretch>
              <a:fillRect/>
            </a:stretch>
          </p:blipFill>
          <p:spPr>
            <a:xfrm>
              <a:off x="16313636" y="4343264"/>
              <a:ext cx="201168" cy="201168"/>
            </a:xfrm>
            <a:prstGeom prst="rect">
              <a:avLst/>
            </a:prstGeom>
          </p:spPr>
        </p:pic>
      </p:grpSp>
      <p:sp>
        <p:nvSpPr>
          <p:cNvPr id="6" name="Text Placeholder 5">
            <a:extLst>
              <a:ext uri="{FF2B5EF4-FFF2-40B4-BE49-F238E27FC236}">
                <a16:creationId xmlns:a16="http://schemas.microsoft.com/office/drawing/2014/main" id="{ECA6F0A2-66B8-4B83-BC08-9761A4070925}"/>
              </a:ext>
            </a:extLst>
          </p:cNvPr>
          <p:cNvSpPr>
            <a:spLocks noGrp="1"/>
          </p:cNvSpPr>
          <p:nvPr>
            <p:ph type="body" sz="quarter" idx="11"/>
          </p:nvPr>
        </p:nvSpPr>
        <p:spPr/>
        <p:txBody>
          <a:bodyPr/>
          <a:lstStyle/>
          <a:p>
            <a:r>
              <a:rPr lang="en-US"/>
              <a:t>Server MDL2 Assets</a:t>
            </a:r>
          </a:p>
        </p:txBody>
      </p:sp>
      <p:sp>
        <p:nvSpPr>
          <p:cNvPr id="2" name="Text Placeholder 1">
            <a:extLst>
              <a:ext uri="{FF2B5EF4-FFF2-40B4-BE49-F238E27FC236}">
                <a16:creationId xmlns:a16="http://schemas.microsoft.com/office/drawing/2014/main" id="{1C0B908C-E1BC-4040-BA06-7EA12548A9DE}"/>
              </a:ext>
            </a:extLst>
          </p:cNvPr>
          <p:cNvSpPr>
            <a:spLocks noGrp="1"/>
          </p:cNvSpPr>
          <p:nvPr>
            <p:ph type="body" sz="quarter" idx="13"/>
          </p:nvPr>
        </p:nvSpPr>
        <p:spPr/>
        <p:txBody>
          <a:bodyPr/>
          <a:lstStyle/>
          <a:p>
            <a:r>
              <a:rPr lang="en-US"/>
              <a:t>CONTENT</a:t>
            </a:r>
          </a:p>
        </p:txBody>
      </p:sp>
    </p:spTree>
    <p:extLst>
      <p:ext uri="{BB962C8B-B14F-4D97-AF65-F5344CB8AC3E}">
        <p14:creationId xmlns:p14="http://schemas.microsoft.com/office/powerpoint/2010/main" val="678756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4" name="Group 873">
            <a:extLst>
              <a:ext uri="{FF2B5EF4-FFF2-40B4-BE49-F238E27FC236}">
                <a16:creationId xmlns:a16="http://schemas.microsoft.com/office/drawing/2014/main" id="{3DE91FEF-B9DD-4053-9561-27EA9B474A34}"/>
              </a:ext>
            </a:extLst>
          </p:cNvPr>
          <p:cNvGrpSpPr/>
          <p:nvPr/>
        </p:nvGrpSpPr>
        <p:grpSpPr>
          <a:xfrm>
            <a:off x="575326" y="8621333"/>
            <a:ext cx="2578839" cy="338554"/>
            <a:chOff x="456628" y="1207092"/>
            <a:chExt cx="2578839" cy="338554"/>
          </a:xfrm>
        </p:grpSpPr>
        <p:sp>
          <p:nvSpPr>
            <p:cNvPr id="58" name="TextBox 57">
              <a:extLst>
                <a:ext uri="{FF2B5EF4-FFF2-40B4-BE49-F238E27FC236}">
                  <a16:creationId xmlns:a16="http://schemas.microsoft.com/office/drawing/2014/main" id="{9DF3D37A-4DA5-4CAB-A234-BBE770ABAB75}"/>
                </a:ext>
              </a:extLst>
            </p:cNvPr>
            <p:cNvSpPr txBox="1"/>
            <p:nvPr/>
          </p:nvSpPr>
          <p:spPr>
            <a:xfrm>
              <a:off x="818578" y="1207092"/>
              <a:ext cx="221688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F38E - </a:t>
              </a:r>
              <a:r>
                <a:rPr lang="en-US" sz="1600" err="1">
                  <a:solidFill>
                    <a:srgbClr val="333333"/>
                  </a:solidFill>
                  <a:latin typeface="Segoe UI" panose="020B0502040204020203" pitchFamily="34" charset="0"/>
                  <a:cs typeface="Segoe UI" panose="020B0502040204020203" pitchFamily="34" charset="0"/>
                </a:rPr>
                <a:t>OnlineResource</a:t>
              </a:r>
              <a:endParaRPr lang="en-US" sz="1600">
                <a:solidFill>
                  <a:srgbClr val="333333"/>
                </a:solidFill>
                <a:latin typeface="Segoe UI" panose="020B0502040204020203" pitchFamily="34" charset="0"/>
                <a:cs typeface="Segoe UI" panose="020B0502040204020203" pitchFamily="34" charset="0"/>
              </a:endParaRPr>
            </a:p>
          </p:txBody>
        </p:sp>
        <p:pic>
          <p:nvPicPr>
            <p:cNvPr id="170" name="Picture 169">
              <a:extLst>
                <a:ext uri="{FF2B5EF4-FFF2-40B4-BE49-F238E27FC236}">
                  <a16:creationId xmlns:a16="http://schemas.microsoft.com/office/drawing/2014/main" id="{517A36C7-5033-4264-8740-59CA946EAC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628" y="1272662"/>
              <a:ext cx="192024" cy="192024"/>
            </a:xfrm>
            <a:prstGeom prst="rect">
              <a:avLst/>
            </a:prstGeom>
          </p:spPr>
        </p:pic>
      </p:grpSp>
      <p:grpSp>
        <p:nvGrpSpPr>
          <p:cNvPr id="875" name="Group 874">
            <a:extLst>
              <a:ext uri="{FF2B5EF4-FFF2-40B4-BE49-F238E27FC236}">
                <a16:creationId xmlns:a16="http://schemas.microsoft.com/office/drawing/2014/main" id="{BA7AE316-63DB-46EC-85E5-2B4966BC636C}"/>
              </a:ext>
            </a:extLst>
          </p:cNvPr>
          <p:cNvGrpSpPr/>
          <p:nvPr/>
        </p:nvGrpSpPr>
        <p:grpSpPr>
          <a:xfrm>
            <a:off x="575326" y="9273230"/>
            <a:ext cx="1976495" cy="338554"/>
            <a:chOff x="456628" y="1875307"/>
            <a:chExt cx="1976495" cy="338554"/>
          </a:xfrm>
        </p:grpSpPr>
        <p:sp>
          <p:nvSpPr>
            <p:cNvPr id="56" name="TextBox 55">
              <a:extLst>
                <a:ext uri="{FF2B5EF4-FFF2-40B4-BE49-F238E27FC236}">
                  <a16:creationId xmlns:a16="http://schemas.microsoft.com/office/drawing/2014/main" id="{39FF88DE-6645-4504-8163-D4DDAAFC85B8}"/>
                </a:ext>
              </a:extLst>
            </p:cNvPr>
            <p:cNvSpPr txBox="1"/>
            <p:nvPr/>
          </p:nvSpPr>
          <p:spPr>
            <a:xfrm>
              <a:off x="818578" y="1875307"/>
              <a:ext cx="161454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E8E5 - </a:t>
              </a:r>
              <a:r>
                <a:rPr lang="en-US" sz="1600" err="1">
                  <a:solidFill>
                    <a:srgbClr val="333333"/>
                  </a:solidFill>
                  <a:latin typeface="Segoe UI" panose="020B0502040204020203" pitchFamily="34" charset="0"/>
                  <a:cs typeface="Segoe UI" panose="020B0502040204020203" pitchFamily="34" charset="0"/>
                </a:rPr>
                <a:t>OpenFile</a:t>
              </a:r>
              <a:endParaRPr lang="en-US" sz="1600">
                <a:solidFill>
                  <a:srgbClr val="333333"/>
                </a:solidFill>
                <a:latin typeface="Segoe UI" panose="020B0502040204020203" pitchFamily="34" charset="0"/>
                <a:cs typeface="Segoe UI" panose="020B0502040204020203" pitchFamily="34" charset="0"/>
              </a:endParaRPr>
            </a:p>
          </p:txBody>
        </p:sp>
        <p:pic>
          <p:nvPicPr>
            <p:cNvPr id="172" name="Picture 171">
              <a:extLst>
                <a:ext uri="{FF2B5EF4-FFF2-40B4-BE49-F238E27FC236}">
                  <a16:creationId xmlns:a16="http://schemas.microsoft.com/office/drawing/2014/main" id="{C51394D0-2E5E-4123-A0D9-A0DAF882CA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628" y="1940877"/>
              <a:ext cx="192024" cy="192024"/>
            </a:xfrm>
            <a:prstGeom prst="rect">
              <a:avLst/>
            </a:prstGeom>
          </p:spPr>
        </p:pic>
      </p:grpSp>
      <p:grpSp>
        <p:nvGrpSpPr>
          <p:cNvPr id="876" name="Group 875">
            <a:extLst>
              <a:ext uri="{FF2B5EF4-FFF2-40B4-BE49-F238E27FC236}">
                <a16:creationId xmlns:a16="http://schemas.microsoft.com/office/drawing/2014/main" id="{D5E26513-10B9-4B5A-95C6-142040BD1CE0}"/>
              </a:ext>
            </a:extLst>
          </p:cNvPr>
          <p:cNvGrpSpPr/>
          <p:nvPr/>
        </p:nvGrpSpPr>
        <p:grpSpPr>
          <a:xfrm>
            <a:off x="575326" y="9925127"/>
            <a:ext cx="3218822" cy="338554"/>
            <a:chOff x="456628" y="2543522"/>
            <a:chExt cx="3218822" cy="338554"/>
          </a:xfrm>
        </p:grpSpPr>
        <p:sp>
          <p:nvSpPr>
            <p:cNvPr id="54" name="TextBox 53">
              <a:extLst>
                <a:ext uri="{FF2B5EF4-FFF2-40B4-BE49-F238E27FC236}">
                  <a16:creationId xmlns:a16="http://schemas.microsoft.com/office/drawing/2014/main" id="{19F5A001-5039-46F7-ACAC-8251633F0776}"/>
                </a:ext>
              </a:extLst>
            </p:cNvPr>
            <p:cNvSpPr txBox="1"/>
            <p:nvPr/>
          </p:nvSpPr>
          <p:spPr>
            <a:xfrm>
              <a:off x="818578" y="2543522"/>
              <a:ext cx="285687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ED25 - </a:t>
              </a:r>
              <a:r>
                <a:rPr lang="en-US" sz="1600" err="1">
                  <a:solidFill>
                    <a:srgbClr val="333333"/>
                  </a:solidFill>
                  <a:latin typeface="Segoe UI" panose="020B0502040204020203" pitchFamily="34" charset="0"/>
                  <a:cs typeface="Segoe UI" panose="020B0502040204020203" pitchFamily="34" charset="0"/>
                </a:rPr>
                <a:t>OpenFolderHorizontal</a:t>
              </a:r>
              <a:endParaRPr lang="en-US" sz="1600">
                <a:solidFill>
                  <a:srgbClr val="333333"/>
                </a:solidFill>
                <a:latin typeface="Segoe UI" panose="020B0502040204020203" pitchFamily="34" charset="0"/>
                <a:cs typeface="Segoe UI" panose="020B0502040204020203" pitchFamily="34" charset="0"/>
              </a:endParaRPr>
            </a:p>
          </p:txBody>
        </p:sp>
        <p:pic>
          <p:nvPicPr>
            <p:cNvPr id="174" name="Picture 173">
              <a:extLst>
                <a:ext uri="{FF2B5EF4-FFF2-40B4-BE49-F238E27FC236}">
                  <a16:creationId xmlns:a16="http://schemas.microsoft.com/office/drawing/2014/main" id="{E722AF1D-E785-4002-B458-8A05C7FF13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628" y="2609092"/>
              <a:ext cx="192024" cy="192024"/>
            </a:xfrm>
            <a:prstGeom prst="rect">
              <a:avLst/>
            </a:prstGeom>
          </p:spPr>
        </p:pic>
      </p:grpSp>
      <p:grpSp>
        <p:nvGrpSpPr>
          <p:cNvPr id="877" name="Group 876">
            <a:extLst>
              <a:ext uri="{FF2B5EF4-FFF2-40B4-BE49-F238E27FC236}">
                <a16:creationId xmlns:a16="http://schemas.microsoft.com/office/drawing/2014/main" id="{C3B94575-6136-4A03-BB7E-B7A2D49FD07F}"/>
              </a:ext>
            </a:extLst>
          </p:cNvPr>
          <p:cNvGrpSpPr/>
          <p:nvPr/>
        </p:nvGrpSpPr>
        <p:grpSpPr>
          <a:xfrm>
            <a:off x="575326" y="10577024"/>
            <a:ext cx="3024858" cy="338554"/>
            <a:chOff x="456628" y="3211737"/>
            <a:chExt cx="3024858" cy="338554"/>
          </a:xfrm>
        </p:grpSpPr>
        <p:sp>
          <p:nvSpPr>
            <p:cNvPr id="52" name="TextBox 51">
              <a:extLst>
                <a:ext uri="{FF2B5EF4-FFF2-40B4-BE49-F238E27FC236}">
                  <a16:creationId xmlns:a16="http://schemas.microsoft.com/office/drawing/2014/main" id="{F27A08FE-79DF-4E55-ACA4-4129CAAA9697}"/>
                </a:ext>
              </a:extLst>
            </p:cNvPr>
            <p:cNvSpPr txBox="1"/>
            <p:nvPr/>
          </p:nvSpPr>
          <p:spPr>
            <a:xfrm>
              <a:off x="818578" y="3211737"/>
              <a:ext cx="266290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E8A7 - </a:t>
              </a:r>
              <a:r>
                <a:rPr lang="en-US" sz="1600" err="1">
                  <a:solidFill>
                    <a:srgbClr val="333333"/>
                  </a:solidFill>
                  <a:latin typeface="Segoe UI" panose="020B0502040204020203" pitchFamily="34" charset="0"/>
                  <a:cs typeface="Segoe UI" panose="020B0502040204020203" pitchFamily="34" charset="0"/>
                </a:rPr>
                <a:t>OpenInNewWindow</a:t>
              </a:r>
              <a:endParaRPr lang="en-US" sz="1600">
                <a:solidFill>
                  <a:srgbClr val="333333"/>
                </a:solidFill>
                <a:latin typeface="Segoe UI" panose="020B0502040204020203" pitchFamily="34" charset="0"/>
                <a:cs typeface="Segoe UI" panose="020B0502040204020203" pitchFamily="34" charset="0"/>
              </a:endParaRPr>
            </a:p>
          </p:txBody>
        </p:sp>
        <p:pic>
          <p:nvPicPr>
            <p:cNvPr id="176" name="Picture 175">
              <a:extLst>
                <a:ext uri="{FF2B5EF4-FFF2-40B4-BE49-F238E27FC236}">
                  <a16:creationId xmlns:a16="http://schemas.microsoft.com/office/drawing/2014/main" id="{2273E8AC-9823-4E60-8D40-F6F599FDB2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6628" y="3277307"/>
              <a:ext cx="192024" cy="192024"/>
            </a:xfrm>
            <a:prstGeom prst="rect">
              <a:avLst/>
            </a:prstGeom>
          </p:spPr>
        </p:pic>
      </p:grpSp>
      <p:grpSp>
        <p:nvGrpSpPr>
          <p:cNvPr id="878" name="Group 877">
            <a:extLst>
              <a:ext uri="{FF2B5EF4-FFF2-40B4-BE49-F238E27FC236}">
                <a16:creationId xmlns:a16="http://schemas.microsoft.com/office/drawing/2014/main" id="{17D50517-8F20-47F0-A052-D1D1DE79B2C7}"/>
              </a:ext>
            </a:extLst>
          </p:cNvPr>
          <p:cNvGrpSpPr/>
          <p:nvPr/>
        </p:nvGrpSpPr>
        <p:grpSpPr>
          <a:xfrm>
            <a:off x="575326" y="11228921"/>
            <a:ext cx="1641275" cy="338554"/>
            <a:chOff x="456628" y="3879952"/>
            <a:chExt cx="1641275" cy="338554"/>
          </a:xfrm>
        </p:grpSpPr>
        <p:sp>
          <p:nvSpPr>
            <p:cNvPr id="50" name="TextBox 49">
              <a:extLst>
                <a:ext uri="{FF2B5EF4-FFF2-40B4-BE49-F238E27FC236}">
                  <a16:creationId xmlns:a16="http://schemas.microsoft.com/office/drawing/2014/main" id="{3BFA399C-9011-4775-9711-DF5F103AA172}"/>
                </a:ext>
              </a:extLst>
            </p:cNvPr>
            <p:cNvSpPr txBox="1"/>
            <p:nvPr/>
          </p:nvSpPr>
          <p:spPr>
            <a:xfrm>
              <a:off x="818578" y="3879952"/>
              <a:ext cx="127932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E77F - Paste</a:t>
              </a:r>
            </a:p>
          </p:txBody>
        </p:sp>
        <p:pic>
          <p:nvPicPr>
            <p:cNvPr id="178" name="Picture 177">
              <a:extLst>
                <a:ext uri="{FF2B5EF4-FFF2-40B4-BE49-F238E27FC236}">
                  <a16:creationId xmlns:a16="http://schemas.microsoft.com/office/drawing/2014/main" id="{50C89230-F80D-446D-9C3F-3210386D294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6628" y="3945522"/>
              <a:ext cx="192024" cy="192024"/>
            </a:xfrm>
            <a:prstGeom prst="rect">
              <a:avLst/>
            </a:prstGeom>
          </p:spPr>
        </p:pic>
      </p:grpSp>
      <p:grpSp>
        <p:nvGrpSpPr>
          <p:cNvPr id="879" name="Group 878">
            <a:extLst>
              <a:ext uri="{FF2B5EF4-FFF2-40B4-BE49-F238E27FC236}">
                <a16:creationId xmlns:a16="http://schemas.microsoft.com/office/drawing/2014/main" id="{8B92CA93-DEA6-4181-A53A-9C5B6C3DA321}"/>
              </a:ext>
            </a:extLst>
          </p:cNvPr>
          <p:cNvGrpSpPr/>
          <p:nvPr/>
        </p:nvGrpSpPr>
        <p:grpSpPr>
          <a:xfrm>
            <a:off x="575326" y="11880818"/>
            <a:ext cx="1698983" cy="338554"/>
            <a:chOff x="456628" y="4548167"/>
            <a:chExt cx="1698983" cy="338554"/>
          </a:xfrm>
        </p:grpSpPr>
        <p:sp>
          <p:nvSpPr>
            <p:cNvPr id="48" name="TextBox 47">
              <a:extLst>
                <a:ext uri="{FF2B5EF4-FFF2-40B4-BE49-F238E27FC236}">
                  <a16:creationId xmlns:a16="http://schemas.microsoft.com/office/drawing/2014/main" id="{E44E4CA6-A9FD-4780-9AD3-F12486B7CC21}"/>
                </a:ext>
              </a:extLst>
            </p:cNvPr>
            <p:cNvSpPr txBox="1"/>
            <p:nvPr/>
          </p:nvSpPr>
          <p:spPr>
            <a:xfrm>
              <a:off x="818578" y="4548167"/>
              <a:ext cx="133703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E769 - Pause</a:t>
              </a:r>
            </a:p>
          </p:txBody>
        </p:sp>
        <p:pic>
          <p:nvPicPr>
            <p:cNvPr id="180" name="Picture 179">
              <a:extLst>
                <a:ext uri="{FF2B5EF4-FFF2-40B4-BE49-F238E27FC236}">
                  <a16:creationId xmlns:a16="http://schemas.microsoft.com/office/drawing/2014/main" id="{C32E6498-8AD0-4E13-850D-1353FB4C1D7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6628" y="4613737"/>
              <a:ext cx="192024" cy="192024"/>
            </a:xfrm>
            <a:prstGeom prst="rect">
              <a:avLst/>
            </a:prstGeom>
          </p:spPr>
        </p:pic>
      </p:grpSp>
      <p:grpSp>
        <p:nvGrpSpPr>
          <p:cNvPr id="880" name="Group 879">
            <a:extLst>
              <a:ext uri="{FF2B5EF4-FFF2-40B4-BE49-F238E27FC236}">
                <a16:creationId xmlns:a16="http://schemas.microsoft.com/office/drawing/2014/main" id="{B3D64F0A-CF05-4BC9-AF10-42C6B4F41CC5}"/>
              </a:ext>
            </a:extLst>
          </p:cNvPr>
          <p:cNvGrpSpPr/>
          <p:nvPr/>
        </p:nvGrpSpPr>
        <p:grpSpPr>
          <a:xfrm>
            <a:off x="575326" y="12532714"/>
            <a:ext cx="1529257" cy="338554"/>
            <a:chOff x="456628" y="5216382"/>
            <a:chExt cx="1529257" cy="338554"/>
          </a:xfrm>
        </p:grpSpPr>
        <p:sp>
          <p:nvSpPr>
            <p:cNvPr id="46" name="TextBox 45">
              <a:extLst>
                <a:ext uri="{FF2B5EF4-FFF2-40B4-BE49-F238E27FC236}">
                  <a16:creationId xmlns:a16="http://schemas.microsoft.com/office/drawing/2014/main" id="{3B4BEB94-A534-4673-B968-2C9B73DE55D9}"/>
                </a:ext>
              </a:extLst>
            </p:cNvPr>
            <p:cNvSpPr txBox="1"/>
            <p:nvPr/>
          </p:nvSpPr>
          <p:spPr>
            <a:xfrm>
              <a:off x="818578" y="5216382"/>
              <a:ext cx="116730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E977 - PC1</a:t>
              </a:r>
            </a:p>
          </p:txBody>
        </p:sp>
        <p:pic>
          <p:nvPicPr>
            <p:cNvPr id="182" name="Picture 181">
              <a:extLst>
                <a:ext uri="{FF2B5EF4-FFF2-40B4-BE49-F238E27FC236}">
                  <a16:creationId xmlns:a16="http://schemas.microsoft.com/office/drawing/2014/main" id="{3EF77A25-649A-48F6-84B6-DE75B1E971E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6628" y="5281952"/>
              <a:ext cx="192024" cy="192024"/>
            </a:xfrm>
            <a:prstGeom prst="rect">
              <a:avLst/>
            </a:prstGeom>
          </p:spPr>
        </p:pic>
      </p:grpSp>
      <p:grpSp>
        <p:nvGrpSpPr>
          <p:cNvPr id="881" name="Group 880">
            <a:extLst>
              <a:ext uri="{FF2B5EF4-FFF2-40B4-BE49-F238E27FC236}">
                <a16:creationId xmlns:a16="http://schemas.microsoft.com/office/drawing/2014/main" id="{A29A02F3-D4E5-4C8B-AC15-D810C24CA0C5}"/>
              </a:ext>
            </a:extLst>
          </p:cNvPr>
          <p:cNvGrpSpPr/>
          <p:nvPr/>
        </p:nvGrpSpPr>
        <p:grpSpPr>
          <a:xfrm>
            <a:off x="4402640" y="1450466"/>
            <a:ext cx="2268241" cy="338554"/>
            <a:chOff x="456628" y="5884597"/>
            <a:chExt cx="2268241" cy="338554"/>
          </a:xfrm>
        </p:grpSpPr>
        <p:sp>
          <p:nvSpPr>
            <p:cNvPr id="44" name="TextBox 43">
              <a:extLst>
                <a:ext uri="{FF2B5EF4-FFF2-40B4-BE49-F238E27FC236}">
                  <a16:creationId xmlns:a16="http://schemas.microsoft.com/office/drawing/2014/main" id="{DA86A9AC-BB9F-4267-8BD3-24B1975A4FB0}"/>
                </a:ext>
              </a:extLst>
            </p:cNvPr>
            <p:cNvSpPr txBox="1"/>
            <p:nvPr/>
          </p:nvSpPr>
          <p:spPr>
            <a:xfrm>
              <a:off x="818578" y="5884597"/>
              <a:ext cx="190629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E8D7 - Permissions</a:t>
              </a:r>
            </a:p>
          </p:txBody>
        </p:sp>
        <p:pic>
          <p:nvPicPr>
            <p:cNvPr id="184" name="Picture 183">
              <a:extLst>
                <a:ext uri="{FF2B5EF4-FFF2-40B4-BE49-F238E27FC236}">
                  <a16:creationId xmlns:a16="http://schemas.microsoft.com/office/drawing/2014/main" id="{304159B2-94EE-48A8-B079-C7E86C4C73D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6628" y="5950167"/>
              <a:ext cx="192024" cy="192024"/>
            </a:xfrm>
            <a:prstGeom prst="rect">
              <a:avLst/>
            </a:prstGeom>
          </p:spPr>
        </p:pic>
      </p:grpSp>
      <p:grpSp>
        <p:nvGrpSpPr>
          <p:cNvPr id="882" name="Group 881">
            <a:extLst>
              <a:ext uri="{FF2B5EF4-FFF2-40B4-BE49-F238E27FC236}">
                <a16:creationId xmlns:a16="http://schemas.microsoft.com/office/drawing/2014/main" id="{76FAD3E5-2916-4725-85B0-06BD00EB45C6}"/>
              </a:ext>
            </a:extLst>
          </p:cNvPr>
          <p:cNvGrpSpPr/>
          <p:nvPr/>
        </p:nvGrpSpPr>
        <p:grpSpPr>
          <a:xfrm>
            <a:off x="4402640" y="2102363"/>
            <a:ext cx="1457122" cy="338554"/>
            <a:chOff x="456628" y="6552812"/>
            <a:chExt cx="1457122" cy="338554"/>
          </a:xfrm>
        </p:grpSpPr>
        <p:sp>
          <p:nvSpPr>
            <p:cNvPr id="42" name="TextBox 41">
              <a:extLst>
                <a:ext uri="{FF2B5EF4-FFF2-40B4-BE49-F238E27FC236}">
                  <a16:creationId xmlns:a16="http://schemas.microsoft.com/office/drawing/2014/main" id="{B661B82F-F278-423B-A9C0-F9ACD13D8609}"/>
                </a:ext>
              </a:extLst>
            </p:cNvPr>
            <p:cNvSpPr txBox="1"/>
            <p:nvPr/>
          </p:nvSpPr>
          <p:spPr>
            <a:xfrm>
              <a:off x="818578" y="6552812"/>
              <a:ext cx="109517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E718 - Pin</a:t>
              </a:r>
            </a:p>
          </p:txBody>
        </p:sp>
        <p:pic>
          <p:nvPicPr>
            <p:cNvPr id="186" name="Picture 185">
              <a:extLst>
                <a:ext uri="{FF2B5EF4-FFF2-40B4-BE49-F238E27FC236}">
                  <a16:creationId xmlns:a16="http://schemas.microsoft.com/office/drawing/2014/main" id="{5A5B9F03-53C1-4E32-ADDE-B3AD76D91EB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6628" y="6618382"/>
              <a:ext cx="192024" cy="192024"/>
            </a:xfrm>
            <a:prstGeom prst="rect">
              <a:avLst/>
            </a:prstGeom>
          </p:spPr>
        </p:pic>
      </p:grpSp>
      <p:grpSp>
        <p:nvGrpSpPr>
          <p:cNvPr id="883" name="Group 882">
            <a:extLst>
              <a:ext uri="{FF2B5EF4-FFF2-40B4-BE49-F238E27FC236}">
                <a16:creationId xmlns:a16="http://schemas.microsoft.com/office/drawing/2014/main" id="{6C88F89D-39CA-4D09-9CED-AC519CAB50D2}"/>
              </a:ext>
            </a:extLst>
          </p:cNvPr>
          <p:cNvGrpSpPr/>
          <p:nvPr/>
        </p:nvGrpSpPr>
        <p:grpSpPr>
          <a:xfrm>
            <a:off x="4402640" y="2754260"/>
            <a:ext cx="1545287" cy="338554"/>
            <a:chOff x="456628" y="7221027"/>
            <a:chExt cx="1545287" cy="338554"/>
          </a:xfrm>
        </p:grpSpPr>
        <p:sp>
          <p:nvSpPr>
            <p:cNvPr id="40" name="TextBox 39">
              <a:extLst>
                <a:ext uri="{FF2B5EF4-FFF2-40B4-BE49-F238E27FC236}">
                  <a16:creationId xmlns:a16="http://schemas.microsoft.com/office/drawing/2014/main" id="{6A5CB3A4-E5FC-42BF-9B32-469D43CB94C0}"/>
                </a:ext>
              </a:extLst>
            </p:cNvPr>
            <p:cNvSpPr txBox="1"/>
            <p:nvPr/>
          </p:nvSpPr>
          <p:spPr>
            <a:xfrm>
              <a:off x="818578" y="7221027"/>
              <a:ext cx="118333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E768 - Play</a:t>
              </a:r>
            </a:p>
          </p:txBody>
        </p:sp>
        <p:pic>
          <p:nvPicPr>
            <p:cNvPr id="188" name="Picture 187">
              <a:extLst>
                <a:ext uri="{FF2B5EF4-FFF2-40B4-BE49-F238E27FC236}">
                  <a16:creationId xmlns:a16="http://schemas.microsoft.com/office/drawing/2014/main" id="{D59C5511-47F7-4FE3-9931-5781F30D735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56628" y="7286597"/>
              <a:ext cx="192024" cy="192024"/>
            </a:xfrm>
            <a:prstGeom prst="rect">
              <a:avLst/>
            </a:prstGeom>
          </p:spPr>
        </p:pic>
      </p:grpSp>
      <p:grpSp>
        <p:nvGrpSpPr>
          <p:cNvPr id="884" name="Group 883">
            <a:extLst>
              <a:ext uri="{FF2B5EF4-FFF2-40B4-BE49-F238E27FC236}">
                <a16:creationId xmlns:a16="http://schemas.microsoft.com/office/drawing/2014/main" id="{19A182DD-FF47-417A-8BB2-A680FA06253E}"/>
              </a:ext>
            </a:extLst>
          </p:cNvPr>
          <p:cNvGrpSpPr/>
          <p:nvPr/>
        </p:nvGrpSpPr>
        <p:grpSpPr>
          <a:xfrm>
            <a:off x="4402640" y="3406157"/>
            <a:ext cx="2101337" cy="338554"/>
            <a:chOff x="456628" y="7889242"/>
            <a:chExt cx="2101337" cy="338554"/>
          </a:xfrm>
        </p:grpSpPr>
        <p:sp>
          <p:nvSpPr>
            <p:cNvPr id="38" name="TextBox 37">
              <a:extLst>
                <a:ext uri="{FF2B5EF4-FFF2-40B4-BE49-F238E27FC236}">
                  <a16:creationId xmlns:a16="http://schemas.microsoft.com/office/drawing/2014/main" id="{8B16F936-5075-415D-8498-8EF278AE392C}"/>
                </a:ext>
              </a:extLst>
            </p:cNvPr>
            <p:cNvSpPr txBox="1"/>
            <p:nvPr/>
          </p:nvSpPr>
          <p:spPr>
            <a:xfrm>
              <a:off x="818578" y="7889242"/>
              <a:ext cx="173938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ED38 - </a:t>
              </a:r>
              <a:r>
                <a:rPr lang="en-US" sz="1600" err="1">
                  <a:solidFill>
                    <a:srgbClr val="333333"/>
                  </a:solidFill>
                  <a:latin typeface="Segoe UI" panose="020B0502040204020203" pitchFamily="34" charset="0"/>
                  <a:cs typeface="Segoe UI" panose="020B0502040204020203" pitchFamily="34" charset="0"/>
                </a:rPr>
                <a:t>PlayPause</a:t>
              </a:r>
              <a:endParaRPr lang="en-US" sz="1600">
                <a:solidFill>
                  <a:srgbClr val="333333"/>
                </a:solidFill>
                <a:latin typeface="Segoe UI" panose="020B0502040204020203" pitchFamily="34" charset="0"/>
                <a:cs typeface="Segoe UI" panose="020B0502040204020203" pitchFamily="34" charset="0"/>
              </a:endParaRPr>
            </a:p>
          </p:txBody>
        </p:sp>
        <p:pic>
          <p:nvPicPr>
            <p:cNvPr id="190" name="Picture 189">
              <a:extLst>
                <a:ext uri="{FF2B5EF4-FFF2-40B4-BE49-F238E27FC236}">
                  <a16:creationId xmlns:a16="http://schemas.microsoft.com/office/drawing/2014/main" id="{35098BEB-5DE0-4FB0-9361-A4A16017B27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56628" y="7954812"/>
              <a:ext cx="192024" cy="192024"/>
            </a:xfrm>
            <a:prstGeom prst="rect">
              <a:avLst/>
            </a:prstGeom>
          </p:spPr>
        </p:pic>
      </p:grpSp>
      <p:grpSp>
        <p:nvGrpSpPr>
          <p:cNvPr id="885" name="Group 884">
            <a:extLst>
              <a:ext uri="{FF2B5EF4-FFF2-40B4-BE49-F238E27FC236}">
                <a16:creationId xmlns:a16="http://schemas.microsoft.com/office/drawing/2014/main" id="{405477F9-260F-42AD-8E02-DC7102CC07E0}"/>
              </a:ext>
            </a:extLst>
          </p:cNvPr>
          <p:cNvGrpSpPr/>
          <p:nvPr/>
        </p:nvGrpSpPr>
        <p:grpSpPr>
          <a:xfrm>
            <a:off x="4402640" y="4058054"/>
            <a:ext cx="2330118" cy="338554"/>
            <a:chOff x="456628" y="8557457"/>
            <a:chExt cx="2330118" cy="338554"/>
          </a:xfrm>
        </p:grpSpPr>
        <p:sp>
          <p:nvSpPr>
            <p:cNvPr id="36" name="TextBox 35">
              <a:extLst>
                <a:ext uri="{FF2B5EF4-FFF2-40B4-BE49-F238E27FC236}">
                  <a16:creationId xmlns:a16="http://schemas.microsoft.com/office/drawing/2014/main" id="{A54B0C5D-7B8D-4508-AAD3-04E494B64E73}"/>
                </a:ext>
              </a:extLst>
            </p:cNvPr>
            <p:cNvSpPr txBox="1"/>
            <p:nvPr/>
          </p:nvSpPr>
          <p:spPr>
            <a:xfrm>
              <a:off x="818578" y="8557457"/>
              <a:ext cx="196816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E7E8 - </a:t>
              </a:r>
              <a:r>
                <a:rPr lang="en-US" sz="1600" err="1">
                  <a:solidFill>
                    <a:srgbClr val="333333"/>
                  </a:solidFill>
                  <a:latin typeface="Segoe UI" panose="020B0502040204020203" pitchFamily="34" charset="0"/>
                  <a:cs typeface="Segoe UI" panose="020B0502040204020203" pitchFamily="34" charset="0"/>
                </a:rPr>
                <a:t>PowerButton</a:t>
              </a:r>
              <a:endParaRPr lang="en-US" sz="1600">
                <a:solidFill>
                  <a:srgbClr val="333333"/>
                </a:solidFill>
                <a:latin typeface="Segoe UI" panose="020B0502040204020203" pitchFamily="34" charset="0"/>
                <a:cs typeface="Segoe UI" panose="020B0502040204020203" pitchFamily="34" charset="0"/>
              </a:endParaRPr>
            </a:p>
          </p:txBody>
        </p:sp>
        <p:pic>
          <p:nvPicPr>
            <p:cNvPr id="192" name="Picture 191">
              <a:extLst>
                <a:ext uri="{FF2B5EF4-FFF2-40B4-BE49-F238E27FC236}">
                  <a16:creationId xmlns:a16="http://schemas.microsoft.com/office/drawing/2014/main" id="{EB36BEFA-EA0B-49A9-951B-1331D467E3A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56628" y="8623027"/>
              <a:ext cx="192024" cy="192024"/>
            </a:xfrm>
            <a:prstGeom prst="rect">
              <a:avLst/>
            </a:prstGeom>
          </p:spPr>
        </p:pic>
      </p:grpSp>
      <p:grpSp>
        <p:nvGrpSpPr>
          <p:cNvPr id="886" name="Group 885">
            <a:extLst>
              <a:ext uri="{FF2B5EF4-FFF2-40B4-BE49-F238E27FC236}">
                <a16:creationId xmlns:a16="http://schemas.microsoft.com/office/drawing/2014/main" id="{552537F0-7946-43E6-B8EE-D4B70C72E8B9}"/>
              </a:ext>
            </a:extLst>
          </p:cNvPr>
          <p:cNvGrpSpPr/>
          <p:nvPr/>
        </p:nvGrpSpPr>
        <p:grpSpPr>
          <a:xfrm>
            <a:off x="4402640" y="4709951"/>
            <a:ext cx="2184244" cy="338554"/>
            <a:chOff x="456628" y="9225672"/>
            <a:chExt cx="2184244" cy="338554"/>
          </a:xfrm>
        </p:grpSpPr>
        <p:sp>
          <p:nvSpPr>
            <p:cNvPr id="34" name="TextBox 33">
              <a:extLst>
                <a:ext uri="{FF2B5EF4-FFF2-40B4-BE49-F238E27FC236}">
                  <a16:creationId xmlns:a16="http://schemas.microsoft.com/office/drawing/2014/main" id="{40D68E88-58B7-459C-938E-2F353180D9EF}"/>
                </a:ext>
              </a:extLst>
            </p:cNvPr>
            <p:cNvSpPr txBox="1"/>
            <p:nvPr/>
          </p:nvSpPr>
          <p:spPr>
            <a:xfrm>
              <a:off x="818578" y="9225672"/>
              <a:ext cx="182229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F1FD - PowerShell</a:t>
              </a:r>
            </a:p>
          </p:txBody>
        </p:sp>
        <p:pic>
          <p:nvPicPr>
            <p:cNvPr id="194" name="Picture 193">
              <a:extLst>
                <a:ext uri="{FF2B5EF4-FFF2-40B4-BE49-F238E27FC236}">
                  <a16:creationId xmlns:a16="http://schemas.microsoft.com/office/drawing/2014/main" id="{317C732A-D2BE-4874-B992-375F5AA4AC77}"/>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56628" y="9291242"/>
              <a:ext cx="192024" cy="192024"/>
            </a:xfrm>
            <a:prstGeom prst="rect">
              <a:avLst/>
            </a:prstGeom>
          </p:spPr>
        </p:pic>
      </p:grpSp>
      <p:grpSp>
        <p:nvGrpSpPr>
          <p:cNvPr id="887" name="Group 886">
            <a:extLst>
              <a:ext uri="{FF2B5EF4-FFF2-40B4-BE49-F238E27FC236}">
                <a16:creationId xmlns:a16="http://schemas.microsoft.com/office/drawing/2014/main" id="{DE5D4892-C65B-4B73-824F-395E9BF3D3A8}"/>
              </a:ext>
            </a:extLst>
          </p:cNvPr>
          <p:cNvGrpSpPr/>
          <p:nvPr/>
        </p:nvGrpSpPr>
        <p:grpSpPr>
          <a:xfrm>
            <a:off x="4402640" y="5361848"/>
            <a:ext cx="2270806" cy="338554"/>
            <a:chOff x="456628" y="9893887"/>
            <a:chExt cx="2270806" cy="338554"/>
          </a:xfrm>
        </p:grpSpPr>
        <p:sp>
          <p:nvSpPr>
            <p:cNvPr id="32" name="TextBox 31">
              <a:extLst>
                <a:ext uri="{FF2B5EF4-FFF2-40B4-BE49-F238E27FC236}">
                  <a16:creationId xmlns:a16="http://schemas.microsoft.com/office/drawing/2014/main" id="{561215EF-289C-48D3-BF17-57E7B4C80150}"/>
                </a:ext>
              </a:extLst>
            </p:cNvPr>
            <p:cNvSpPr txBox="1"/>
            <p:nvPr/>
          </p:nvSpPr>
          <p:spPr>
            <a:xfrm>
              <a:off x="818578" y="9893887"/>
              <a:ext cx="190885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F730 - PowerShell2</a:t>
              </a:r>
            </a:p>
          </p:txBody>
        </p:sp>
        <p:pic>
          <p:nvPicPr>
            <p:cNvPr id="196" name="Picture 195">
              <a:extLst>
                <a:ext uri="{FF2B5EF4-FFF2-40B4-BE49-F238E27FC236}">
                  <a16:creationId xmlns:a16="http://schemas.microsoft.com/office/drawing/2014/main" id="{1E78990E-5CF9-45BE-AF1A-9DD1D0C81A3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628" y="9959457"/>
              <a:ext cx="192024" cy="192024"/>
            </a:xfrm>
            <a:prstGeom prst="rect">
              <a:avLst/>
            </a:prstGeom>
          </p:spPr>
        </p:pic>
      </p:grpSp>
      <p:grpSp>
        <p:nvGrpSpPr>
          <p:cNvPr id="888" name="Group 887">
            <a:extLst>
              <a:ext uri="{FF2B5EF4-FFF2-40B4-BE49-F238E27FC236}">
                <a16:creationId xmlns:a16="http://schemas.microsoft.com/office/drawing/2014/main" id="{F3674C87-73AB-48F9-8029-264B91DA9CD1}"/>
              </a:ext>
            </a:extLst>
          </p:cNvPr>
          <p:cNvGrpSpPr/>
          <p:nvPr/>
        </p:nvGrpSpPr>
        <p:grpSpPr>
          <a:xfrm>
            <a:off x="4402640" y="6013745"/>
            <a:ext cx="2132499" cy="338554"/>
            <a:chOff x="456628" y="10562102"/>
            <a:chExt cx="2132499" cy="338554"/>
          </a:xfrm>
        </p:grpSpPr>
        <p:sp>
          <p:nvSpPr>
            <p:cNvPr id="30" name="TextBox 29">
              <a:extLst>
                <a:ext uri="{FF2B5EF4-FFF2-40B4-BE49-F238E27FC236}">
                  <a16:creationId xmlns:a16="http://schemas.microsoft.com/office/drawing/2014/main" id="{52BDB6B6-DD6D-464A-9179-5B2EEA77447D}"/>
                </a:ext>
              </a:extLst>
            </p:cNvPr>
            <p:cNvSpPr txBox="1"/>
            <p:nvPr/>
          </p:nvSpPr>
          <p:spPr>
            <a:xfrm>
              <a:off x="818578" y="10562102"/>
              <a:ext cx="177054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E9F5 - Processing</a:t>
              </a:r>
            </a:p>
          </p:txBody>
        </p:sp>
        <p:pic>
          <p:nvPicPr>
            <p:cNvPr id="198" name="Picture 197">
              <a:extLst>
                <a:ext uri="{FF2B5EF4-FFF2-40B4-BE49-F238E27FC236}">
                  <a16:creationId xmlns:a16="http://schemas.microsoft.com/office/drawing/2014/main" id="{DCA17D9A-8C0B-40A9-BC82-9FDAE79D5BFD}"/>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56628" y="10627672"/>
              <a:ext cx="192024" cy="192024"/>
            </a:xfrm>
            <a:prstGeom prst="rect">
              <a:avLst/>
            </a:prstGeom>
          </p:spPr>
        </p:pic>
      </p:grpSp>
      <p:grpSp>
        <p:nvGrpSpPr>
          <p:cNvPr id="889" name="Group 888">
            <a:extLst>
              <a:ext uri="{FF2B5EF4-FFF2-40B4-BE49-F238E27FC236}">
                <a16:creationId xmlns:a16="http://schemas.microsoft.com/office/drawing/2014/main" id="{84B711D5-7116-49BB-B25F-140DC6741C44}"/>
              </a:ext>
            </a:extLst>
          </p:cNvPr>
          <p:cNvGrpSpPr/>
          <p:nvPr/>
        </p:nvGrpSpPr>
        <p:grpSpPr>
          <a:xfrm>
            <a:off x="4402640" y="6665642"/>
            <a:ext cx="1885124" cy="338554"/>
            <a:chOff x="456628" y="11230317"/>
            <a:chExt cx="1885124" cy="338554"/>
          </a:xfrm>
        </p:grpSpPr>
        <p:sp>
          <p:nvSpPr>
            <p:cNvPr id="28" name="TextBox 27">
              <a:extLst>
                <a:ext uri="{FF2B5EF4-FFF2-40B4-BE49-F238E27FC236}">
                  <a16:creationId xmlns:a16="http://schemas.microsoft.com/office/drawing/2014/main" id="{BD435443-4996-4EE3-A816-7CB24301505F}"/>
                </a:ext>
              </a:extLst>
            </p:cNvPr>
            <p:cNvSpPr txBox="1"/>
            <p:nvPr/>
          </p:nvSpPr>
          <p:spPr>
            <a:xfrm>
              <a:off x="818578" y="11230317"/>
              <a:ext cx="152317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ECDB - Publish</a:t>
              </a:r>
            </a:p>
          </p:txBody>
        </p:sp>
        <p:pic>
          <p:nvPicPr>
            <p:cNvPr id="200" name="Picture 199">
              <a:extLst>
                <a:ext uri="{FF2B5EF4-FFF2-40B4-BE49-F238E27FC236}">
                  <a16:creationId xmlns:a16="http://schemas.microsoft.com/office/drawing/2014/main" id="{F82488FE-D3B0-4A0E-B3F0-35A889C8B38E}"/>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56628" y="11295887"/>
              <a:ext cx="192024" cy="192024"/>
            </a:xfrm>
            <a:prstGeom prst="rect">
              <a:avLst/>
            </a:prstGeom>
          </p:spPr>
        </p:pic>
      </p:grpSp>
      <p:grpSp>
        <p:nvGrpSpPr>
          <p:cNvPr id="890" name="Group 889">
            <a:extLst>
              <a:ext uri="{FF2B5EF4-FFF2-40B4-BE49-F238E27FC236}">
                <a16:creationId xmlns:a16="http://schemas.microsoft.com/office/drawing/2014/main" id="{48A1F66E-7193-4FEC-AC2C-90D4BD0012DC}"/>
              </a:ext>
            </a:extLst>
          </p:cNvPr>
          <p:cNvGrpSpPr/>
          <p:nvPr/>
        </p:nvGrpSpPr>
        <p:grpSpPr>
          <a:xfrm>
            <a:off x="4402640" y="7317539"/>
            <a:ext cx="2945221" cy="338554"/>
            <a:chOff x="456628" y="11898532"/>
            <a:chExt cx="2945221" cy="338554"/>
          </a:xfrm>
        </p:grpSpPr>
        <p:sp>
          <p:nvSpPr>
            <p:cNvPr id="26" name="TextBox 25">
              <a:extLst>
                <a:ext uri="{FF2B5EF4-FFF2-40B4-BE49-F238E27FC236}">
                  <a16:creationId xmlns:a16="http://schemas.microsoft.com/office/drawing/2014/main" id="{5B0FB30E-4980-4135-AEE8-CA10FE36015B}"/>
                </a:ext>
              </a:extLst>
            </p:cNvPr>
            <p:cNvSpPr txBox="1"/>
            <p:nvPr/>
          </p:nvSpPr>
          <p:spPr>
            <a:xfrm>
              <a:off x="818578" y="11898532"/>
              <a:ext cx="258327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F4AD - </a:t>
              </a:r>
              <a:r>
                <a:rPr lang="en-US" sz="1600" err="1">
                  <a:solidFill>
                    <a:srgbClr val="333333"/>
                  </a:solidFill>
                  <a:latin typeface="Segoe UI" panose="020B0502040204020203" pitchFamily="34" charset="0"/>
                  <a:cs typeface="Segoe UI" panose="020B0502040204020203" pitchFamily="34" charset="0"/>
                </a:rPr>
                <a:t>PutHardDiskOnline</a:t>
              </a:r>
              <a:endParaRPr lang="en-US" sz="1600">
                <a:solidFill>
                  <a:srgbClr val="333333"/>
                </a:solidFill>
                <a:latin typeface="Segoe UI" panose="020B0502040204020203" pitchFamily="34" charset="0"/>
                <a:cs typeface="Segoe UI" panose="020B0502040204020203" pitchFamily="34" charset="0"/>
              </a:endParaRPr>
            </a:p>
          </p:txBody>
        </p:sp>
        <p:pic>
          <p:nvPicPr>
            <p:cNvPr id="202" name="Picture 201">
              <a:extLst>
                <a:ext uri="{FF2B5EF4-FFF2-40B4-BE49-F238E27FC236}">
                  <a16:creationId xmlns:a16="http://schemas.microsoft.com/office/drawing/2014/main" id="{18049E97-39FE-4CF0-8C3D-D53C42B5DF99}"/>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456628" y="11964102"/>
              <a:ext cx="192024" cy="192024"/>
            </a:xfrm>
            <a:prstGeom prst="rect">
              <a:avLst/>
            </a:prstGeom>
          </p:spPr>
        </p:pic>
      </p:grpSp>
      <p:grpSp>
        <p:nvGrpSpPr>
          <p:cNvPr id="891" name="Group 890">
            <a:extLst>
              <a:ext uri="{FF2B5EF4-FFF2-40B4-BE49-F238E27FC236}">
                <a16:creationId xmlns:a16="http://schemas.microsoft.com/office/drawing/2014/main" id="{4457AED3-1D2F-4743-BCFD-EF051DFC76B5}"/>
              </a:ext>
            </a:extLst>
          </p:cNvPr>
          <p:cNvGrpSpPr/>
          <p:nvPr/>
        </p:nvGrpSpPr>
        <p:grpSpPr>
          <a:xfrm>
            <a:off x="4402640" y="7969436"/>
            <a:ext cx="1634478" cy="338554"/>
            <a:chOff x="456628" y="12566744"/>
            <a:chExt cx="1634478" cy="338554"/>
          </a:xfrm>
        </p:grpSpPr>
        <p:sp>
          <p:nvSpPr>
            <p:cNvPr id="24" name="TextBox 23">
              <a:extLst>
                <a:ext uri="{FF2B5EF4-FFF2-40B4-BE49-F238E27FC236}">
                  <a16:creationId xmlns:a16="http://schemas.microsoft.com/office/drawing/2014/main" id="{F2A33BFC-24CC-4630-98A1-B37EFD7A82A3}"/>
                </a:ext>
              </a:extLst>
            </p:cNvPr>
            <p:cNvSpPr txBox="1"/>
            <p:nvPr/>
          </p:nvSpPr>
          <p:spPr>
            <a:xfrm>
              <a:off x="818578" y="12566744"/>
              <a:ext cx="127252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EEA0 - RAM</a:t>
              </a:r>
            </a:p>
          </p:txBody>
        </p:sp>
        <p:pic>
          <p:nvPicPr>
            <p:cNvPr id="204" name="Picture 203">
              <a:extLst>
                <a:ext uri="{FF2B5EF4-FFF2-40B4-BE49-F238E27FC236}">
                  <a16:creationId xmlns:a16="http://schemas.microsoft.com/office/drawing/2014/main" id="{93D4B4C2-CF72-4BFE-B9D0-E5A497B9044A}"/>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56628" y="12632314"/>
              <a:ext cx="192024" cy="192024"/>
            </a:xfrm>
            <a:prstGeom prst="rect">
              <a:avLst/>
            </a:prstGeom>
          </p:spPr>
        </p:pic>
      </p:grpSp>
      <p:grpSp>
        <p:nvGrpSpPr>
          <p:cNvPr id="873" name="Group 872">
            <a:extLst>
              <a:ext uri="{FF2B5EF4-FFF2-40B4-BE49-F238E27FC236}">
                <a16:creationId xmlns:a16="http://schemas.microsoft.com/office/drawing/2014/main" id="{A85B4268-C354-4A25-A8A1-0FD1355B55FF}"/>
              </a:ext>
            </a:extLst>
          </p:cNvPr>
          <p:cNvGrpSpPr/>
          <p:nvPr/>
        </p:nvGrpSpPr>
        <p:grpSpPr>
          <a:xfrm>
            <a:off x="4402640" y="8621333"/>
            <a:ext cx="1788046" cy="338554"/>
            <a:chOff x="4369308" y="1207092"/>
            <a:chExt cx="1788046" cy="338554"/>
          </a:xfrm>
        </p:grpSpPr>
        <p:sp>
          <p:nvSpPr>
            <p:cNvPr id="112" name="TextBox 111">
              <a:extLst>
                <a:ext uri="{FF2B5EF4-FFF2-40B4-BE49-F238E27FC236}">
                  <a16:creationId xmlns:a16="http://schemas.microsoft.com/office/drawing/2014/main" id="{87E2273F-ADEB-458F-8FB2-AD4B4A44E663}"/>
                </a:ext>
              </a:extLst>
            </p:cNvPr>
            <p:cNvSpPr txBox="1"/>
            <p:nvPr/>
          </p:nvSpPr>
          <p:spPr>
            <a:xfrm>
              <a:off x="4731258" y="1207092"/>
              <a:ext cx="142609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E823 - Recent</a:t>
              </a:r>
            </a:p>
          </p:txBody>
        </p:sp>
        <p:pic>
          <p:nvPicPr>
            <p:cNvPr id="227" name="Picture 226">
              <a:extLst>
                <a:ext uri="{FF2B5EF4-FFF2-40B4-BE49-F238E27FC236}">
                  <a16:creationId xmlns:a16="http://schemas.microsoft.com/office/drawing/2014/main" id="{37E979E4-CB2E-4A10-B86D-DDBEF896AB2E}"/>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4369308" y="1272662"/>
              <a:ext cx="192024" cy="192024"/>
            </a:xfrm>
            <a:prstGeom prst="rect">
              <a:avLst/>
            </a:prstGeom>
          </p:spPr>
        </p:pic>
      </p:grpSp>
      <p:grpSp>
        <p:nvGrpSpPr>
          <p:cNvPr id="872" name="Group 871">
            <a:extLst>
              <a:ext uri="{FF2B5EF4-FFF2-40B4-BE49-F238E27FC236}">
                <a16:creationId xmlns:a16="http://schemas.microsoft.com/office/drawing/2014/main" id="{6DD16B2E-18B0-4E3B-A9E1-998AB563E811}"/>
              </a:ext>
            </a:extLst>
          </p:cNvPr>
          <p:cNvGrpSpPr/>
          <p:nvPr/>
        </p:nvGrpSpPr>
        <p:grpSpPr>
          <a:xfrm>
            <a:off x="4402640" y="9273230"/>
            <a:ext cx="1664614" cy="338554"/>
            <a:chOff x="4369308" y="1875307"/>
            <a:chExt cx="1664614" cy="338554"/>
          </a:xfrm>
        </p:grpSpPr>
        <p:sp>
          <p:nvSpPr>
            <p:cNvPr id="110" name="TextBox 109">
              <a:extLst>
                <a:ext uri="{FF2B5EF4-FFF2-40B4-BE49-F238E27FC236}">
                  <a16:creationId xmlns:a16="http://schemas.microsoft.com/office/drawing/2014/main" id="{17EDA7E8-8DF6-4306-94F1-98939E24E61D}"/>
                </a:ext>
              </a:extLst>
            </p:cNvPr>
            <p:cNvSpPr txBox="1"/>
            <p:nvPr/>
          </p:nvSpPr>
          <p:spPr>
            <a:xfrm>
              <a:off x="4731258" y="1875307"/>
              <a:ext cx="130266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E7A6 - Redo</a:t>
              </a:r>
            </a:p>
          </p:txBody>
        </p:sp>
        <p:pic>
          <p:nvPicPr>
            <p:cNvPr id="229" name="Picture 228">
              <a:extLst>
                <a:ext uri="{FF2B5EF4-FFF2-40B4-BE49-F238E27FC236}">
                  <a16:creationId xmlns:a16="http://schemas.microsoft.com/office/drawing/2014/main" id="{145B6C6A-8E08-4740-A82B-DAD5812F1AF1}"/>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369308" y="1940877"/>
              <a:ext cx="192024" cy="192024"/>
            </a:xfrm>
            <a:prstGeom prst="rect">
              <a:avLst/>
            </a:prstGeom>
          </p:spPr>
        </p:pic>
      </p:grpSp>
      <p:grpSp>
        <p:nvGrpSpPr>
          <p:cNvPr id="871" name="Group 870">
            <a:extLst>
              <a:ext uri="{FF2B5EF4-FFF2-40B4-BE49-F238E27FC236}">
                <a16:creationId xmlns:a16="http://schemas.microsoft.com/office/drawing/2014/main" id="{E4D8A9AC-A0EA-4B5F-A46E-2A64E143E599}"/>
              </a:ext>
            </a:extLst>
          </p:cNvPr>
          <p:cNvGrpSpPr/>
          <p:nvPr/>
        </p:nvGrpSpPr>
        <p:grpSpPr>
          <a:xfrm>
            <a:off x="4402640" y="9925127"/>
            <a:ext cx="1860694" cy="338554"/>
            <a:chOff x="4369308" y="2543522"/>
            <a:chExt cx="1860694" cy="338554"/>
          </a:xfrm>
        </p:grpSpPr>
        <p:sp>
          <p:nvSpPr>
            <p:cNvPr id="108" name="TextBox 107">
              <a:extLst>
                <a:ext uri="{FF2B5EF4-FFF2-40B4-BE49-F238E27FC236}">
                  <a16:creationId xmlns:a16="http://schemas.microsoft.com/office/drawing/2014/main" id="{DE6EAA2C-55E2-4B39-A0FB-C0CE287A5A05}"/>
                </a:ext>
              </a:extLst>
            </p:cNvPr>
            <p:cNvSpPr txBox="1"/>
            <p:nvPr/>
          </p:nvSpPr>
          <p:spPr>
            <a:xfrm>
              <a:off x="4731258" y="2543522"/>
              <a:ext cx="149874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E72C - Refresh</a:t>
              </a:r>
            </a:p>
          </p:txBody>
        </p:sp>
        <p:pic>
          <p:nvPicPr>
            <p:cNvPr id="231" name="Picture 230">
              <a:extLst>
                <a:ext uri="{FF2B5EF4-FFF2-40B4-BE49-F238E27FC236}">
                  <a16:creationId xmlns:a16="http://schemas.microsoft.com/office/drawing/2014/main" id="{1CC88293-9E4B-483A-B4E0-621F2B553EE8}"/>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4369308" y="2609092"/>
              <a:ext cx="192024" cy="192024"/>
            </a:xfrm>
            <a:prstGeom prst="rect">
              <a:avLst/>
            </a:prstGeom>
          </p:spPr>
        </p:pic>
      </p:grpSp>
      <p:grpSp>
        <p:nvGrpSpPr>
          <p:cNvPr id="870" name="Group 869">
            <a:extLst>
              <a:ext uri="{FF2B5EF4-FFF2-40B4-BE49-F238E27FC236}">
                <a16:creationId xmlns:a16="http://schemas.microsoft.com/office/drawing/2014/main" id="{5E38B85B-D83B-4AD9-B9F8-73859A51B19D}"/>
              </a:ext>
            </a:extLst>
          </p:cNvPr>
          <p:cNvGrpSpPr/>
          <p:nvPr/>
        </p:nvGrpSpPr>
        <p:grpSpPr>
          <a:xfrm>
            <a:off x="4402640" y="10577024"/>
            <a:ext cx="2514206" cy="338554"/>
            <a:chOff x="4369308" y="3211737"/>
            <a:chExt cx="2514206" cy="338554"/>
          </a:xfrm>
        </p:grpSpPr>
        <p:sp>
          <p:nvSpPr>
            <p:cNvPr id="106" name="TextBox 105">
              <a:extLst>
                <a:ext uri="{FF2B5EF4-FFF2-40B4-BE49-F238E27FC236}">
                  <a16:creationId xmlns:a16="http://schemas.microsoft.com/office/drawing/2014/main" id="{B07E56AE-A546-4796-A4E3-4728BB70EADE}"/>
                </a:ext>
              </a:extLst>
            </p:cNvPr>
            <p:cNvSpPr txBox="1"/>
            <p:nvPr/>
          </p:nvSpPr>
          <p:spPr>
            <a:xfrm>
              <a:off x="4731258" y="3211737"/>
              <a:ext cx="215225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F1FF - </a:t>
              </a:r>
              <a:r>
                <a:rPr lang="en-US" sz="1600" err="1">
                  <a:solidFill>
                    <a:srgbClr val="333333"/>
                  </a:solidFill>
                  <a:latin typeface="Segoe UI" panose="020B0502040204020203" pitchFamily="34" charset="0"/>
                  <a:cs typeface="Segoe UI" panose="020B0502040204020203" pitchFamily="34" charset="0"/>
                </a:rPr>
                <a:t>RegistrayEditor</a:t>
              </a:r>
              <a:endParaRPr lang="en-US" sz="1600">
                <a:solidFill>
                  <a:srgbClr val="333333"/>
                </a:solidFill>
                <a:latin typeface="Segoe UI" panose="020B0502040204020203" pitchFamily="34" charset="0"/>
                <a:cs typeface="Segoe UI" panose="020B0502040204020203" pitchFamily="34" charset="0"/>
              </a:endParaRPr>
            </a:p>
          </p:txBody>
        </p:sp>
        <p:pic>
          <p:nvPicPr>
            <p:cNvPr id="233" name="Picture 232">
              <a:extLst>
                <a:ext uri="{FF2B5EF4-FFF2-40B4-BE49-F238E27FC236}">
                  <a16:creationId xmlns:a16="http://schemas.microsoft.com/office/drawing/2014/main" id="{49CF9386-E495-4770-9520-91D6787913F8}"/>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369308" y="3277307"/>
              <a:ext cx="192024" cy="192024"/>
            </a:xfrm>
            <a:prstGeom prst="rect">
              <a:avLst/>
            </a:prstGeom>
          </p:spPr>
        </p:pic>
      </p:grpSp>
      <p:grpSp>
        <p:nvGrpSpPr>
          <p:cNvPr id="869" name="Group 868">
            <a:extLst>
              <a:ext uri="{FF2B5EF4-FFF2-40B4-BE49-F238E27FC236}">
                <a16:creationId xmlns:a16="http://schemas.microsoft.com/office/drawing/2014/main" id="{9EAD7292-E461-4C1A-AA80-931DE37BA7F0}"/>
              </a:ext>
            </a:extLst>
          </p:cNvPr>
          <p:cNvGrpSpPr/>
          <p:nvPr/>
        </p:nvGrpSpPr>
        <p:grpSpPr>
          <a:xfrm>
            <a:off x="4402640" y="11228921"/>
            <a:ext cx="1885829" cy="338554"/>
            <a:chOff x="4369308" y="3879952"/>
            <a:chExt cx="1885829" cy="338554"/>
          </a:xfrm>
        </p:grpSpPr>
        <p:sp>
          <p:nvSpPr>
            <p:cNvPr id="104" name="TextBox 103">
              <a:extLst>
                <a:ext uri="{FF2B5EF4-FFF2-40B4-BE49-F238E27FC236}">
                  <a16:creationId xmlns:a16="http://schemas.microsoft.com/office/drawing/2014/main" id="{654BB9ED-0EB7-472A-8C01-F36920E41FA3}"/>
                </a:ext>
              </a:extLst>
            </p:cNvPr>
            <p:cNvSpPr txBox="1"/>
            <p:nvPr/>
          </p:nvSpPr>
          <p:spPr>
            <a:xfrm>
              <a:off x="4731258" y="3879952"/>
              <a:ext cx="152387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E8AF - Remote</a:t>
              </a:r>
            </a:p>
          </p:txBody>
        </p:sp>
        <p:pic>
          <p:nvPicPr>
            <p:cNvPr id="235" name="Picture 234">
              <a:extLst>
                <a:ext uri="{FF2B5EF4-FFF2-40B4-BE49-F238E27FC236}">
                  <a16:creationId xmlns:a16="http://schemas.microsoft.com/office/drawing/2014/main" id="{54ECF1B0-BFA0-4730-9213-597A3BE0A5B2}"/>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4369308" y="3945522"/>
              <a:ext cx="192024" cy="192024"/>
            </a:xfrm>
            <a:prstGeom prst="rect">
              <a:avLst/>
            </a:prstGeom>
          </p:spPr>
        </p:pic>
      </p:grpSp>
      <p:grpSp>
        <p:nvGrpSpPr>
          <p:cNvPr id="868" name="Group 867">
            <a:extLst>
              <a:ext uri="{FF2B5EF4-FFF2-40B4-BE49-F238E27FC236}">
                <a16:creationId xmlns:a16="http://schemas.microsoft.com/office/drawing/2014/main" id="{B32473BE-4C17-46AB-A458-004AD29141C0}"/>
              </a:ext>
            </a:extLst>
          </p:cNvPr>
          <p:cNvGrpSpPr/>
          <p:nvPr/>
        </p:nvGrpSpPr>
        <p:grpSpPr>
          <a:xfrm>
            <a:off x="4402640" y="11880818"/>
            <a:ext cx="2243299" cy="338554"/>
            <a:chOff x="4369308" y="4548167"/>
            <a:chExt cx="2243299" cy="338554"/>
          </a:xfrm>
        </p:grpSpPr>
        <p:sp>
          <p:nvSpPr>
            <p:cNvPr id="82" name="TextBox 81">
              <a:extLst>
                <a:ext uri="{FF2B5EF4-FFF2-40B4-BE49-F238E27FC236}">
                  <a16:creationId xmlns:a16="http://schemas.microsoft.com/office/drawing/2014/main" id="{82D68C70-EC6A-4BF4-B07F-3ADD2FE7E88B}"/>
                </a:ext>
              </a:extLst>
            </p:cNvPr>
            <p:cNvSpPr txBox="1"/>
            <p:nvPr/>
          </p:nvSpPr>
          <p:spPr>
            <a:xfrm>
              <a:off x="4731258" y="4548167"/>
              <a:ext cx="188134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F621 - RemoteApp</a:t>
              </a:r>
            </a:p>
          </p:txBody>
        </p:sp>
        <p:pic>
          <p:nvPicPr>
            <p:cNvPr id="237" name="Picture 236">
              <a:extLst>
                <a:ext uri="{FF2B5EF4-FFF2-40B4-BE49-F238E27FC236}">
                  <a16:creationId xmlns:a16="http://schemas.microsoft.com/office/drawing/2014/main" id="{C2515F43-2F14-495B-8ACA-7BA7DAB934FA}"/>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4369308" y="4613737"/>
              <a:ext cx="192024" cy="192024"/>
            </a:xfrm>
            <a:prstGeom prst="rect">
              <a:avLst/>
            </a:prstGeom>
          </p:spPr>
        </p:pic>
      </p:grpSp>
      <p:grpSp>
        <p:nvGrpSpPr>
          <p:cNvPr id="867" name="Group 866">
            <a:extLst>
              <a:ext uri="{FF2B5EF4-FFF2-40B4-BE49-F238E27FC236}">
                <a16:creationId xmlns:a16="http://schemas.microsoft.com/office/drawing/2014/main" id="{B15C11A5-8E91-4DE8-95B6-E8AD643A3A17}"/>
              </a:ext>
            </a:extLst>
          </p:cNvPr>
          <p:cNvGrpSpPr/>
          <p:nvPr/>
        </p:nvGrpSpPr>
        <p:grpSpPr>
          <a:xfrm>
            <a:off x="4402640" y="12532714"/>
            <a:ext cx="1902243" cy="338554"/>
            <a:chOff x="4369308" y="5216382"/>
            <a:chExt cx="1902243" cy="338554"/>
          </a:xfrm>
        </p:grpSpPr>
        <p:sp>
          <p:nvSpPr>
            <p:cNvPr id="102" name="TextBox 101">
              <a:extLst>
                <a:ext uri="{FF2B5EF4-FFF2-40B4-BE49-F238E27FC236}">
                  <a16:creationId xmlns:a16="http://schemas.microsoft.com/office/drawing/2014/main" id="{A8837BAD-72C9-4FFA-968C-6509C44BC183}"/>
                </a:ext>
              </a:extLst>
            </p:cNvPr>
            <p:cNvSpPr txBox="1"/>
            <p:nvPr/>
          </p:nvSpPr>
          <p:spPr>
            <a:xfrm>
              <a:off x="4731258" y="5216382"/>
              <a:ext cx="154029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E738 - Remove</a:t>
              </a:r>
            </a:p>
          </p:txBody>
        </p:sp>
        <p:pic>
          <p:nvPicPr>
            <p:cNvPr id="239" name="Picture 238">
              <a:extLst>
                <a:ext uri="{FF2B5EF4-FFF2-40B4-BE49-F238E27FC236}">
                  <a16:creationId xmlns:a16="http://schemas.microsoft.com/office/drawing/2014/main" id="{03888E9A-7463-4C73-9918-F2B3F81A0D72}"/>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4369308" y="5281952"/>
              <a:ext cx="192024" cy="192024"/>
            </a:xfrm>
            <a:prstGeom prst="rect">
              <a:avLst/>
            </a:prstGeom>
          </p:spPr>
        </p:pic>
      </p:grpSp>
      <p:grpSp>
        <p:nvGrpSpPr>
          <p:cNvPr id="866" name="Group 865">
            <a:extLst>
              <a:ext uri="{FF2B5EF4-FFF2-40B4-BE49-F238E27FC236}">
                <a16:creationId xmlns:a16="http://schemas.microsoft.com/office/drawing/2014/main" id="{D84C1ED7-3B53-49BE-8239-E125F4BE6100}"/>
              </a:ext>
            </a:extLst>
          </p:cNvPr>
          <p:cNvGrpSpPr/>
          <p:nvPr/>
        </p:nvGrpSpPr>
        <p:grpSpPr>
          <a:xfrm>
            <a:off x="7641323" y="1450466"/>
            <a:ext cx="2721891" cy="338554"/>
            <a:chOff x="4369308" y="5884597"/>
            <a:chExt cx="2721891" cy="338554"/>
          </a:xfrm>
        </p:grpSpPr>
        <p:sp>
          <p:nvSpPr>
            <p:cNvPr id="100" name="TextBox 99">
              <a:extLst>
                <a:ext uri="{FF2B5EF4-FFF2-40B4-BE49-F238E27FC236}">
                  <a16:creationId xmlns:a16="http://schemas.microsoft.com/office/drawing/2014/main" id="{DDDE0AC3-DCE1-48E4-9C34-1C6FE64584D8}"/>
                </a:ext>
              </a:extLst>
            </p:cNvPr>
            <p:cNvSpPr txBox="1"/>
            <p:nvPr/>
          </p:nvSpPr>
          <p:spPr>
            <a:xfrm>
              <a:off x="4731258" y="5884597"/>
              <a:ext cx="235994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F389 - </a:t>
              </a:r>
              <a:r>
                <a:rPr lang="en-US" sz="1600" err="1">
                  <a:solidFill>
                    <a:srgbClr val="333333"/>
                  </a:solidFill>
                  <a:latin typeface="Segoe UI" panose="020B0502040204020203" pitchFamily="34" charset="0"/>
                  <a:cs typeface="Segoe UI" panose="020B0502040204020203" pitchFamily="34" charset="0"/>
                </a:rPr>
                <a:t>RemoveHardDisk</a:t>
              </a:r>
              <a:endParaRPr lang="en-US" sz="1600">
                <a:solidFill>
                  <a:srgbClr val="333333"/>
                </a:solidFill>
                <a:latin typeface="Segoe UI" panose="020B0502040204020203" pitchFamily="34" charset="0"/>
                <a:cs typeface="Segoe UI" panose="020B0502040204020203" pitchFamily="34" charset="0"/>
              </a:endParaRPr>
            </a:p>
          </p:txBody>
        </p:sp>
        <p:pic>
          <p:nvPicPr>
            <p:cNvPr id="241" name="Picture 240">
              <a:extLst>
                <a:ext uri="{FF2B5EF4-FFF2-40B4-BE49-F238E27FC236}">
                  <a16:creationId xmlns:a16="http://schemas.microsoft.com/office/drawing/2014/main" id="{A667D4FE-A483-443F-86FA-991FF6AB8CC7}"/>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4369308" y="5950167"/>
              <a:ext cx="192024" cy="192024"/>
            </a:xfrm>
            <a:prstGeom prst="rect">
              <a:avLst/>
            </a:prstGeom>
          </p:spPr>
        </p:pic>
      </p:grpSp>
      <p:grpSp>
        <p:nvGrpSpPr>
          <p:cNvPr id="865" name="Group 864">
            <a:extLst>
              <a:ext uri="{FF2B5EF4-FFF2-40B4-BE49-F238E27FC236}">
                <a16:creationId xmlns:a16="http://schemas.microsoft.com/office/drawing/2014/main" id="{3F6A74F2-3757-4012-97CA-1A94A02FA23C}"/>
              </a:ext>
            </a:extLst>
          </p:cNvPr>
          <p:cNvGrpSpPr/>
          <p:nvPr/>
        </p:nvGrpSpPr>
        <p:grpSpPr>
          <a:xfrm>
            <a:off x="7641323" y="2102363"/>
            <a:ext cx="1778748" cy="338554"/>
            <a:chOff x="4369308" y="6552812"/>
            <a:chExt cx="1778748" cy="338554"/>
          </a:xfrm>
        </p:grpSpPr>
        <p:sp>
          <p:nvSpPr>
            <p:cNvPr id="98" name="TextBox 97">
              <a:extLst>
                <a:ext uri="{FF2B5EF4-FFF2-40B4-BE49-F238E27FC236}">
                  <a16:creationId xmlns:a16="http://schemas.microsoft.com/office/drawing/2014/main" id="{6C8E646D-DE9F-4C23-A43E-A9D842125891}"/>
                </a:ext>
              </a:extLst>
            </p:cNvPr>
            <p:cNvSpPr txBox="1"/>
            <p:nvPr/>
          </p:nvSpPr>
          <p:spPr>
            <a:xfrm>
              <a:off x="4731258" y="6552812"/>
              <a:ext cx="141679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EA8F - Ringer</a:t>
              </a:r>
            </a:p>
          </p:txBody>
        </p:sp>
        <p:pic>
          <p:nvPicPr>
            <p:cNvPr id="243" name="Picture 242">
              <a:extLst>
                <a:ext uri="{FF2B5EF4-FFF2-40B4-BE49-F238E27FC236}">
                  <a16:creationId xmlns:a16="http://schemas.microsoft.com/office/drawing/2014/main" id="{A2F2F6B8-1CEA-42D8-8034-924AAAD62E87}"/>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4369308" y="6618382"/>
              <a:ext cx="192024" cy="192024"/>
            </a:xfrm>
            <a:prstGeom prst="rect">
              <a:avLst/>
            </a:prstGeom>
          </p:spPr>
        </p:pic>
      </p:grpSp>
      <p:grpSp>
        <p:nvGrpSpPr>
          <p:cNvPr id="864" name="Group 863">
            <a:extLst>
              <a:ext uri="{FF2B5EF4-FFF2-40B4-BE49-F238E27FC236}">
                <a16:creationId xmlns:a16="http://schemas.microsoft.com/office/drawing/2014/main" id="{C66E7F17-6DAF-4D2B-B4E0-A96FF5CE4512}"/>
              </a:ext>
            </a:extLst>
          </p:cNvPr>
          <p:cNvGrpSpPr/>
          <p:nvPr/>
        </p:nvGrpSpPr>
        <p:grpSpPr>
          <a:xfrm>
            <a:off x="7641323" y="2754260"/>
            <a:ext cx="1587350" cy="338554"/>
            <a:chOff x="4369308" y="7221027"/>
            <a:chExt cx="1587350" cy="338554"/>
          </a:xfrm>
        </p:grpSpPr>
        <p:sp>
          <p:nvSpPr>
            <p:cNvPr id="96" name="TextBox 95">
              <a:extLst>
                <a:ext uri="{FF2B5EF4-FFF2-40B4-BE49-F238E27FC236}">
                  <a16:creationId xmlns:a16="http://schemas.microsoft.com/office/drawing/2014/main" id="{E49322FB-44B4-4FD7-9CC0-B6D3E1D9F26B}"/>
                </a:ext>
              </a:extLst>
            </p:cNvPr>
            <p:cNvSpPr txBox="1"/>
            <p:nvPr/>
          </p:nvSpPr>
          <p:spPr>
            <a:xfrm>
              <a:off x="4731258" y="7221027"/>
              <a:ext cx="122540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E74E - Save</a:t>
              </a:r>
            </a:p>
          </p:txBody>
        </p:sp>
        <p:pic>
          <p:nvPicPr>
            <p:cNvPr id="245" name="Picture 244">
              <a:extLst>
                <a:ext uri="{FF2B5EF4-FFF2-40B4-BE49-F238E27FC236}">
                  <a16:creationId xmlns:a16="http://schemas.microsoft.com/office/drawing/2014/main" id="{B340DC25-8D57-4466-A03B-29DA905624E0}"/>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4369308" y="7286597"/>
              <a:ext cx="192024" cy="192024"/>
            </a:xfrm>
            <a:prstGeom prst="rect">
              <a:avLst/>
            </a:prstGeom>
          </p:spPr>
        </p:pic>
      </p:grpSp>
      <p:grpSp>
        <p:nvGrpSpPr>
          <p:cNvPr id="863" name="Group 862">
            <a:extLst>
              <a:ext uri="{FF2B5EF4-FFF2-40B4-BE49-F238E27FC236}">
                <a16:creationId xmlns:a16="http://schemas.microsoft.com/office/drawing/2014/main" id="{A0C6B125-BF42-4C5D-8418-5FF6B8DD6131}"/>
              </a:ext>
            </a:extLst>
          </p:cNvPr>
          <p:cNvGrpSpPr/>
          <p:nvPr/>
        </p:nvGrpSpPr>
        <p:grpSpPr>
          <a:xfrm>
            <a:off x="7641323" y="3406157"/>
            <a:ext cx="1822991" cy="338554"/>
            <a:chOff x="4369308" y="7889242"/>
            <a:chExt cx="1822991" cy="338554"/>
          </a:xfrm>
        </p:grpSpPr>
        <p:sp>
          <p:nvSpPr>
            <p:cNvPr id="94" name="TextBox 93">
              <a:extLst>
                <a:ext uri="{FF2B5EF4-FFF2-40B4-BE49-F238E27FC236}">
                  <a16:creationId xmlns:a16="http://schemas.microsoft.com/office/drawing/2014/main" id="{F37EBF5C-E13A-40DA-A441-7D0ACD2825B0}"/>
                </a:ext>
              </a:extLst>
            </p:cNvPr>
            <p:cNvSpPr txBox="1"/>
            <p:nvPr/>
          </p:nvSpPr>
          <p:spPr>
            <a:xfrm>
              <a:off x="4731258" y="7889242"/>
              <a:ext cx="146104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F203 - </a:t>
              </a:r>
              <a:r>
                <a:rPr lang="en-US" sz="1600" err="1">
                  <a:solidFill>
                    <a:srgbClr val="333333"/>
                  </a:solidFill>
                  <a:latin typeface="Segoe UI" panose="020B0502040204020203" pitchFamily="34" charset="0"/>
                  <a:cs typeface="Segoe UI" panose="020B0502040204020203" pitchFamily="34" charset="0"/>
                </a:rPr>
                <a:t>SaveAll</a:t>
              </a:r>
              <a:endParaRPr lang="en-US" sz="1600">
                <a:solidFill>
                  <a:srgbClr val="333333"/>
                </a:solidFill>
                <a:latin typeface="Segoe UI" panose="020B0502040204020203" pitchFamily="34" charset="0"/>
                <a:cs typeface="Segoe UI" panose="020B0502040204020203" pitchFamily="34" charset="0"/>
              </a:endParaRPr>
            </a:p>
          </p:txBody>
        </p:sp>
        <p:pic>
          <p:nvPicPr>
            <p:cNvPr id="247" name="Picture 246">
              <a:extLst>
                <a:ext uri="{FF2B5EF4-FFF2-40B4-BE49-F238E27FC236}">
                  <a16:creationId xmlns:a16="http://schemas.microsoft.com/office/drawing/2014/main" id="{531412AA-A008-4B7C-84BE-7D10C0A84578}"/>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4369308" y="7954812"/>
              <a:ext cx="192024" cy="192024"/>
            </a:xfrm>
            <a:prstGeom prst="rect">
              <a:avLst/>
            </a:prstGeom>
          </p:spPr>
        </p:pic>
      </p:grpSp>
      <p:grpSp>
        <p:nvGrpSpPr>
          <p:cNvPr id="862" name="Group 861">
            <a:extLst>
              <a:ext uri="{FF2B5EF4-FFF2-40B4-BE49-F238E27FC236}">
                <a16:creationId xmlns:a16="http://schemas.microsoft.com/office/drawing/2014/main" id="{6723D876-1B02-425D-A0C6-B8823A12CEC2}"/>
              </a:ext>
            </a:extLst>
          </p:cNvPr>
          <p:cNvGrpSpPr/>
          <p:nvPr/>
        </p:nvGrpSpPr>
        <p:grpSpPr>
          <a:xfrm>
            <a:off x="7641323" y="4058054"/>
            <a:ext cx="2074663" cy="338554"/>
            <a:chOff x="4369308" y="8557457"/>
            <a:chExt cx="2074663" cy="338554"/>
          </a:xfrm>
        </p:grpSpPr>
        <p:sp>
          <p:nvSpPr>
            <p:cNvPr id="92" name="TextBox 91">
              <a:extLst>
                <a:ext uri="{FF2B5EF4-FFF2-40B4-BE49-F238E27FC236}">
                  <a16:creationId xmlns:a16="http://schemas.microsoft.com/office/drawing/2014/main" id="{5E60358F-6633-45AF-905A-AF881862AF5F}"/>
                </a:ext>
              </a:extLst>
            </p:cNvPr>
            <p:cNvSpPr txBox="1"/>
            <p:nvPr/>
          </p:nvSpPr>
          <p:spPr>
            <a:xfrm>
              <a:off x="4731258" y="8557457"/>
              <a:ext cx="171271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E78C - </a:t>
              </a:r>
              <a:r>
                <a:rPr lang="en-US" sz="1600" err="1">
                  <a:solidFill>
                    <a:srgbClr val="333333"/>
                  </a:solidFill>
                  <a:latin typeface="Segoe UI" panose="020B0502040204020203" pitchFamily="34" charset="0"/>
                  <a:cs typeface="Segoe UI" panose="020B0502040204020203" pitchFamily="34" charset="0"/>
                </a:rPr>
                <a:t>SaveLocal</a:t>
              </a:r>
              <a:endParaRPr lang="en-US" sz="1600">
                <a:solidFill>
                  <a:srgbClr val="333333"/>
                </a:solidFill>
                <a:latin typeface="Segoe UI" panose="020B0502040204020203" pitchFamily="34" charset="0"/>
                <a:cs typeface="Segoe UI" panose="020B0502040204020203" pitchFamily="34" charset="0"/>
              </a:endParaRPr>
            </a:p>
          </p:txBody>
        </p:sp>
        <p:pic>
          <p:nvPicPr>
            <p:cNvPr id="249" name="Picture 248">
              <a:extLst>
                <a:ext uri="{FF2B5EF4-FFF2-40B4-BE49-F238E27FC236}">
                  <a16:creationId xmlns:a16="http://schemas.microsoft.com/office/drawing/2014/main" id="{55E08D1F-C2EA-447D-A750-E4A22C8D30D9}"/>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369308" y="8623027"/>
              <a:ext cx="192024" cy="192024"/>
            </a:xfrm>
            <a:prstGeom prst="rect">
              <a:avLst/>
            </a:prstGeom>
          </p:spPr>
        </p:pic>
      </p:grpSp>
      <p:grpSp>
        <p:nvGrpSpPr>
          <p:cNvPr id="861" name="Group 860">
            <a:extLst>
              <a:ext uri="{FF2B5EF4-FFF2-40B4-BE49-F238E27FC236}">
                <a16:creationId xmlns:a16="http://schemas.microsoft.com/office/drawing/2014/main" id="{C9A6C567-3869-42CD-91B5-CC378DDEA233}"/>
              </a:ext>
            </a:extLst>
          </p:cNvPr>
          <p:cNvGrpSpPr/>
          <p:nvPr/>
        </p:nvGrpSpPr>
        <p:grpSpPr>
          <a:xfrm>
            <a:off x="7641323" y="5361848"/>
            <a:ext cx="1776633" cy="338554"/>
            <a:chOff x="4369308" y="9225672"/>
            <a:chExt cx="1776633" cy="338554"/>
          </a:xfrm>
        </p:grpSpPr>
        <p:sp>
          <p:nvSpPr>
            <p:cNvPr id="90" name="TextBox 89">
              <a:extLst>
                <a:ext uri="{FF2B5EF4-FFF2-40B4-BE49-F238E27FC236}">
                  <a16:creationId xmlns:a16="http://schemas.microsoft.com/office/drawing/2014/main" id="{62D815FD-ED77-45BA-AAB9-E96859B9D30A}"/>
                </a:ext>
              </a:extLst>
            </p:cNvPr>
            <p:cNvSpPr txBox="1"/>
            <p:nvPr/>
          </p:nvSpPr>
          <p:spPr>
            <a:xfrm>
              <a:off x="4731258" y="9225672"/>
              <a:ext cx="14146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E721 - Search</a:t>
              </a:r>
            </a:p>
          </p:txBody>
        </p:sp>
        <p:pic>
          <p:nvPicPr>
            <p:cNvPr id="251" name="Picture 250">
              <a:extLst>
                <a:ext uri="{FF2B5EF4-FFF2-40B4-BE49-F238E27FC236}">
                  <a16:creationId xmlns:a16="http://schemas.microsoft.com/office/drawing/2014/main" id="{631D388A-8E57-4CA7-93A7-AEE7E98EBDFD}"/>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4369308" y="9291242"/>
              <a:ext cx="192024" cy="192024"/>
            </a:xfrm>
            <a:prstGeom prst="rect">
              <a:avLst/>
            </a:prstGeom>
          </p:spPr>
        </p:pic>
      </p:grpSp>
      <p:grpSp>
        <p:nvGrpSpPr>
          <p:cNvPr id="860" name="Group 859">
            <a:extLst>
              <a:ext uri="{FF2B5EF4-FFF2-40B4-BE49-F238E27FC236}">
                <a16:creationId xmlns:a16="http://schemas.microsoft.com/office/drawing/2014/main" id="{2F8F35E2-28C5-46E7-9AB7-9F6DF211D4EE}"/>
              </a:ext>
            </a:extLst>
          </p:cNvPr>
          <p:cNvGrpSpPr/>
          <p:nvPr/>
        </p:nvGrpSpPr>
        <p:grpSpPr>
          <a:xfrm>
            <a:off x="7641323" y="6013745"/>
            <a:ext cx="1746240" cy="338554"/>
            <a:chOff x="4369308" y="9893887"/>
            <a:chExt cx="1746240" cy="338554"/>
          </a:xfrm>
        </p:grpSpPr>
        <p:sp>
          <p:nvSpPr>
            <p:cNvPr id="88" name="TextBox 87">
              <a:extLst>
                <a:ext uri="{FF2B5EF4-FFF2-40B4-BE49-F238E27FC236}">
                  <a16:creationId xmlns:a16="http://schemas.microsoft.com/office/drawing/2014/main" id="{EA9FA365-9C2D-48F4-B2A8-63D8FB9B6B46}"/>
                </a:ext>
              </a:extLst>
            </p:cNvPr>
            <p:cNvSpPr txBox="1"/>
            <p:nvPr/>
          </p:nvSpPr>
          <p:spPr>
            <a:xfrm>
              <a:off x="4731258" y="9893887"/>
              <a:ext cx="138429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F201 - Server</a:t>
              </a:r>
            </a:p>
          </p:txBody>
        </p:sp>
        <p:pic>
          <p:nvPicPr>
            <p:cNvPr id="253" name="Picture 252">
              <a:extLst>
                <a:ext uri="{FF2B5EF4-FFF2-40B4-BE49-F238E27FC236}">
                  <a16:creationId xmlns:a16="http://schemas.microsoft.com/office/drawing/2014/main" id="{A5B6881D-0F40-48C9-86AA-A7700B51DC49}"/>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4369308" y="9959457"/>
              <a:ext cx="192024" cy="192024"/>
            </a:xfrm>
            <a:prstGeom prst="rect">
              <a:avLst/>
            </a:prstGeom>
          </p:spPr>
        </p:pic>
      </p:grpSp>
      <p:grpSp>
        <p:nvGrpSpPr>
          <p:cNvPr id="859" name="Group 858">
            <a:extLst>
              <a:ext uri="{FF2B5EF4-FFF2-40B4-BE49-F238E27FC236}">
                <a16:creationId xmlns:a16="http://schemas.microsoft.com/office/drawing/2014/main" id="{7A9CAC4C-48C5-4140-B954-FE67696503CB}"/>
              </a:ext>
            </a:extLst>
          </p:cNvPr>
          <p:cNvGrpSpPr/>
          <p:nvPr/>
        </p:nvGrpSpPr>
        <p:grpSpPr>
          <a:xfrm>
            <a:off x="7641323" y="6665642"/>
            <a:ext cx="2506576" cy="338554"/>
            <a:chOff x="4369308" y="10562102"/>
            <a:chExt cx="2506576" cy="338554"/>
          </a:xfrm>
        </p:grpSpPr>
        <p:sp>
          <p:nvSpPr>
            <p:cNvPr id="86" name="TextBox 85">
              <a:extLst>
                <a:ext uri="{FF2B5EF4-FFF2-40B4-BE49-F238E27FC236}">
                  <a16:creationId xmlns:a16="http://schemas.microsoft.com/office/drawing/2014/main" id="{3A6FC60B-F854-41CE-8BAC-C595AF9755C3}"/>
                </a:ext>
              </a:extLst>
            </p:cNvPr>
            <p:cNvSpPr txBox="1"/>
            <p:nvPr/>
          </p:nvSpPr>
          <p:spPr>
            <a:xfrm>
              <a:off x="4731258" y="10562102"/>
              <a:ext cx="214462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F200 - </a:t>
              </a:r>
              <a:r>
                <a:rPr lang="en-US" sz="1600" err="1">
                  <a:solidFill>
                    <a:srgbClr val="333333"/>
                  </a:solidFill>
                  <a:latin typeface="Segoe UI" panose="020B0502040204020203" pitchFamily="34" charset="0"/>
                  <a:cs typeface="Segoe UI" panose="020B0502040204020203" pitchFamily="34" charset="0"/>
                </a:rPr>
                <a:t>ServerFeatures</a:t>
              </a:r>
              <a:endParaRPr lang="en-US" sz="1600">
                <a:solidFill>
                  <a:srgbClr val="333333"/>
                </a:solidFill>
                <a:latin typeface="Segoe UI" panose="020B0502040204020203" pitchFamily="34" charset="0"/>
                <a:cs typeface="Segoe UI" panose="020B0502040204020203" pitchFamily="34" charset="0"/>
              </a:endParaRPr>
            </a:p>
          </p:txBody>
        </p:sp>
        <p:pic>
          <p:nvPicPr>
            <p:cNvPr id="255" name="Picture 254">
              <a:extLst>
                <a:ext uri="{FF2B5EF4-FFF2-40B4-BE49-F238E27FC236}">
                  <a16:creationId xmlns:a16="http://schemas.microsoft.com/office/drawing/2014/main" id="{A8B54D1E-BBCE-4956-A851-5B159572FE33}"/>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4369308" y="10627672"/>
              <a:ext cx="192024" cy="192024"/>
            </a:xfrm>
            <a:prstGeom prst="rect">
              <a:avLst/>
            </a:prstGeom>
          </p:spPr>
        </p:pic>
      </p:grpSp>
      <p:grpSp>
        <p:nvGrpSpPr>
          <p:cNvPr id="858" name="Group 857">
            <a:extLst>
              <a:ext uri="{FF2B5EF4-FFF2-40B4-BE49-F238E27FC236}">
                <a16:creationId xmlns:a16="http://schemas.microsoft.com/office/drawing/2014/main" id="{E688E11C-F214-4515-B2A7-724DF59E5A67}"/>
              </a:ext>
            </a:extLst>
          </p:cNvPr>
          <p:cNvGrpSpPr/>
          <p:nvPr/>
        </p:nvGrpSpPr>
        <p:grpSpPr>
          <a:xfrm>
            <a:off x="7641323" y="7317539"/>
            <a:ext cx="2604359" cy="338554"/>
            <a:chOff x="4369308" y="11230317"/>
            <a:chExt cx="2604359" cy="338554"/>
          </a:xfrm>
        </p:grpSpPr>
        <p:sp>
          <p:nvSpPr>
            <p:cNvPr id="84" name="TextBox 83">
              <a:extLst>
                <a:ext uri="{FF2B5EF4-FFF2-40B4-BE49-F238E27FC236}">
                  <a16:creationId xmlns:a16="http://schemas.microsoft.com/office/drawing/2014/main" id="{1F80CB66-26F1-48F1-9EC6-6ED00283FE4D}"/>
                </a:ext>
              </a:extLst>
            </p:cNvPr>
            <p:cNvSpPr txBox="1"/>
            <p:nvPr/>
          </p:nvSpPr>
          <p:spPr>
            <a:xfrm>
              <a:off x="4731258" y="11230317"/>
              <a:ext cx="224240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F1FE - </a:t>
              </a:r>
              <a:r>
                <a:rPr lang="en-US" sz="1600" err="1">
                  <a:solidFill>
                    <a:srgbClr val="333333"/>
                  </a:solidFill>
                  <a:latin typeface="Segoe UI" panose="020B0502040204020203" pitchFamily="34" charset="0"/>
                  <a:cs typeface="Segoe UI" panose="020B0502040204020203" pitchFamily="34" charset="0"/>
                </a:rPr>
                <a:t>ServerProcesses</a:t>
              </a:r>
              <a:endParaRPr lang="en-US" sz="1600">
                <a:solidFill>
                  <a:srgbClr val="333333"/>
                </a:solidFill>
                <a:latin typeface="Segoe UI" panose="020B0502040204020203" pitchFamily="34" charset="0"/>
                <a:cs typeface="Segoe UI" panose="020B0502040204020203" pitchFamily="34" charset="0"/>
              </a:endParaRPr>
            </a:p>
          </p:txBody>
        </p:sp>
        <p:pic>
          <p:nvPicPr>
            <p:cNvPr id="257" name="Picture 256">
              <a:extLst>
                <a:ext uri="{FF2B5EF4-FFF2-40B4-BE49-F238E27FC236}">
                  <a16:creationId xmlns:a16="http://schemas.microsoft.com/office/drawing/2014/main" id="{B2C3FBDC-0A95-48E2-8367-9EF359C7698F}"/>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4369308" y="11295887"/>
              <a:ext cx="192024" cy="192024"/>
            </a:xfrm>
            <a:prstGeom prst="rect">
              <a:avLst/>
            </a:prstGeom>
          </p:spPr>
        </p:pic>
      </p:grpSp>
      <p:grpSp>
        <p:nvGrpSpPr>
          <p:cNvPr id="857" name="Group 856">
            <a:extLst>
              <a:ext uri="{FF2B5EF4-FFF2-40B4-BE49-F238E27FC236}">
                <a16:creationId xmlns:a16="http://schemas.microsoft.com/office/drawing/2014/main" id="{5A00B8FF-595B-470F-A8C1-1447AF5C3D50}"/>
              </a:ext>
            </a:extLst>
          </p:cNvPr>
          <p:cNvGrpSpPr/>
          <p:nvPr/>
        </p:nvGrpSpPr>
        <p:grpSpPr>
          <a:xfrm>
            <a:off x="7641323" y="7969436"/>
            <a:ext cx="1902756" cy="338554"/>
            <a:chOff x="4369308" y="11898532"/>
            <a:chExt cx="1902756" cy="338554"/>
          </a:xfrm>
        </p:grpSpPr>
        <p:sp>
          <p:nvSpPr>
            <p:cNvPr id="81" name="TextBox 80">
              <a:extLst>
                <a:ext uri="{FF2B5EF4-FFF2-40B4-BE49-F238E27FC236}">
                  <a16:creationId xmlns:a16="http://schemas.microsoft.com/office/drawing/2014/main" id="{BB333080-2D24-4AB8-B72F-4CE87D6E6905}"/>
                </a:ext>
              </a:extLst>
            </p:cNvPr>
            <p:cNvSpPr txBox="1"/>
            <p:nvPr/>
          </p:nvSpPr>
          <p:spPr>
            <a:xfrm>
              <a:off x="4731258" y="11898532"/>
              <a:ext cx="154080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E713 - Settings</a:t>
              </a:r>
            </a:p>
          </p:txBody>
        </p:sp>
        <p:pic>
          <p:nvPicPr>
            <p:cNvPr id="259" name="Picture 258">
              <a:extLst>
                <a:ext uri="{FF2B5EF4-FFF2-40B4-BE49-F238E27FC236}">
                  <a16:creationId xmlns:a16="http://schemas.microsoft.com/office/drawing/2014/main" id="{56215F48-48F5-4932-A096-621E346D3D34}"/>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4369308" y="11964102"/>
              <a:ext cx="192024" cy="192024"/>
            </a:xfrm>
            <a:prstGeom prst="rect">
              <a:avLst/>
            </a:prstGeom>
          </p:spPr>
        </p:pic>
      </p:grpSp>
      <p:grpSp>
        <p:nvGrpSpPr>
          <p:cNvPr id="856" name="Group 855">
            <a:extLst>
              <a:ext uri="{FF2B5EF4-FFF2-40B4-BE49-F238E27FC236}">
                <a16:creationId xmlns:a16="http://schemas.microsoft.com/office/drawing/2014/main" id="{1775A017-A688-41A7-810D-ED35717C52AF}"/>
              </a:ext>
            </a:extLst>
          </p:cNvPr>
          <p:cNvGrpSpPr/>
          <p:nvPr/>
        </p:nvGrpSpPr>
        <p:grpSpPr>
          <a:xfrm>
            <a:off x="7641323" y="8621333"/>
            <a:ext cx="1715719" cy="338554"/>
            <a:chOff x="4369308" y="12566744"/>
            <a:chExt cx="1715719" cy="338554"/>
          </a:xfrm>
        </p:grpSpPr>
        <p:sp>
          <p:nvSpPr>
            <p:cNvPr id="79" name="TextBox 78">
              <a:extLst>
                <a:ext uri="{FF2B5EF4-FFF2-40B4-BE49-F238E27FC236}">
                  <a16:creationId xmlns:a16="http://schemas.microsoft.com/office/drawing/2014/main" id="{AADC16CB-7488-4D91-8B90-FDA7542FA33E}"/>
                </a:ext>
              </a:extLst>
            </p:cNvPr>
            <p:cNvSpPr txBox="1"/>
            <p:nvPr/>
          </p:nvSpPr>
          <p:spPr>
            <a:xfrm>
              <a:off x="4731258" y="12566744"/>
              <a:ext cx="135376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E72D - Share</a:t>
              </a:r>
            </a:p>
          </p:txBody>
        </p:sp>
        <p:pic>
          <p:nvPicPr>
            <p:cNvPr id="261" name="Picture 260">
              <a:extLst>
                <a:ext uri="{FF2B5EF4-FFF2-40B4-BE49-F238E27FC236}">
                  <a16:creationId xmlns:a16="http://schemas.microsoft.com/office/drawing/2014/main" id="{17F91481-1C28-4FD1-A39B-34098A413543}"/>
                </a:ext>
              </a:extLst>
            </p:cNvPr>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4369308" y="12632314"/>
              <a:ext cx="192024" cy="192024"/>
            </a:xfrm>
            <a:prstGeom prst="rect">
              <a:avLst/>
            </a:prstGeom>
          </p:spPr>
        </p:pic>
      </p:grpSp>
      <p:grpSp>
        <p:nvGrpSpPr>
          <p:cNvPr id="838" name="Group 837">
            <a:extLst>
              <a:ext uri="{FF2B5EF4-FFF2-40B4-BE49-F238E27FC236}">
                <a16:creationId xmlns:a16="http://schemas.microsoft.com/office/drawing/2014/main" id="{CCC01F37-5FD5-4F2F-911B-6276E729BC0E}"/>
              </a:ext>
            </a:extLst>
          </p:cNvPr>
          <p:cNvGrpSpPr/>
          <p:nvPr/>
        </p:nvGrpSpPr>
        <p:grpSpPr>
          <a:xfrm>
            <a:off x="7641323" y="9273230"/>
            <a:ext cx="1641467" cy="338554"/>
            <a:chOff x="8282940" y="1207092"/>
            <a:chExt cx="1641467" cy="338554"/>
          </a:xfrm>
        </p:grpSpPr>
        <p:sp>
          <p:nvSpPr>
            <p:cNvPr id="167" name="TextBox 166">
              <a:extLst>
                <a:ext uri="{FF2B5EF4-FFF2-40B4-BE49-F238E27FC236}">
                  <a16:creationId xmlns:a16="http://schemas.microsoft.com/office/drawing/2014/main" id="{2E8901C7-0A09-41DB-ACE6-7B1D41130856}"/>
                </a:ext>
              </a:extLst>
            </p:cNvPr>
            <p:cNvSpPr txBox="1"/>
            <p:nvPr/>
          </p:nvSpPr>
          <p:spPr>
            <a:xfrm>
              <a:off x="8644890" y="1207092"/>
              <a:ext cx="127951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E719 - Shop</a:t>
              </a:r>
            </a:p>
          </p:txBody>
        </p:sp>
        <p:pic>
          <p:nvPicPr>
            <p:cNvPr id="283" name="Picture 282">
              <a:extLst>
                <a:ext uri="{FF2B5EF4-FFF2-40B4-BE49-F238E27FC236}">
                  <a16:creationId xmlns:a16="http://schemas.microsoft.com/office/drawing/2014/main" id="{AA4ACD99-DBFF-4558-B100-73E625C3ACE1}"/>
                </a:ext>
              </a:extLst>
            </p:cNvPr>
            <p:cNvPicPr>
              <a:picLocks noChangeAspect="1"/>
            </p:cNvPicPr>
            <p:nvPr/>
          </p:nvPicPr>
          <p:blipFill>
            <a:blip r:embed="rId38">
              <a:extLst>
                <a:ext uri="{28A0092B-C50C-407E-A947-70E740481C1C}">
                  <a14:useLocalDpi xmlns:a14="http://schemas.microsoft.com/office/drawing/2010/main" val="0"/>
                </a:ext>
              </a:extLst>
            </a:blip>
            <a:stretch>
              <a:fillRect/>
            </a:stretch>
          </p:blipFill>
          <p:spPr>
            <a:xfrm>
              <a:off x="8282940" y="1272662"/>
              <a:ext cx="192024" cy="192024"/>
            </a:xfrm>
            <a:prstGeom prst="rect">
              <a:avLst/>
            </a:prstGeom>
          </p:spPr>
        </p:pic>
      </p:grpSp>
      <p:grpSp>
        <p:nvGrpSpPr>
          <p:cNvPr id="840" name="Group 839">
            <a:extLst>
              <a:ext uri="{FF2B5EF4-FFF2-40B4-BE49-F238E27FC236}">
                <a16:creationId xmlns:a16="http://schemas.microsoft.com/office/drawing/2014/main" id="{660125D5-4683-4F47-96B2-E4259D221FE0}"/>
              </a:ext>
            </a:extLst>
          </p:cNvPr>
          <p:cNvGrpSpPr/>
          <p:nvPr/>
        </p:nvGrpSpPr>
        <p:grpSpPr>
          <a:xfrm>
            <a:off x="7641323" y="9925127"/>
            <a:ext cx="3692221" cy="338554"/>
            <a:chOff x="8282940" y="1875307"/>
            <a:chExt cx="3692221" cy="338554"/>
          </a:xfrm>
        </p:grpSpPr>
        <p:sp>
          <p:nvSpPr>
            <p:cNvPr id="165" name="TextBox 164">
              <a:extLst>
                <a:ext uri="{FF2B5EF4-FFF2-40B4-BE49-F238E27FC236}">
                  <a16:creationId xmlns:a16="http://schemas.microsoft.com/office/drawing/2014/main" id="{48FD165C-B681-4F10-9AD5-93F3C4EB8C83}"/>
                </a:ext>
              </a:extLst>
            </p:cNvPr>
            <p:cNvSpPr txBox="1"/>
            <p:nvPr/>
          </p:nvSpPr>
          <p:spPr>
            <a:xfrm>
              <a:off x="8644890" y="1875307"/>
              <a:ext cx="333027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F205 - </a:t>
              </a:r>
              <a:r>
                <a:rPr lang="en-US" sz="1600" err="1">
                  <a:solidFill>
                    <a:srgbClr val="333333"/>
                  </a:solidFill>
                  <a:latin typeface="Segoe UI" panose="020B0502040204020203" pitchFamily="34" charset="0"/>
                  <a:cs typeface="Segoe UI" panose="020B0502040204020203" pitchFamily="34" charset="0"/>
                </a:rPr>
                <a:t>SoftwareDefinedDataCenter</a:t>
              </a:r>
              <a:endParaRPr lang="en-US" sz="1600">
                <a:solidFill>
                  <a:srgbClr val="333333"/>
                </a:solidFill>
                <a:latin typeface="Segoe UI" panose="020B0502040204020203" pitchFamily="34" charset="0"/>
                <a:cs typeface="Segoe UI" panose="020B0502040204020203" pitchFamily="34" charset="0"/>
              </a:endParaRPr>
            </a:p>
          </p:txBody>
        </p:sp>
        <p:pic>
          <p:nvPicPr>
            <p:cNvPr id="285" name="Picture 284">
              <a:extLst>
                <a:ext uri="{FF2B5EF4-FFF2-40B4-BE49-F238E27FC236}">
                  <a16:creationId xmlns:a16="http://schemas.microsoft.com/office/drawing/2014/main" id="{865CA7CE-E4F7-4244-AEB6-706773DAABB2}"/>
                </a:ext>
              </a:extLst>
            </p:cNvPr>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8282940" y="1940877"/>
              <a:ext cx="192024" cy="192024"/>
            </a:xfrm>
            <a:prstGeom prst="rect">
              <a:avLst/>
            </a:prstGeom>
          </p:spPr>
        </p:pic>
      </p:grpSp>
      <p:grpSp>
        <p:nvGrpSpPr>
          <p:cNvPr id="841" name="Group 840">
            <a:extLst>
              <a:ext uri="{FF2B5EF4-FFF2-40B4-BE49-F238E27FC236}">
                <a16:creationId xmlns:a16="http://schemas.microsoft.com/office/drawing/2014/main" id="{51220546-45CF-4977-9DB6-684F71D53300}"/>
              </a:ext>
            </a:extLst>
          </p:cNvPr>
          <p:cNvGrpSpPr/>
          <p:nvPr/>
        </p:nvGrpSpPr>
        <p:grpSpPr>
          <a:xfrm>
            <a:off x="7641323" y="10577024"/>
            <a:ext cx="1575231" cy="338554"/>
            <a:chOff x="8282940" y="2543522"/>
            <a:chExt cx="1575231" cy="338554"/>
          </a:xfrm>
        </p:grpSpPr>
        <p:sp>
          <p:nvSpPr>
            <p:cNvPr id="163" name="TextBox 162">
              <a:extLst>
                <a:ext uri="{FF2B5EF4-FFF2-40B4-BE49-F238E27FC236}">
                  <a16:creationId xmlns:a16="http://schemas.microsoft.com/office/drawing/2014/main" id="{80EB447D-892C-4F70-89B6-2CC1AC695934}"/>
                </a:ext>
              </a:extLst>
            </p:cNvPr>
            <p:cNvSpPr txBox="1"/>
            <p:nvPr/>
          </p:nvSpPr>
          <p:spPr>
            <a:xfrm>
              <a:off x="8644890" y="2543522"/>
              <a:ext cx="121328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E8CB - Sort</a:t>
              </a:r>
            </a:p>
          </p:txBody>
        </p:sp>
        <p:pic>
          <p:nvPicPr>
            <p:cNvPr id="287" name="Picture 286">
              <a:extLst>
                <a:ext uri="{FF2B5EF4-FFF2-40B4-BE49-F238E27FC236}">
                  <a16:creationId xmlns:a16="http://schemas.microsoft.com/office/drawing/2014/main" id="{3C813713-C986-4E41-927C-48FE26D40AFD}"/>
                </a:ext>
              </a:extLst>
            </p:cNvPr>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8282940" y="2609092"/>
              <a:ext cx="192024" cy="192024"/>
            </a:xfrm>
            <a:prstGeom prst="rect">
              <a:avLst/>
            </a:prstGeom>
          </p:spPr>
        </p:pic>
      </p:grpSp>
      <p:grpSp>
        <p:nvGrpSpPr>
          <p:cNvPr id="842" name="Group 841">
            <a:extLst>
              <a:ext uri="{FF2B5EF4-FFF2-40B4-BE49-F238E27FC236}">
                <a16:creationId xmlns:a16="http://schemas.microsoft.com/office/drawing/2014/main" id="{199A5FE8-3729-4B1A-8192-27B8E976DA21}"/>
              </a:ext>
            </a:extLst>
          </p:cNvPr>
          <p:cNvGrpSpPr/>
          <p:nvPr/>
        </p:nvGrpSpPr>
        <p:grpSpPr>
          <a:xfrm>
            <a:off x="7641323" y="11228921"/>
            <a:ext cx="2210533" cy="338554"/>
            <a:chOff x="8282940" y="3211737"/>
            <a:chExt cx="2210533" cy="338554"/>
          </a:xfrm>
        </p:grpSpPr>
        <p:sp>
          <p:nvSpPr>
            <p:cNvPr id="161" name="TextBox 160">
              <a:extLst>
                <a:ext uri="{FF2B5EF4-FFF2-40B4-BE49-F238E27FC236}">
                  <a16:creationId xmlns:a16="http://schemas.microsoft.com/office/drawing/2014/main" id="{83D65616-F228-4761-B111-6B3026A7BF3D}"/>
                </a:ext>
              </a:extLst>
            </p:cNvPr>
            <p:cNvSpPr txBox="1"/>
            <p:nvPr/>
          </p:nvSpPr>
          <p:spPr>
            <a:xfrm>
              <a:off x="8644890" y="3211737"/>
              <a:ext cx="18485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EC4A - </a:t>
              </a:r>
              <a:r>
                <a:rPr lang="en-US" sz="1600" err="1">
                  <a:solidFill>
                    <a:srgbClr val="333333"/>
                  </a:solidFill>
                  <a:latin typeface="Segoe UI" panose="020B0502040204020203" pitchFamily="34" charset="0"/>
                  <a:cs typeface="Segoe UI" panose="020B0502040204020203" pitchFamily="34" charset="0"/>
                </a:rPr>
                <a:t>SpeedHigh</a:t>
              </a:r>
              <a:endParaRPr lang="en-US" sz="1600">
                <a:solidFill>
                  <a:srgbClr val="333333"/>
                </a:solidFill>
                <a:latin typeface="Segoe UI" panose="020B0502040204020203" pitchFamily="34" charset="0"/>
                <a:cs typeface="Segoe UI" panose="020B0502040204020203" pitchFamily="34" charset="0"/>
              </a:endParaRPr>
            </a:p>
          </p:txBody>
        </p:sp>
        <p:pic>
          <p:nvPicPr>
            <p:cNvPr id="289" name="Picture 288">
              <a:extLst>
                <a:ext uri="{FF2B5EF4-FFF2-40B4-BE49-F238E27FC236}">
                  <a16:creationId xmlns:a16="http://schemas.microsoft.com/office/drawing/2014/main" id="{12084774-8EED-46B7-A631-E8575756561F}"/>
                </a:ext>
              </a:extLst>
            </p:cNvPr>
            <p:cNvPicPr>
              <a:picLocks noChangeAspect="1"/>
            </p:cNvPicPr>
            <p:nvPr/>
          </p:nvPicPr>
          <p:blipFill>
            <a:blip r:embed="rId41">
              <a:extLst>
                <a:ext uri="{28A0092B-C50C-407E-A947-70E740481C1C}">
                  <a14:useLocalDpi xmlns:a14="http://schemas.microsoft.com/office/drawing/2010/main" val="0"/>
                </a:ext>
              </a:extLst>
            </a:blip>
            <a:stretch>
              <a:fillRect/>
            </a:stretch>
          </p:blipFill>
          <p:spPr>
            <a:xfrm>
              <a:off x="8282940" y="3277307"/>
              <a:ext cx="192024" cy="192024"/>
            </a:xfrm>
            <a:prstGeom prst="rect">
              <a:avLst/>
            </a:prstGeom>
          </p:spPr>
        </p:pic>
      </p:grpSp>
      <p:grpSp>
        <p:nvGrpSpPr>
          <p:cNvPr id="843" name="Group 842">
            <a:extLst>
              <a:ext uri="{FF2B5EF4-FFF2-40B4-BE49-F238E27FC236}">
                <a16:creationId xmlns:a16="http://schemas.microsoft.com/office/drawing/2014/main" id="{42BAE271-4521-424C-99E3-F5A7691F1FB2}"/>
              </a:ext>
            </a:extLst>
          </p:cNvPr>
          <p:cNvGrpSpPr/>
          <p:nvPr/>
        </p:nvGrpSpPr>
        <p:grpSpPr>
          <a:xfrm>
            <a:off x="7641323" y="11880818"/>
            <a:ext cx="2446175" cy="338554"/>
            <a:chOff x="8282940" y="3879952"/>
            <a:chExt cx="2446175" cy="338554"/>
          </a:xfrm>
        </p:grpSpPr>
        <p:sp>
          <p:nvSpPr>
            <p:cNvPr id="159" name="TextBox 158">
              <a:extLst>
                <a:ext uri="{FF2B5EF4-FFF2-40B4-BE49-F238E27FC236}">
                  <a16:creationId xmlns:a16="http://schemas.microsoft.com/office/drawing/2014/main" id="{3D3FE36F-7C68-4B96-B76E-3B9BA71414F0}"/>
                </a:ext>
              </a:extLst>
            </p:cNvPr>
            <p:cNvSpPr txBox="1"/>
            <p:nvPr/>
          </p:nvSpPr>
          <p:spPr>
            <a:xfrm>
              <a:off x="8644890" y="3879952"/>
              <a:ext cx="208422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F42E - </a:t>
              </a:r>
              <a:r>
                <a:rPr lang="en-US" sz="1600" err="1">
                  <a:solidFill>
                    <a:srgbClr val="333333"/>
                  </a:solidFill>
                  <a:latin typeface="Segoe UI" panose="020B0502040204020203" pitchFamily="34" charset="0"/>
                  <a:cs typeface="Segoe UI" panose="020B0502040204020203" pitchFamily="34" charset="0"/>
                </a:rPr>
                <a:t>SpeedHighOff</a:t>
              </a:r>
              <a:endParaRPr lang="en-US" sz="1600">
                <a:solidFill>
                  <a:srgbClr val="333333"/>
                </a:solidFill>
                <a:latin typeface="Segoe UI" panose="020B0502040204020203" pitchFamily="34" charset="0"/>
                <a:cs typeface="Segoe UI" panose="020B0502040204020203" pitchFamily="34" charset="0"/>
              </a:endParaRPr>
            </a:p>
          </p:txBody>
        </p:sp>
        <p:pic>
          <p:nvPicPr>
            <p:cNvPr id="291" name="Picture 290">
              <a:extLst>
                <a:ext uri="{FF2B5EF4-FFF2-40B4-BE49-F238E27FC236}">
                  <a16:creationId xmlns:a16="http://schemas.microsoft.com/office/drawing/2014/main" id="{69E89D80-5BEE-4EBF-9566-FCD5916DA0A0}"/>
                </a:ext>
              </a:extLst>
            </p:cNvPr>
            <p:cNvPicPr>
              <a:picLocks noChangeAspect="1"/>
            </p:cNvPicPr>
            <p:nvPr/>
          </p:nvPicPr>
          <p:blipFill>
            <a:blip r:embed="rId42">
              <a:extLst>
                <a:ext uri="{28A0092B-C50C-407E-A947-70E740481C1C}">
                  <a14:useLocalDpi xmlns:a14="http://schemas.microsoft.com/office/drawing/2010/main" val="0"/>
                </a:ext>
              </a:extLst>
            </a:blip>
            <a:stretch>
              <a:fillRect/>
            </a:stretch>
          </p:blipFill>
          <p:spPr>
            <a:xfrm>
              <a:off x="8282940" y="3945522"/>
              <a:ext cx="192024" cy="192024"/>
            </a:xfrm>
            <a:prstGeom prst="rect">
              <a:avLst/>
            </a:prstGeom>
          </p:spPr>
        </p:pic>
      </p:grpSp>
      <p:grpSp>
        <p:nvGrpSpPr>
          <p:cNvPr id="844" name="Group 843">
            <a:extLst>
              <a:ext uri="{FF2B5EF4-FFF2-40B4-BE49-F238E27FC236}">
                <a16:creationId xmlns:a16="http://schemas.microsoft.com/office/drawing/2014/main" id="{4E73FF57-562C-44A9-97B8-9F353D89DA25}"/>
              </a:ext>
            </a:extLst>
          </p:cNvPr>
          <p:cNvGrpSpPr/>
          <p:nvPr/>
        </p:nvGrpSpPr>
        <p:grpSpPr>
          <a:xfrm>
            <a:off x="7641323" y="12532714"/>
            <a:ext cx="2701373" cy="338554"/>
            <a:chOff x="8282940" y="4548167"/>
            <a:chExt cx="2701373" cy="338554"/>
          </a:xfrm>
        </p:grpSpPr>
        <p:sp>
          <p:nvSpPr>
            <p:cNvPr id="157" name="TextBox 156">
              <a:extLst>
                <a:ext uri="{FF2B5EF4-FFF2-40B4-BE49-F238E27FC236}">
                  <a16:creationId xmlns:a16="http://schemas.microsoft.com/office/drawing/2014/main" id="{BA87341A-63CC-478F-BBDC-31939AB65102}"/>
                </a:ext>
              </a:extLst>
            </p:cNvPr>
            <p:cNvSpPr txBox="1"/>
            <p:nvPr/>
          </p:nvSpPr>
          <p:spPr>
            <a:xfrm>
              <a:off x="8644890" y="4548167"/>
              <a:ext cx="233942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F140 - </a:t>
              </a:r>
              <a:r>
                <a:rPr lang="en-US" sz="1600" err="1">
                  <a:solidFill>
                    <a:srgbClr val="333333"/>
                  </a:solidFill>
                  <a:latin typeface="Segoe UI" panose="020B0502040204020203" pitchFamily="34" charset="0"/>
                  <a:cs typeface="Segoe UI" panose="020B0502040204020203" pitchFamily="34" charset="0"/>
                </a:rPr>
                <a:t>StatusCircleBlock</a:t>
              </a:r>
              <a:endParaRPr lang="en-US" sz="1600">
                <a:solidFill>
                  <a:srgbClr val="333333"/>
                </a:solidFill>
                <a:latin typeface="Segoe UI" panose="020B0502040204020203" pitchFamily="34" charset="0"/>
                <a:cs typeface="Segoe UI" panose="020B0502040204020203" pitchFamily="34" charset="0"/>
              </a:endParaRPr>
            </a:p>
          </p:txBody>
        </p:sp>
        <p:pic>
          <p:nvPicPr>
            <p:cNvPr id="293" name="Picture 292">
              <a:extLst>
                <a:ext uri="{FF2B5EF4-FFF2-40B4-BE49-F238E27FC236}">
                  <a16:creationId xmlns:a16="http://schemas.microsoft.com/office/drawing/2014/main" id="{5E1D83F2-E4A7-4A92-937C-F8DCFBD57488}"/>
                </a:ext>
              </a:extLst>
            </p:cNvPr>
            <p:cNvPicPr>
              <a:picLocks noChangeAspect="1"/>
            </p:cNvPicPr>
            <p:nvPr/>
          </p:nvPicPr>
          <p:blipFill>
            <a:blip r:embed="rId43">
              <a:extLst>
                <a:ext uri="{28A0092B-C50C-407E-A947-70E740481C1C}">
                  <a14:useLocalDpi xmlns:a14="http://schemas.microsoft.com/office/drawing/2010/main" val="0"/>
                </a:ext>
              </a:extLst>
            </a:blip>
            <a:stretch>
              <a:fillRect/>
            </a:stretch>
          </p:blipFill>
          <p:spPr>
            <a:xfrm>
              <a:off x="8282940" y="4613737"/>
              <a:ext cx="192024" cy="192024"/>
            </a:xfrm>
            <a:prstGeom prst="rect">
              <a:avLst/>
            </a:prstGeom>
          </p:spPr>
        </p:pic>
      </p:grpSp>
      <p:grpSp>
        <p:nvGrpSpPr>
          <p:cNvPr id="845" name="Group 844">
            <a:extLst>
              <a:ext uri="{FF2B5EF4-FFF2-40B4-BE49-F238E27FC236}">
                <a16:creationId xmlns:a16="http://schemas.microsoft.com/office/drawing/2014/main" id="{1206FB58-CB18-4AD0-863B-5C21B24C6EC8}"/>
              </a:ext>
            </a:extLst>
          </p:cNvPr>
          <p:cNvGrpSpPr/>
          <p:nvPr/>
        </p:nvGrpSpPr>
        <p:grpSpPr>
          <a:xfrm>
            <a:off x="11907615" y="1450466"/>
            <a:ext cx="2832819" cy="338554"/>
            <a:chOff x="8282940" y="5216382"/>
            <a:chExt cx="2832819" cy="338554"/>
          </a:xfrm>
        </p:grpSpPr>
        <p:sp>
          <p:nvSpPr>
            <p:cNvPr id="155" name="TextBox 154">
              <a:extLst>
                <a:ext uri="{FF2B5EF4-FFF2-40B4-BE49-F238E27FC236}">
                  <a16:creationId xmlns:a16="http://schemas.microsoft.com/office/drawing/2014/main" id="{D6BAD3AC-A677-41CE-8D4D-E3159A025811}"/>
                </a:ext>
              </a:extLst>
            </p:cNvPr>
            <p:cNvSpPr txBox="1"/>
            <p:nvPr/>
          </p:nvSpPr>
          <p:spPr>
            <a:xfrm>
              <a:off x="8644890" y="5216382"/>
              <a:ext cx="247086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F141 – StatusCircleBlock2</a:t>
              </a:r>
            </a:p>
          </p:txBody>
        </p:sp>
        <p:pic>
          <p:nvPicPr>
            <p:cNvPr id="295" name="Picture 294">
              <a:extLst>
                <a:ext uri="{FF2B5EF4-FFF2-40B4-BE49-F238E27FC236}">
                  <a16:creationId xmlns:a16="http://schemas.microsoft.com/office/drawing/2014/main" id="{085E0F6D-A5CA-44C5-8641-D671820438D9}"/>
                </a:ext>
              </a:extLst>
            </p:cNvPr>
            <p:cNvPicPr>
              <a:picLocks noChangeAspect="1"/>
            </p:cNvPicPr>
            <p:nvPr/>
          </p:nvPicPr>
          <p:blipFill>
            <a:blip r:embed="rId44">
              <a:extLst>
                <a:ext uri="{28A0092B-C50C-407E-A947-70E740481C1C}">
                  <a14:useLocalDpi xmlns:a14="http://schemas.microsoft.com/office/drawing/2010/main" val="0"/>
                </a:ext>
              </a:extLst>
            </a:blip>
            <a:stretch>
              <a:fillRect/>
            </a:stretch>
          </p:blipFill>
          <p:spPr>
            <a:xfrm>
              <a:off x="8282940" y="5281952"/>
              <a:ext cx="192024" cy="192024"/>
            </a:xfrm>
            <a:prstGeom prst="rect">
              <a:avLst/>
            </a:prstGeom>
          </p:spPr>
        </p:pic>
      </p:grpSp>
      <p:grpSp>
        <p:nvGrpSpPr>
          <p:cNvPr id="846" name="Group 845">
            <a:extLst>
              <a:ext uri="{FF2B5EF4-FFF2-40B4-BE49-F238E27FC236}">
                <a16:creationId xmlns:a16="http://schemas.microsoft.com/office/drawing/2014/main" id="{CB6CB8C9-9694-41FF-AC8E-2E25BC382DE4}"/>
              </a:ext>
            </a:extLst>
          </p:cNvPr>
          <p:cNvGrpSpPr/>
          <p:nvPr/>
        </p:nvGrpSpPr>
        <p:grpSpPr>
          <a:xfrm>
            <a:off x="11907615" y="2102363"/>
            <a:ext cx="3212730" cy="338554"/>
            <a:chOff x="8282940" y="5884597"/>
            <a:chExt cx="3212730" cy="338554"/>
          </a:xfrm>
        </p:grpSpPr>
        <p:sp>
          <p:nvSpPr>
            <p:cNvPr id="153" name="TextBox 152">
              <a:extLst>
                <a:ext uri="{FF2B5EF4-FFF2-40B4-BE49-F238E27FC236}">
                  <a16:creationId xmlns:a16="http://schemas.microsoft.com/office/drawing/2014/main" id="{868CB69D-B6E0-4044-A8CB-A8206443BA28}"/>
                </a:ext>
              </a:extLst>
            </p:cNvPr>
            <p:cNvSpPr txBox="1"/>
            <p:nvPr/>
          </p:nvSpPr>
          <p:spPr>
            <a:xfrm>
              <a:off x="8644890" y="5884597"/>
              <a:ext cx="285078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F13E - </a:t>
              </a:r>
              <a:r>
                <a:rPr lang="en-US" sz="1600" err="1">
                  <a:solidFill>
                    <a:srgbClr val="333333"/>
                  </a:solidFill>
                  <a:latin typeface="Segoe UI" panose="020B0502040204020203" pitchFamily="34" charset="0"/>
                  <a:cs typeface="Segoe UI" panose="020B0502040204020203" pitchFamily="34" charset="0"/>
                </a:rPr>
                <a:t>StatusCircleCheckmark</a:t>
              </a:r>
              <a:endParaRPr lang="en-US" sz="1600">
                <a:solidFill>
                  <a:srgbClr val="333333"/>
                </a:solidFill>
                <a:latin typeface="Segoe UI" panose="020B0502040204020203" pitchFamily="34" charset="0"/>
                <a:cs typeface="Segoe UI" panose="020B0502040204020203" pitchFamily="34" charset="0"/>
              </a:endParaRPr>
            </a:p>
          </p:txBody>
        </p:sp>
        <p:pic>
          <p:nvPicPr>
            <p:cNvPr id="297" name="Picture 296">
              <a:extLst>
                <a:ext uri="{FF2B5EF4-FFF2-40B4-BE49-F238E27FC236}">
                  <a16:creationId xmlns:a16="http://schemas.microsoft.com/office/drawing/2014/main" id="{F1FCA48F-8D97-42E0-B11C-A56F64617CC5}"/>
                </a:ext>
              </a:extLst>
            </p:cNvPr>
            <p:cNvPicPr>
              <a:picLocks noChangeAspect="1"/>
            </p:cNvPicPr>
            <p:nvPr/>
          </p:nvPicPr>
          <p:blipFill>
            <a:blip r:embed="rId45">
              <a:extLst>
                <a:ext uri="{28A0092B-C50C-407E-A947-70E740481C1C}">
                  <a14:useLocalDpi xmlns:a14="http://schemas.microsoft.com/office/drawing/2010/main" val="0"/>
                </a:ext>
              </a:extLst>
            </a:blip>
            <a:stretch>
              <a:fillRect/>
            </a:stretch>
          </p:blipFill>
          <p:spPr>
            <a:xfrm>
              <a:off x="8282940" y="5950167"/>
              <a:ext cx="192024" cy="192024"/>
            </a:xfrm>
            <a:prstGeom prst="rect">
              <a:avLst/>
            </a:prstGeom>
          </p:spPr>
        </p:pic>
      </p:grpSp>
      <p:grpSp>
        <p:nvGrpSpPr>
          <p:cNvPr id="847" name="Group 846">
            <a:extLst>
              <a:ext uri="{FF2B5EF4-FFF2-40B4-BE49-F238E27FC236}">
                <a16:creationId xmlns:a16="http://schemas.microsoft.com/office/drawing/2014/main" id="{C2CE365E-CE2D-40B1-8C95-973939AE3216}"/>
              </a:ext>
            </a:extLst>
          </p:cNvPr>
          <p:cNvGrpSpPr/>
          <p:nvPr/>
        </p:nvGrpSpPr>
        <p:grpSpPr>
          <a:xfrm>
            <a:off x="11907615" y="3406157"/>
            <a:ext cx="2810890" cy="338554"/>
            <a:chOff x="8282940" y="6552812"/>
            <a:chExt cx="2810890" cy="338554"/>
          </a:xfrm>
        </p:grpSpPr>
        <p:sp>
          <p:nvSpPr>
            <p:cNvPr id="151" name="TextBox 150">
              <a:extLst>
                <a:ext uri="{FF2B5EF4-FFF2-40B4-BE49-F238E27FC236}">
                  <a16:creationId xmlns:a16="http://schemas.microsoft.com/office/drawing/2014/main" id="{B57FB8B3-A709-466A-92E7-E5AA2C372E2D}"/>
                </a:ext>
              </a:extLst>
            </p:cNvPr>
            <p:cNvSpPr txBox="1"/>
            <p:nvPr/>
          </p:nvSpPr>
          <p:spPr>
            <a:xfrm>
              <a:off x="8644890" y="6552812"/>
              <a:ext cx="244894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F13D - </a:t>
              </a:r>
              <a:r>
                <a:rPr lang="en-US" sz="1600" err="1">
                  <a:solidFill>
                    <a:srgbClr val="333333"/>
                  </a:solidFill>
                  <a:latin typeface="Segoe UI" panose="020B0502040204020203" pitchFamily="34" charset="0"/>
                  <a:cs typeface="Segoe UI" panose="020B0502040204020203" pitchFamily="34" charset="0"/>
                </a:rPr>
                <a:t>StatusCircleErrorX</a:t>
              </a:r>
              <a:endParaRPr lang="en-US" sz="1600">
                <a:solidFill>
                  <a:srgbClr val="333333"/>
                </a:solidFill>
                <a:latin typeface="Segoe UI" panose="020B0502040204020203" pitchFamily="34" charset="0"/>
                <a:cs typeface="Segoe UI" panose="020B0502040204020203" pitchFamily="34" charset="0"/>
              </a:endParaRPr>
            </a:p>
          </p:txBody>
        </p:sp>
        <p:pic>
          <p:nvPicPr>
            <p:cNvPr id="299" name="Picture 298">
              <a:extLst>
                <a:ext uri="{FF2B5EF4-FFF2-40B4-BE49-F238E27FC236}">
                  <a16:creationId xmlns:a16="http://schemas.microsoft.com/office/drawing/2014/main" id="{D9E9917B-D775-48C7-83D3-FCC96A162608}"/>
                </a:ext>
              </a:extLst>
            </p:cNvPr>
            <p:cNvPicPr>
              <a:picLocks noChangeAspect="1"/>
            </p:cNvPicPr>
            <p:nvPr/>
          </p:nvPicPr>
          <p:blipFill>
            <a:blip r:embed="rId46">
              <a:extLst>
                <a:ext uri="{28A0092B-C50C-407E-A947-70E740481C1C}">
                  <a14:useLocalDpi xmlns:a14="http://schemas.microsoft.com/office/drawing/2010/main" val="0"/>
                </a:ext>
              </a:extLst>
            </a:blip>
            <a:stretch>
              <a:fillRect/>
            </a:stretch>
          </p:blipFill>
          <p:spPr>
            <a:xfrm>
              <a:off x="8282940" y="6618382"/>
              <a:ext cx="192024" cy="192024"/>
            </a:xfrm>
            <a:prstGeom prst="rect">
              <a:avLst/>
            </a:prstGeom>
          </p:spPr>
        </p:pic>
      </p:grpSp>
      <p:grpSp>
        <p:nvGrpSpPr>
          <p:cNvPr id="848" name="Group 847">
            <a:extLst>
              <a:ext uri="{FF2B5EF4-FFF2-40B4-BE49-F238E27FC236}">
                <a16:creationId xmlns:a16="http://schemas.microsoft.com/office/drawing/2014/main" id="{82AA7503-80C2-430C-B7CC-8BCEF5F18DB1}"/>
              </a:ext>
            </a:extLst>
          </p:cNvPr>
          <p:cNvGrpSpPr/>
          <p:nvPr/>
        </p:nvGrpSpPr>
        <p:grpSpPr>
          <a:xfrm>
            <a:off x="11907615" y="4058054"/>
            <a:ext cx="3313720" cy="338554"/>
            <a:chOff x="8282940" y="7221027"/>
            <a:chExt cx="3313720" cy="338554"/>
          </a:xfrm>
        </p:grpSpPr>
        <p:sp>
          <p:nvSpPr>
            <p:cNvPr id="149" name="TextBox 148">
              <a:extLst>
                <a:ext uri="{FF2B5EF4-FFF2-40B4-BE49-F238E27FC236}">
                  <a16:creationId xmlns:a16="http://schemas.microsoft.com/office/drawing/2014/main" id="{087EBBEC-1D3A-409B-96B8-90DA624009AA}"/>
                </a:ext>
              </a:extLst>
            </p:cNvPr>
            <p:cNvSpPr txBox="1"/>
            <p:nvPr/>
          </p:nvSpPr>
          <p:spPr>
            <a:xfrm>
              <a:off x="8644890" y="7221027"/>
              <a:ext cx="295177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F13C - </a:t>
              </a:r>
              <a:r>
                <a:rPr lang="en-US" sz="1600" err="1">
                  <a:solidFill>
                    <a:srgbClr val="333333"/>
                  </a:solidFill>
                  <a:latin typeface="Segoe UI" panose="020B0502040204020203" pitchFamily="34" charset="0"/>
                  <a:cs typeface="Segoe UI" panose="020B0502040204020203" pitchFamily="34" charset="0"/>
                </a:rPr>
                <a:t>StatusCircleExclamation</a:t>
              </a:r>
              <a:endParaRPr lang="en-US" sz="1600">
                <a:solidFill>
                  <a:srgbClr val="333333"/>
                </a:solidFill>
                <a:latin typeface="Segoe UI" panose="020B0502040204020203" pitchFamily="34" charset="0"/>
                <a:cs typeface="Segoe UI" panose="020B0502040204020203" pitchFamily="34" charset="0"/>
              </a:endParaRPr>
            </a:p>
          </p:txBody>
        </p:sp>
        <p:pic>
          <p:nvPicPr>
            <p:cNvPr id="301" name="Picture 300">
              <a:extLst>
                <a:ext uri="{FF2B5EF4-FFF2-40B4-BE49-F238E27FC236}">
                  <a16:creationId xmlns:a16="http://schemas.microsoft.com/office/drawing/2014/main" id="{6CBBB315-BBF2-4A86-8082-54E4B638133B}"/>
                </a:ext>
              </a:extLst>
            </p:cNvPr>
            <p:cNvPicPr>
              <a:picLocks noChangeAspect="1"/>
            </p:cNvPicPr>
            <p:nvPr/>
          </p:nvPicPr>
          <p:blipFill>
            <a:blip r:embed="rId47">
              <a:extLst>
                <a:ext uri="{28A0092B-C50C-407E-A947-70E740481C1C}">
                  <a14:useLocalDpi xmlns:a14="http://schemas.microsoft.com/office/drawing/2010/main" val="0"/>
                </a:ext>
              </a:extLst>
            </a:blip>
            <a:stretch>
              <a:fillRect/>
            </a:stretch>
          </p:blipFill>
          <p:spPr>
            <a:xfrm>
              <a:off x="8282940" y="7286597"/>
              <a:ext cx="192024" cy="192024"/>
            </a:xfrm>
            <a:prstGeom prst="rect">
              <a:avLst/>
            </a:prstGeom>
          </p:spPr>
        </p:pic>
      </p:grpSp>
      <p:grpSp>
        <p:nvGrpSpPr>
          <p:cNvPr id="849" name="Group 848">
            <a:extLst>
              <a:ext uri="{FF2B5EF4-FFF2-40B4-BE49-F238E27FC236}">
                <a16:creationId xmlns:a16="http://schemas.microsoft.com/office/drawing/2014/main" id="{9F9CB539-B998-40CE-9436-C4445626A50B}"/>
              </a:ext>
            </a:extLst>
          </p:cNvPr>
          <p:cNvGrpSpPr/>
          <p:nvPr/>
        </p:nvGrpSpPr>
        <p:grpSpPr>
          <a:xfrm>
            <a:off x="11907615" y="4709951"/>
            <a:ext cx="2561911" cy="338554"/>
            <a:chOff x="8282940" y="7889242"/>
            <a:chExt cx="2561911" cy="338554"/>
          </a:xfrm>
        </p:grpSpPr>
        <p:sp>
          <p:nvSpPr>
            <p:cNvPr id="147" name="TextBox 146">
              <a:extLst>
                <a:ext uri="{FF2B5EF4-FFF2-40B4-BE49-F238E27FC236}">
                  <a16:creationId xmlns:a16="http://schemas.microsoft.com/office/drawing/2014/main" id="{B79C7BED-CE9E-4576-8315-16D2A8E3B090}"/>
                </a:ext>
              </a:extLst>
            </p:cNvPr>
            <p:cNvSpPr txBox="1"/>
            <p:nvPr/>
          </p:nvSpPr>
          <p:spPr>
            <a:xfrm>
              <a:off x="8644890" y="7889242"/>
              <a:ext cx="219996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F13F - </a:t>
              </a:r>
              <a:r>
                <a:rPr lang="en-US" sz="1600" err="1">
                  <a:solidFill>
                    <a:srgbClr val="333333"/>
                  </a:solidFill>
                  <a:latin typeface="Segoe UI" panose="020B0502040204020203" pitchFamily="34" charset="0"/>
                  <a:cs typeface="Segoe UI" panose="020B0502040204020203" pitchFamily="34" charset="0"/>
                </a:rPr>
                <a:t>StatusCircleInfo</a:t>
              </a:r>
              <a:endParaRPr lang="en-US" sz="1600">
                <a:solidFill>
                  <a:srgbClr val="333333"/>
                </a:solidFill>
                <a:latin typeface="Segoe UI" panose="020B0502040204020203" pitchFamily="34" charset="0"/>
                <a:cs typeface="Segoe UI" panose="020B0502040204020203" pitchFamily="34" charset="0"/>
              </a:endParaRPr>
            </a:p>
          </p:txBody>
        </p:sp>
        <p:pic>
          <p:nvPicPr>
            <p:cNvPr id="303" name="Picture 302">
              <a:extLst>
                <a:ext uri="{FF2B5EF4-FFF2-40B4-BE49-F238E27FC236}">
                  <a16:creationId xmlns:a16="http://schemas.microsoft.com/office/drawing/2014/main" id="{1681AE9B-3B21-4FAB-A7E6-D696C3111A40}"/>
                </a:ext>
              </a:extLst>
            </p:cNvPr>
            <p:cNvPicPr>
              <a:picLocks noChangeAspect="1"/>
            </p:cNvPicPr>
            <p:nvPr/>
          </p:nvPicPr>
          <p:blipFill>
            <a:blip r:embed="rId48">
              <a:extLst>
                <a:ext uri="{28A0092B-C50C-407E-A947-70E740481C1C}">
                  <a14:useLocalDpi xmlns:a14="http://schemas.microsoft.com/office/drawing/2010/main" val="0"/>
                </a:ext>
              </a:extLst>
            </a:blip>
            <a:stretch>
              <a:fillRect/>
            </a:stretch>
          </p:blipFill>
          <p:spPr>
            <a:xfrm>
              <a:off x="8282940" y="7954812"/>
              <a:ext cx="192024" cy="192024"/>
            </a:xfrm>
            <a:prstGeom prst="rect">
              <a:avLst/>
            </a:prstGeom>
          </p:spPr>
        </p:pic>
      </p:grpSp>
      <p:grpSp>
        <p:nvGrpSpPr>
          <p:cNvPr id="850" name="Group 849">
            <a:extLst>
              <a:ext uri="{FF2B5EF4-FFF2-40B4-BE49-F238E27FC236}">
                <a16:creationId xmlns:a16="http://schemas.microsoft.com/office/drawing/2014/main" id="{B6A92640-FDD6-4CB6-971F-A7E7F196A9B9}"/>
              </a:ext>
            </a:extLst>
          </p:cNvPr>
          <p:cNvGrpSpPr/>
          <p:nvPr/>
        </p:nvGrpSpPr>
        <p:grpSpPr>
          <a:xfrm>
            <a:off x="11907615" y="5361848"/>
            <a:ext cx="2682137" cy="338554"/>
            <a:chOff x="8282940" y="8557457"/>
            <a:chExt cx="2682137" cy="338554"/>
          </a:xfrm>
        </p:grpSpPr>
        <p:sp>
          <p:nvSpPr>
            <p:cNvPr id="145" name="TextBox 144">
              <a:extLst>
                <a:ext uri="{FF2B5EF4-FFF2-40B4-BE49-F238E27FC236}">
                  <a16:creationId xmlns:a16="http://schemas.microsoft.com/office/drawing/2014/main" id="{8ED24878-8A49-4D98-8C1C-B69ED8516F81}"/>
                </a:ext>
              </a:extLst>
            </p:cNvPr>
            <p:cNvSpPr txBox="1"/>
            <p:nvPr/>
          </p:nvSpPr>
          <p:spPr>
            <a:xfrm>
              <a:off x="8644890" y="8557457"/>
              <a:ext cx="232018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F137 - </a:t>
              </a:r>
              <a:r>
                <a:rPr lang="en-US" sz="1600" err="1">
                  <a:solidFill>
                    <a:srgbClr val="333333"/>
                  </a:solidFill>
                  <a:latin typeface="Segoe UI" panose="020B0502040204020203" pitchFamily="34" charset="0"/>
                  <a:cs typeface="Segoe UI" panose="020B0502040204020203" pitchFamily="34" charset="0"/>
                </a:rPr>
                <a:t>StatusCircleInner</a:t>
              </a:r>
              <a:endParaRPr lang="en-US" sz="1600">
                <a:solidFill>
                  <a:srgbClr val="333333"/>
                </a:solidFill>
                <a:latin typeface="Segoe UI" panose="020B0502040204020203" pitchFamily="34" charset="0"/>
                <a:cs typeface="Segoe UI" panose="020B0502040204020203" pitchFamily="34" charset="0"/>
              </a:endParaRPr>
            </a:p>
          </p:txBody>
        </p:sp>
        <p:pic>
          <p:nvPicPr>
            <p:cNvPr id="305" name="Picture 304">
              <a:extLst>
                <a:ext uri="{FF2B5EF4-FFF2-40B4-BE49-F238E27FC236}">
                  <a16:creationId xmlns:a16="http://schemas.microsoft.com/office/drawing/2014/main" id="{1BF1F6BB-F617-4B57-B3BB-47CA43BB96F7}"/>
                </a:ext>
              </a:extLst>
            </p:cNvPr>
            <p:cNvPicPr>
              <a:picLocks noChangeAspect="1"/>
            </p:cNvPicPr>
            <p:nvPr/>
          </p:nvPicPr>
          <p:blipFill>
            <a:blip r:embed="rId49">
              <a:extLst>
                <a:ext uri="{28A0092B-C50C-407E-A947-70E740481C1C}">
                  <a14:useLocalDpi xmlns:a14="http://schemas.microsoft.com/office/drawing/2010/main" val="0"/>
                </a:ext>
              </a:extLst>
            </a:blip>
            <a:stretch>
              <a:fillRect/>
            </a:stretch>
          </p:blipFill>
          <p:spPr>
            <a:xfrm>
              <a:off x="8282940" y="8623027"/>
              <a:ext cx="192024" cy="192024"/>
            </a:xfrm>
            <a:prstGeom prst="rect">
              <a:avLst/>
            </a:prstGeom>
          </p:spPr>
        </p:pic>
      </p:grpSp>
      <p:grpSp>
        <p:nvGrpSpPr>
          <p:cNvPr id="851" name="Group 850">
            <a:extLst>
              <a:ext uri="{FF2B5EF4-FFF2-40B4-BE49-F238E27FC236}">
                <a16:creationId xmlns:a16="http://schemas.microsoft.com/office/drawing/2014/main" id="{911104CB-DA6B-484B-B87C-65AAABBF6C38}"/>
              </a:ext>
            </a:extLst>
          </p:cNvPr>
          <p:cNvGrpSpPr/>
          <p:nvPr/>
        </p:nvGrpSpPr>
        <p:grpSpPr>
          <a:xfrm>
            <a:off x="11907615" y="6013745"/>
            <a:ext cx="2735036" cy="338554"/>
            <a:chOff x="8282940" y="9225672"/>
            <a:chExt cx="2735036" cy="338554"/>
          </a:xfrm>
        </p:grpSpPr>
        <p:sp>
          <p:nvSpPr>
            <p:cNvPr id="143" name="TextBox 142">
              <a:extLst>
                <a:ext uri="{FF2B5EF4-FFF2-40B4-BE49-F238E27FC236}">
                  <a16:creationId xmlns:a16="http://schemas.microsoft.com/office/drawing/2014/main" id="{1C7F1D64-6B8E-41D4-88BC-76746C31E657}"/>
                </a:ext>
              </a:extLst>
            </p:cNvPr>
            <p:cNvSpPr txBox="1"/>
            <p:nvPr/>
          </p:nvSpPr>
          <p:spPr>
            <a:xfrm>
              <a:off x="8644890" y="9225672"/>
              <a:ext cx="237308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F136 - </a:t>
              </a:r>
              <a:r>
                <a:rPr lang="en-US" sz="1600" err="1">
                  <a:solidFill>
                    <a:srgbClr val="333333"/>
                  </a:solidFill>
                  <a:latin typeface="Segoe UI" panose="020B0502040204020203" pitchFamily="34" charset="0"/>
                  <a:cs typeface="Segoe UI" panose="020B0502040204020203" pitchFamily="34" charset="0"/>
                </a:rPr>
                <a:t>StatusCircleOuter</a:t>
              </a:r>
              <a:endParaRPr lang="en-US" sz="1600">
                <a:solidFill>
                  <a:srgbClr val="333333"/>
                </a:solidFill>
                <a:latin typeface="Segoe UI" panose="020B0502040204020203" pitchFamily="34" charset="0"/>
                <a:cs typeface="Segoe UI" panose="020B0502040204020203" pitchFamily="34" charset="0"/>
              </a:endParaRPr>
            </a:p>
          </p:txBody>
        </p:sp>
        <p:pic>
          <p:nvPicPr>
            <p:cNvPr id="307" name="Picture 306">
              <a:extLst>
                <a:ext uri="{FF2B5EF4-FFF2-40B4-BE49-F238E27FC236}">
                  <a16:creationId xmlns:a16="http://schemas.microsoft.com/office/drawing/2014/main" id="{7C920E35-99F1-4A49-8132-A6EB95D5EC59}"/>
                </a:ext>
              </a:extLst>
            </p:cNvPr>
            <p:cNvPicPr>
              <a:picLocks noChangeAspect="1"/>
            </p:cNvPicPr>
            <p:nvPr/>
          </p:nvPicPr>
          <p:blipFill>
            <a:blip r:embed="rId50">
              <a:extLst>
                <a:ext uri="{28A0092B-C50C-407E-A947-70E740481C1C}">
                  <a14:useLocalDpi xmlns:a14="http://schemas.microsoft.com/office/drawing/2010/main" val="0"/>
                </a:ext>
              </a:extLst>
            </a:blip>
            <a:stretch>
              <a:fillRect/>
            </a:stretch>
          </p:blipFill>
          <p:spPr>
            <a:xfrm>
              <a:off x="8282940" y="9291242"/>
              <a:ext cx="192024" cy="192024"/>
            </a:xfrm>
            <a:prstGeom prst="rect">
              <a:avLst/>
            </a:prstGeom>
          </p:spPr>
        </p:pic>
      </p:grpSp>
      <p:grpSp>
        <p:nvGrpSpPr>
          <p:cNvPr id="852" name="Group 851">
            <a:extLst>
              <a:ext uri="{FF2B5EF4-FFF2-40B4-BE49-F238E27FC236}">
                <a16:creationId xmlns:a16="http://schemas.microsoft.com/office/drawing/2014/main" id="{B387489B-79F7-4060-BB2C-D94991630AD9}"/>
              </a:ext>
            </a:extLst>
          </p:cNvPr>
          <p:cNvGrpSpPr/>
          <p:nvPr/>
        </p:nvGrpSpPr>
        <p:grpSpPr>
          <a:xfrm>
            <a:off x="11907615" y="6665642"/>
            <a:ext cx="3499668" cy="338554"/>
            <a:chOff x="8282940" y="9893887"/>
            <a:chExt cx="3499668" cy="338554"/>
          </a:xfrm>
        </p:grpSpPr>
        <p:sp>
          <p:nvSpPr>
            <p:cNvPr id="141" name="TextBox 140">
              <a:extLst>
                <a:ext uri="{FF2B5EF4-FFF2-40B4-BE49-F238E27FC236}">
                  <a16:creationId xmlns:a16="http://schemas.microsoft.com/office/drawing/2014/main" id="{D87C6AAD-862C-4245-AC8B-6A04644DB033}"/>
                </a:ext>
              </a:extLst>
            </p:cNvPr>
            <p:cNvSpPr txBox="1"/>
            <p:nvPr/>
          </p:nvSpPr>
          <p:spPr>
            <a:xfrm>
              <a:off x="8644890" y="9893887"/>
              <a:ext cx="313771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F142 - </a:t>
              </a:r>
              <a:r>
                <a:rPr lang="en-US" sz="1600" err="1">
                  <a:solidFill>
                    <a:srgbClr val="333333"/>
                  </a:solidFill>
                  <a:latin typeface="Segoe UI" panose="020B0502040204020203" pitchFamily="34" charset="0"/>
                  <a:cs typeface="Segoe UI" panose="020B0502040204020203" pitchFamily="34" charset="0"/>
                </a:rPr>
                <a:t>StatusCircleQuestionMark</a:t>
              </a:r>
              <a:endParaRPr lang="en-US" sz="1600">
                <a:solidFill>
                  <a:srgbClr val="333333"/>
                </a:solidFill>
                <a:latin typeface="Segoe UI" panose="020B0502040204020203" pitchFamily="34" charset="0"/>
                <a:cs typeface="Segoe UI" panose="020B0502040204020203" pitchFamily="34" charset="0"/>
              </a:endParaRPr>
            </a:p>
          </p:txBody>
        </p:sp>
        <p:pic>
          <p:nvPicPr>
            <p:cNvPr id="309" name="Picture 308">
              <a:extLst>
                <a:ext uri="{FF2B5EF4-FFF2-40B4-BE49-F238E27FC236}">
                  <a16:creationId xmlns:a16="http://schemas.microsoft.com/office/drawing/2014/main" id="{4BFE070F-AFA3-469D-82DF-66B48688F127}"/>
                </a:ext>
              </a:extLst>
            </p:cNvPr>
            <p:cNvPicPr>
              <a:picLocks noChangeAspect="1"/>
            </p:cNvPicPr>
            <p:nvPr/>
          </p:nvPicPr>
          <p:blipFill>
            <a:blip r:embed="rId51">
              <a:extLst>
                <a:ext uri="{28A0092B-C50C-407E-A947-70E740481C1C}">
                  <a14:useLocalDpi xmlns:a14="http://schemas.microsoft.com/office/drawing/2010/main" val="0"/>
                </a:ext>
              </a:extLst>
            </a:blip>
            <a:stretch>
              <a:fillRect/>
            </a:stretch>
          </p:blipFill>
          <p:spPr>
            <a:xfrm>
              <a:off x="8282940" y="9959457"/>
              <a:ext cx="192024" cy="192024"/>
            </a:xfrm>
            <a:prstGeom prst="rect">
              <a:avLst/>
            </a:prstGeom>
          </p:spPr>
        </p:pic>
      </p:grpSp>
      <p:grpSp>
        <p:nvGrpSpPr>
          <p:cNvPr id="853" name="Group 852">
            <a:extLst>
              <a:ext uri="{FF2B5EF4-FFF2-40B4-BE49-F238E27FC236}">
                <a16:creationId xmlns:a16="http://schemas.microsoft.com/office/drawing/2014/main" id="{C4177059-97DF-4F36-BE09-0DFCCBC3F0FB}"/>
              </a:ext>
            </a:extLst>
          </p:cNvPr>
          <p:cNvGrpSpPr/>
          <p:nvPr/>
        </p:nvGrpSpPr>
        <p:grpSpPr>
          <a:xfrm>
            <a:off x="11907615" y="7317539"/>
            <a:ext cx="2626031" cy="338554"/>
            <a:chOff x="8282940" y="10562102"/>
            <a:chExt cx="2626031" cy="338554"/>
          </a:xfrm>
        </p:grpSpPr>
        <p:sp>
          <p:nvSpPr>
            <p:cNvPr id="139" name="TextBox 138">
              <a:extLst>
                <a:ext uri="{FF2B5EF4-FFF2-40B4-BE49-F238E27FC236}">
                  <a16:creationId xmlns:a16="http://schemas.microsoft.com/office/drawing/2014/main" id="{F8EE12CD-F2BF-40FE-89AF-FC50C944AA99}"/>
                </a:ext>
              </a:extLst>
            </p:cNvPr>
            <p:cNvSpPr txBox="1"/>
            <p:nvPr/>
          </p:nvSpPr>
          <p:spPr>
            <a:xfrm>
              <a:off x="8644890" y="10562102"/>
              <a:ext cx="226408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F138 - </a:t>
              </a:r>
              <a:r>
                <a:rPr lang="en-US" sz="1600" err="1">
                  <a:solidFill>
                    <a:srgbClr val="333333"/>
                  </a:solidFill>
                  <a:latin typeface="Segoe UI" panose="020B0502040204020203" pitchFamily="34" charset="0"/>
                  <a:cs typeface="Segoe UI" panose="020B0502040204020203" pitchFamily="34" charset="0"/>
                </a:rPr>
                <a:t>StatusCircleRing</a:t>
              </a:r>
              <a:endParaRPr lang="en-US" sz="1600">
                <a:solidFill>
                  <a:srgbClr val="333333"/>
                </a:solidFill>
                <a:latin typeface="Segoe UI" panose="020B0502040204020203" pitchFamily="34" charset="0"/>
                <a:cs typeface="Segoe UI" panose="020B0502040204020203" pitchFamily="34" charset="0"/>
              </a:endParaRPr>
            </a:p>
          </p:txBody>
        </p:sp>
        <p:pic>
          <p:nvPicPr>
            <p:cNvPr id="311" name="Picture 310">
              <a:extLst>
                <a:ext uri="{FF2B5EF4-FFF2-40B4-BE49-F238E27FC236}">
                  <a16:creationId xmlns:a16="http://schemas.microsoft.com/office/drawing/2014/main" id="{DB84143A-A3F6-4F38-A7EC-0D47EF67AF40}"/>
                </a:ext>
              </a:extLst>
            </p:cNvPr>
            <p:cNvPicPr>
              <a:picLocks noChangeAspect="1"/>
            </p:cNvPicPr>
            <p:nvPr/>
          </p:nvPicPr>
          <p:blipFill>
            <a:blip r:embed="rId52">
              <a:extLst>
                <a:ext uri="{28A0092B-C50C-407E-A947-70E740481C1C}">
                  <a14:useLocalDpi xmlns:a14="http://schemas.microsoft.com/office/drawing/2010/main" val="0"/>
                </a:ext>
              </a:extLst>
            </a:blip>
            <a:stretch>
              <a:fillRect/>
            </a:stretch>
          </p:blipFill>
          <p:spPr>
            <a:xfrm>
              <a:off x="8282940" y="10627672"/>
              <a:ext cx="192024" cy="192024"/>
            </a:xfrm>
            <a:prstGeom prst="rect">
              <a:avLst/>
            </a:prstGeom>
          </p:spPr>
        </p:pic>
      </p:grpSp>
      <p:grpSp>
        <p:nvGrpSpPr>
          <p:cNvPr id="854" name="Group 853">
            <a:extLst>
              <a:ext uri="{FF2B5EF4-FFF2-40B4-BE49-F238E27FC236}">
                <a16:creationId xmlns:a16="http://schemas.microsoft.com/office/drawing/2014/main" id="{B5C8E7CD-DEDE-49E6-BEA6-51F80FE72110}"/>
              </a:ext>
            </a:extLst>
          </p:cNvPr>
          <p:cNvGrpSpPr/>
          <p:nvPr/>
        </p:nvGrpSpPr>
        <p:grpSpPr>
          <a:xfrm>
            <a:off x="11907615" y="7969436"/>
            <a:ext cx="2630969" cy="338554"/>
            <a:chOff x="8282940" y="11230317"/>
            <a:chExt cx="2630969" cy="338554"/>
          </a:xfrm>
        </p:grpSpPr>
        <p:sp>
          <p:nvSpPr>
            <p:cNvPr id="137" name="TextBox 136">
              <a:extLst>
                <a:ext uri="{FF2B5EF4-FFF2-40B4-BE49-F238E27FC236}">
                  <a16:creationId xmlns:a16="http://schemas.microsoft.com/office/drawing/2014/main" id="{1E5F9AAF-DCEA-469B-BCFA-866B265BBE90}"/>
                </a:ext>
              </a:extLst>
            </p:cNvPr>
            <p:cNvSpPr txBox="1"/>
            <p:nvPr/>
          </p:nvSpPr>
          <p:spPr>
            <a:xfrm>
              <a:off x="8644890" y="11230317"/>
              <a:ext cx="226901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F143 - </a:t>
              </a:r>
              <a:r>
                <a:rPr lang="en-US" sz="1600" err="1">
                  <a:solidFill>
                    <a:srgbClr val="333333"/>
                  </a:solidFill>
                  <a:latin typeface="Segoe UI" panose="020B0502040204020203" pitchFamily="34" charset="0"/>
                  <a:cs typeface="Segoe UI" panose="020B0502040204020203" pitchFamily="34" charset="0"/>
                </a:rPr>
                <a:t>StatusCircleSync</a:t>
              </a:r>
              <a:endParaRPr lang="en-US" sz="1600">
                <a:solidFill>
                  <a:srgbClr val="333333"/>
                </a:solidFill>
                <a:latin typeface="Segoe UI" panose="020B0502040204020203" pitchFamily="34" charset="0"/>
                <a:cs typeface="Segoe UI" panose="020B0502040204020203" pitchFamily="34" charset="0"/>
              </a:endParaRPr>
            </a:p>
          </p:txBody>
        </p:sp>
        <p:pic>
          <p:nvPicPr>
            <p:cNvPr id="313" name="Picture 312">
              <a:extLst>
                <a:ext uri="{FF2B5EF4-FFF2-40B4-BE49-F238E27FC236}">
                  <a16:creationId xmlns:a16="http://schemas.microsoft.com/office/drawing/2014/main" id="{A56F3085-341E-456E-896A-8E21542251B3}"/>
                </a:ext>
              </a:extLst>
            </p:cNvPr>
            <p:cNvPicPr>
              <a:picLocks noChangeAspect="1"/>
            </p:cNvPicPr>
            <p:nvPr/>
          </p:nvPicPr>
          <p:blipFill>
            <a:blip r:embed="rId53">
              <a:extLst>
                <a:ext uri="{28A0092B-C50C-407E-A947-70E740481C1C}">
                  <a14:useLocalDpi xmlns:a14="http://schemas.microsoft.com/office/drawing/2010/main" val="0"/>
                </a:ext>
              </a:extLst>
            </a:blip>
            <a:stretch>
              <a:fillRect/>
            </a:stretch>
          </p:blipFill>
          <p:spPr>
            <a:xfrm>
              <a:off x="8282940" y="11295887"/>
              <a:ext cx="192024" cy="192024"/>
            </a:xfrm>
            <a:prstGeom prst="rect">
              <a:avLst/>
            </a:prstGeom>
          </p:spPr>
        </p:pic>
      </p:grpSp>
      <p:grpSp>
        <p:nvGrpSpPr>
          <p:cNvPr id="855" name="Group 854">
            <a:extLst>
              <a:ext uri="{FF2B5EF4-FFF2-40B4-BE49-F238E27FC236}">
                <a16:creationId xmlns:a16="http://schemas.microsoft.com/office/drawing/2014/main" id="{5ED5B2CA-CED5-48D1-AACD-034693707D31}"/>
              </a:ext>
            </a:extLst>
          </p:cNvPr>
          <p:cNvGrpSpPr/>
          <p:nvPr/>
        </p:nvGrpSpPr>
        <p:grpSpPr>
          <a:xfrm>
            <a:off x="11907615" y="8621333"/>
            <a:ext cx="3514993" cy="338554"/>
            <a:chOff x="8282940" y="11898532"/>
            <a:chExt cx="3514993" cy="338554"/>
          </a:xfrm>
        </p:grpSpPr>
        <p:sp>
          <p:nvSpPr>
            <p:cNvPr id="135" name="TextBox 134">
              <a:extLst>
                <a:ext uri="{FF2B5EF4-FFF2-40B4-BE49-F238E27FC236}">
                  <a16:creationId xmlns:a16="http://schemas.microsoft.com/office/drawing/2014/main" id="{C15612BF-D0CE-4B46-BB5B-1794D407C2D5}"/>
                </a:ext>
              </a:extLst>
            </p:cNvPr>
            <p:cNvSpPr txBox="1"/>
            <p:nvPr/>
          </p:nvSpPr>
          <p:spPr>
            <a:xfrm>
              <a:off x="8644890" y="11898532"/>
              <a:ext cx="315304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F13B - </a:t>
              </a:r>
              <a:r>
                <a:rPr lang="en-US" sz="1600" err="1">
                  <a:solidFill>
                    <a:srgbClr val="333333"/>
                  </a:solidFill>
                  <a:latin typeface="Segoe UI" panose="020B0502040204020203" pitchFamily="34" charset="0"/>
                  <a:cs typeface="Segoe UI" panose="020B0502040204020203" pitchFamily="34" charset="0"/>
                </a:rPr>
                <a:t>StatusTriangleExclamation</a:t>
              </a:r>
              <a:endParaRPr lang="en-US" sz="1600">
                <a:solidFill>
                  <a:srgbClr val="333333"/>
                </a:solidFill>
                <a:latin typeface="Segoe UI" panose="020B0502040204020203" pitchFamily="34" charset="0"/>
                <a:cs typeface="Segoe UI" panose="020B0502040204020203" pitchFamily="34" charset="0"/>
              </a:endParaRPr>
            </a:p>
          </p:txBody>
        </p:sp>
        <p:pic>
          <p:nvPicPr>
            <p:cNvPr id="315" name="Picture 314">
              <a:extLst>
                <a:ext uri="{FF2B5EF4-FFF2-40B4-BE49-F238E27FC236}">
                  <a16:creationId xmlns:a16="http://schemas.microsoft.com/office/drawing/2014/main" id="{986F4E8A-5FBC-4FD1-8CA3-AA215E66E593}"/>
                </a:ext>
              </a:extLst>
            </p:cNvPr>
            <p:cNvPicPr>
              <a:picLocks noChangeAspect="1"/>
            </p:cNvPicPr>
            <p:nvPr/>
          </p:nvPicPr>
          <p:blipFill>
            <a:blip r:embed="rId54">
              <a:extLst>
                <a:ext uri="{28A0092B-C50C-407E-A947-70E740481C1C}">
                  <a14:useLocalDpi xmlns:a14="http://schemas.microsoft.com/office/drawing/2010/main" val="0"/>
                </a:ext>
              </a:extLst>
            </a:blip>
            <a:stretch>
              <a:fillRect/>
            </a:stretch>
          </p:blipFill>
          <p:spPr>
            <a:xfrm>
              <a:off x="8282940" y="11964102"/>
              <a:ext cx="192024" cy="192024"/>
            </a:xfrm>
            <a:prstGeom prst="rect">
              <a:avLst/>
            </a:prstGeom>
          </p:spPr>
        </p:pic>
      </p:grpSp>
      <p:grpSp>
        <p:nvGrpSpPr>
          <p:cNvPr id="839" name="Group 838">
            <a:extLst>
              <a:ext uri="{FF2B5EF4-FFF2-40B4-BE49-F238E27FC236}">
                <a16:creationId xmlns:a16="http://schemas.microsoft.com/office/drawing/2014/main" id="{2D33A7CE-32FA-46CA-A7AD-C6B6869AC0DB}"/>
              </a:ext>
            </a:extLst>
          </p:cNvPr>
          <p:cNvGrpSpPr/>
          <p:nvPr/>
        </p:nvGrpSpPr>
        <p:grpSpPr>
          <a:xfrm>
            <a:off x="11907615" y="9273230"/>
            <a:ext cx="2915470" cy="338554"/>
            <a:chOff x="8282940" y="12566744"/>
            <a:chExt cx="2915470" cy="338554"/>
          </a:xfrm>
        </p:grpSpPr>
        <p:sp>
          <p:nvSpPr>
            <p:cNvPr id="133" name="TextBox 132">
              <a:extLst>
                <a:ext uri="{FF2B5EF4-FFF2-40B4-BE49-F238E27FC236}">
                  <a16:creationId xmlns:a16="http://schemas.microsoft.com/office/drawing/2014/main" id="{A081D63D-1BB0-4D05-B79A-D161BB2BB869}"/>
                </a:ext>
              </a:extLst>
            </p:cNvPr>
            <p:cNvSpPr txBox="1"/>
            <p:nvPr/>
          </p:nvSpPr>
          <p:spPr>
            <a:xfrm>
              <a:off x="8644890" y="12566744"/>
              <a:ext cx="255352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F13A - </a:t>
              </a:r>
              <a:r>
                <a:rPr lang="en-US" sz="1600" err="1">
                  <a:solidFill>
                    <a:srgbClr val="333333"/>
                  </a:solidFill>
                  <a:latin typeface="Segoe UI" panose="020B0502040204020203" pitchFamily="34" charset="0"/>
                  <a:cs typeface="Segoe UI" panose="020B0502040204020203" pitchFamily="34" charset="0"/>
                </a:rPr>
                <a:t>StatusTriangleInner</a:t>
              </a:r>
              <a:endParaRPr lang="en-US" sz="1600">
                <a:solidFill>
                  <a:srgbClr val="333333"/>
                </a:solidFill>
                <a:latin typeface="Segoe UI" panose="020B0502040204020203" pitchFamily="34" charset="0"/>
                <a:cs typeface="Segoe UI" panose="020B0502040204020203" pitchFamily="34" charset="0"/>
              </a:endParaRPr>
            </a:p>
          </p:txBody>
        </p:sp>
        <p:pic>
          <p:nvPicPr>
            <p:cNvPr id="317" name="Picture 316">
              <a:extLst>
                <a:ext uri="{FF2B5EF4-FFF2-40B4-BE49-F238E27FC236}">
                  <a16:creationId xmlns:a16="http://schemas.microsoft.com/office/drawing/2014/main" id="{1F6B2D79-9800-45B3-8129-65E1EDB2E526}"/>
                </a:ext>
              </a:extLst>
            </p:cNvPr>
            <p:cNvPicPr>
              <a:picLocks noChangeAspect="1"/>
            </p:cNvPicPr>
            <p:nvPr/>
          </p:nvPicPr>
          <p:blipFill>
            <a:blip r:embed="rId55">
              <a:extLst>
                <a:ext uri="{28A0092B-C50C-407E-A947-70E740481C1C}">
                  <a14:useLocalDpi xmlns:a14="http://schemas.microsoft.com/office/drawing/2010/main" val="0"/>
                </a:ext>
              </a:extLst>
            </a:blip>
            <a:stretch>
              <a:fillRect/>
            </a:stretch>
          </p:blipFill>
          <p:spPr>
            <a:xfrm>
              <a:off x="8282940" y="12632314"/>
              <a:ext cx="192024" cy="192024"/>
            </a:xfrm>
            <a:prstGeom prst="rect">
              <a:avLst/>
            </a:prstGeom>
          </p:spPr>
        </p:pic>
      </p:grpSp>
      <p:grpSp>
        <p:nvGrpSpPr>
          <p:cNvPr id="820" name="Group 819">
            <a:extLst>
              <a:ext uri="{FF2B5EF4-FFF2-40B4-BE49-F238E27FC236}">
                <a16:creationId xmlns:a16="http://schemas.microsoft.com/office/drawing/2014/main" id="{EBA082A6-6AE2-49A5-BACB-59AC8D2F3220}"/>
              </a:ext>
            </a:extLst>
          </p:cNvPr>
          <p:cNvGrpSpPr/>
          <p:nvPr/>
        </p:nvGrpSpPr>
        <p:grpSpPr>
          <a:xfrm>
            <a:off x="11907615" y="9925127"/>
            <a:ext cx="2945927" cy="338554"/>
            <a:chOff x="12196572" y="1194984"/>
            <a:chExt cx="2945927" cy="338554"/>
          </a:xfrm>
        </p:grpSpPr>
        <p:sp>
          <p:nvSpPr>
            <p:cNvPr id="725" name="TextBox 724">
              <a:extLst>
                <a:ext uri="{FF2B5EF4-FFF2-40B4-BE49-F238E27FC236}">
                  <a16:creationId xmlns:a16="http://schemas.microsoft.com/office/drawing/2014/main" id="{DBE99CFF-E689-439F-9B64-C68E6B95C98A}"/>
                </a:ext>
              </a:extLst>
            </p:cNvPr>
            <p:cNvSpPr txBox="1"/>
            <p:nvPr/>
          </p:nvSpPr>
          <p:spPr>
            <a:xfrm>
              <a:off x="12558522" y="1194984"/>
              <a:ext cx="258397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F139 - </a:t>
              </a:r>
              <a:r>
                <a:rPr lang="en-US" sz="1600" err="1">
                  <a:solidFill>
                    <a:srgbClr val="333333"/>
                  </a:solidFill>
                  <a:latin typeface="Segoe UI" panose="020B0502040204020203" pitchFamily="34" charset="0"/>
                  <a:cs typeface="Segoe UI" panose="020B0502040204020203" pitchFamily="34" charset="0"/>
                </a:rPr>
                <a:t>StatusTriangleOuter</a:t>
              </a:r>
              <a:endParaRPr lang="en-US" sz="1600">
                <a:solidFill>
                  <a:srgbClr val="333333"/>
                </a:solidFill>
                <a:latin typeface="Segoe UI" panose="020B0502040204020203" pitchFamily="34" charset="0"/>
                <a:cs typeface="Segoe UI" panose="020B0502040204020203" pitchFamily="34" charset="0"/>
              </a:endParaRPr>
            </a:p>
          </p:txBody>
        </p:sp>
        <p:pic>
          <p:nvPicPr>
            <p:cNvPr id="783" name="Picture 782">
              <a:extLst>
                <a:ext uri="{FF2B5EF4-FFF2-40B4-BE49-F238E27FC236}">
                  <a16:creationId xmlns:a16="http://schemas.microsoft.com/office/drawing/2014/main" id="{219E9FFD-CF28-4B39-9513-8AADD096539B}"/>
                </a:ext>
              </a:extLst>
            </p:cNvPr>
            <p:cNvPicPr>
              <a:picLocks noChangeAspect="1"/>
            </p:cNvPicPr>
            <p:nvPr/>
          </p:nvPicPr>
          <p:blipFill>
            <a:blip r:embed="rId56">
              <a:extLst>
                <a:ext uri="{28A0092B-C50C-407E-A947-70E740481C1C}">
                  <a14:useLocalDpi xmlns:a14="http://schemas.microsoft.com/office/drawing/2010/main" val="0"/>
                </a:ext>
              </a:extLst>
            </a:blip>
            <a:stretch>
              <a:fillRect/>
            </a:stretch>
          </p:blipFill>
          <p:spPr>
            <a:xfrm>
              <a:off x="12196572" y="1260554"/>
              <a:ext cx="192024" cy="192024"/>
            </a:xfrm>
            <a:prstGeom prst="rect">
              <a:avLst/>
            </a:prstGeom>
          </p:spPr>
        </p:pic>
      </p:grpSp>
      <p:grpSp>
        <p:nvGrpSpPr>
          <p:cNvPr id="821" name="Group 820">
            <a:extLst>
              <a:ext uri="{FF2B5EF4-FFF2-40B4-BE49-F238E27FC236}">
                <a16:creationId xmlns:a16="http://schemas.microsoft.com/office/drawing/2014/main" id="{4448886C-7541-451B-9CBE-A64445B23D50}"/>
              </a:ext>
            </a:extLst>
          </p:cNvPr>
          <p:cNvGrpSpPr/>
          <p:nvPr/>
        </p:nvGrpSpPr>
        <p:grpSpPr>
          <a:xfrm>
            <a:off x="11907615" y="10577024"/>
            <a:ext cx="1609215" cy="338554"/>
            <a:chOff x="12196572" y="1863199"/>
            <a:chExt cx="1609215" cy="338554"/>
          </a:xfrm>
        </p:grpSpPr>
        <p:sp>
          <p:nvSpPr>
            <p:cNvPr id="723" name="TextBox 722">
              <a:extLst>
                <a:ext uri="{FF2B5EF4-FFF2-40B4-BE49-F238E27FC236}">
                  <a16:creationId xmlns:a16="http://schemas.microsoft.com/office/drawing/2014/main" id="{8664A1AD-93FC-4217-8531-5CCC43CA1037}"/>
                </a:ext>
              </a:extLst>
            </p:cNvPr>
            <p:cNvSpPr txBox="1"/>
            <p:nvPr/>
          </p:nvSpPr>
          <p:spPr>
            <a:xfrm>
              <a:off x="12558522" y="1863199"/>
              <a:ext cx="124726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E71A - Stop</a:t>
              </a:r>
            </a:p>
          </p:txBody>
        </p:sp>
        <p:pic>
          <p:nvPicPr>
            <p:cNvPr id="785" name="Picture 784">
              <a:extLst>
                <a:ext uri="{FF2B5EF4-FFF2-40B4-BE49-F238E27FC236}">
                  <a16:creationId xmlns:a16="http://schemas.microsoft.com/office/drawing/2014/main" id="{C6177527-F9CB-4AE1-9C50-117824D9E61E}"/>
                </a:ext>
              </a:extLst>
            </p:cNvPr>
            <p:cNvPicPr>
              <a:picLocks noChangeAspect="1"/>
            </p:cNvPicPr>
            <p:nvPr/>
          </p:nvPicPr>
          <p:blipFill>
            <a:blip r:embed="rId57">
              <a:extLst>
                <a:ext uri="{28A0092B-C50C-407E-A947-70E740481C1C}">
                  <a14:useLocalDpi xmlns:a14="http://schemas.microsoft.com/office/drawing/2010/main" val="0"/>
                </a:ext>
              </a:extLst>
            </a:blip>
            <a:stretch>
              <a:fillRect/>
            </a:stretch>
          </p:blipFill>
          <p:spPr>
            <a:xfrm>
              <a:off x="12196572" y="1928769"/>
              <a:ext cx="192024" cy="192024"/>
            </a:xfrm>
            <a:prstGeom prst="rect">
              <a:avLst/>
            </a:prstGeom>
          </p:spPr>
        </p:pic>
      </p:grpSp>
      <p:grpSp>
        <p:nvGrpSpPr>
          <p:cNvPr id="822" name="Group 821">
            <a:extLst>
              <a:ext uri="{FF2B5EF4-FFF2-40B4-BE49-F238E27FC236}">
                <a16:creationId xmlns:a16="http://schemas.microsoft.com/office/drawing/2014/main" id="{CFF877AD-63E4-4C39-B0F9-E7A3ED55CDBC}"/>
              </a:ext>
            </a:extLst>
          </p:cNvPr>
          <p:cNvGrpSpPr/>
          <p:nvPr/>
        </p:nvGrpSpPr>
        <p:grpSpPr>
          <a:xfrm>
            <a:off x="11907615" y="11228921"/>
            <a:ext cx="2495676" cy="338554"/>
            <a:chOff x="12196572" y="2531414"/>
            <a:chExt cx="2495676" cy="338554"/>
          </a:xfrm>
        </p:grpSpPr>
        <p:sp>
          <p:nvSpPr>
            <p:cNvPr id="721" name="TextBox 720">
              <a:extLst>
                <a:ext uri="{FF2B5EF4-FFF2-40B4-BE49-F238E27FC236}">
                  <a16:creationId xmlns:a16="http://schemas.microsoft.com/office/drawing/2014/main" id="{478F2011-4E5F-4AD2-8AFE-61EADFA74513}"/>
                </a:ext>
              </a:extLst>
            </p:cNvPr>
            <p:cNvSpPr txBox="1"/>
            <p:nvPr/>
          </p:nvSpPr>
          <p:spPr>
            <a:xfrm>
              <a:off x="12558522" y="2531414"/>
              <a:ext cx="213372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F20E - </a:t>
              </a:r>
              <a:r>
                <a:rPr lang="en-US" sz="1600" err="1">
                  <a:solidFill>
                    <a:srgbClr val="333333"/>
                  </a:solidFill>
                  <a:latin typeface="Segoe UI" panose="020B0502040204020203" pitchFamily="34" charset="0"/>
                  <a:cs typeface="Segoe UI" panose="020B0502040204020203" pitchFamily="34" charset="0"/>
                </a:rPr>
                <a:t>StorageLogical</a:t>
              </a:r>
              <a:endParaRPr lang="en-US" sz="1600">
                <a:solidFill>
                  <a:srgbClr val="333333"/>
                </a:solidFill>
                <a:latin typeface="Segoe UI" panose="020B0502040204020203" pitchFamily="34" charset="0"/>
                <a:cs typeface="Segoe UI" panose="020B0502040204020203" pitchFamily="34" charset="0"/>
              </a:endParaRPr>
            </a:p>
          </p:txBody>
        </p:sp>
        <p:pic>
          <p:nvPicPr>
            <p:cNvPr id="787" name="Picture 786">
              <a:extLst>
                <a:ext uri="{FF2B5EF4-FFF2-40B4-BE49-F238E27FC236}">
                  <a16:creationId xmlns:a16="http://schemas.microsoft.com/office/drawing/2014/main" id="{74AD7F26-E2C1-4E1E-8B63-5D96A78C34F9}"/>
                </a:ext>
              </a:extLst>
            </p:cNvPr>
            <p:cNvPicPr>
              <a:picLocks noChangeAspect="1"/>
            </p:cNvPicPr>
            <p:nvPr/>
          </p:nvPicPr>
          <p:blipFill>
            <a:blip r:embed="rId58">
              <a:extLst>
                <a:ext uri="{28A0092B-C50C-407E-A947-70E740481C1C}">
                  <a14:useLocalDpi xmlns:a14="http://schemas.microsoft.com/office/drawing/2010/main" val="0"/>
                </a:ext>
              </a:extLst>
            </a:blip>
            <a:stretch>
              <a:fillRect/>
            </a:stretch>
          </p:blipFill>
          <p:spPr>
            <a:xfrm>
              <a:off x="12196572" y="2596984"/>
              <a:ext cx="192024" cy="192024"/>
            </a:xfrm>
            <a:prstGeom prst="rect">
              <a:avLst/>
            </a:prstGeom>
          </p:spPr>
        </p:pic>
      </p:grpSp>
      <p:grpSp>
        <p:nvGrpSpPr>
          <p:cNvPr id="823" name="Group 822">
            <a:extLst>
              <a:ext uri="{FF2B5EF4-FFF2-40B4-BE49-F238E27FC236}">
                <a16:creationId xmlns:a16="http://schemas.microsoft.com/office/drawing/2014/main" id="{AD0B0B49-859F-445D-BDE8-894DDA1D5645}"/>
              </a:ext>
            </a:extLst>
          </p:cNvPr>
          <p:cNvGrpSpPr/>
          <p:nvPr/>
        </p:nvGrpSpPr>
        <p:grpSpPr>
          <a:xfrm>
            <a:off x="11907615" y="11880818"/>
            <a:ext cx="2742538" cy="338554"/>
            <a:chOff x="12196572" y="3199629"/>
            <a:chExt cx="2742538" cy="338554"/>
          </a:xfrm>
        </p:grpSpPr>
        <p:sp>
          <p:nvSpPr>
            <p:cNvPr id="719" name="TextBox 718">
              <a:extLst>
                <a:ext uri="{FF2B5EF4-FFF2-40B4-BE49-F238E27FC236}">
                  <a16:creationId xmlns:a16="http://schemas.microsoft.com/office/drawing/2014/main" id="{3BA5FB34-0EB0-4D82-AAC6-F77E7FD6B263}"/>
                </a:ext>
              </a:extLst>
            </p:cNvPr>
            <p:cNvSpPr txBox="1"/>
            <p:nvPr/>
          </p:nvSpPr>
          <p:spPr>
            <a:xfrm>
              <a:off x="12558522" y="3199629"/>
              <a:ext cx="238058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F6F9 - </a:t>
              </a:r>
              <a:r>
                <a:rPr lang="en-US" sz="1600" err="1">
                  <a:solidFill>
                    <a:srgbClr val="333333"/>
                  </a:solidFill>
                  <a:latin typeface="Segoe UI" panose="020B0502040204020203" pitchFamily="34" charset="0"/>
                  <a:cs typeface="Segoe UI" panose="020B0502040204020203" pitchFamily="34" charset="0"/>
                </a:rPr>
                <a:t>StorageMigration</a:t>
              </a:r>
              <a:endParaRPr lang="en-US" sz="1600">
                <a:solidFill>
                  <a:srgbClr val="333333"/>
                </a:solidFill>
                <a:latin typeface="Segoe UI" panose="020B0502040204020203" pitchFamily="34" charset="0"/>
                <a:cs typeface="Segoe UI" panose="020B0502040204020203" pitchFamily="34" charset="0"/>
              </a:endParaRPr>
            </a:p>
          </p:txBody>
        </p:sp>
        <p:pic>
          <p:nvPicPr>
            <p:cNvPr id="789" name="Picture 788">
              <a:extLst>
                <a:ext uri="{FF2B5EF4-FFF2-40B4-BE49-F238E27FC236}">
                  <a16:creationId xmlns:a16="http://schemas.microsoft.com/office/drawing/2014/main" id="{7B7389D6-7474-4290-9599-153782FC84D4}"/>
                </a:ext>
              </a:extLst>
            </p:cNvPr>
            <p:cNvPicPr>
              <a:picLocks noChangeAspect="1"/>
            </p:cNvPicPr>
            <p:nvPr/>
          </p:nvPicPr>
          <p:blipFill>
            <a:blip r:embed="rId59">
              <a:extLst>
                <a:ext uri="{28A0092B-C50C-407E-A947-70E740481C1C}">
                  <a14:useLocalDpi xmlns:a14="http://schemas.microsoft.com/office/drawing/2010/main" val="0"/>
                </a:ext>
              </a:extLst>
            </a:blip>
            <a:stretch>
              <a:fillRect/>
            </a:stretch>
          </p:blipFill>
          <p:spPr>
            <a:xfrm>
              <a:off x="12196572" y="3265199"/>
              <a:ext cx="192024" cy="192024"/>
            </a:xfrm>
            <a:prstGeom prst="rect">
              <a:avLst/>
            </a:prstGeom>
          </p:spPr>
        </p:pic>
      </p:grpSp>
      <p:grpSp>
        <p:nvGrpSpPr>
          <p:cNvPr id="824" name="Group 823">
            <a:extLst>
              <a:ext uri="{FF2B5EF4-FFF2-40B4-BE49-F238E27FC236}">
                <a16:creationId xmlns:a16="http://schemas.microsoft.com/office/drawing/2014/main" id="{AFA7C731-FB06-4F09-AC00-47E81A1D6803}"/>
              </a:ext>
            </a:extLst>
          </p:cNvPr>
          <p:cNvGrpSpPr/>
          <p:nvPr/>
        </p:nvGrpSpPr>
        <p:grpSpPr>
          <a:xfrm>
            <a:off x="11907615" y="12532714"/>
            <a:ext cx="2572620" cy="338554"/>
            <a:chOff x="12196572" y="3867844"/>
            <a:chExt cx="2572620" cy="338554"/>
          </a:xfrm>
        </p:grpSpPr>
        <p:sp>
          <p:nvSpPr>
            <p:cNvPr id="717" name="TextBox 716">
              <a:extLst>
                <a:ext uri="{FF2B5EF4-FFF2-40B4-BE49-F238E27FC236}">
                  <a16:creationId xmlns:a16="http://schemas.microsoft.com/office/drawing/2014/main" id="{D74121EC-CDE2-46D0-817D-C0BDE818EC7D}"/>
                </a:ext>
              </a:extLst>
            </p:cNvPr>
            <p:cNvSpPr txBox="1"/>
            <p:nvPr/>
          </p:nvSpPr>
          <p:spPr>
            <a:xfrm>
              <a:off x="12558522" y="3867844"/>
              <a:ext cx="221067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F20F - </a:t>
              </a:r>
              <a:r>
                <a:rPr lang="en-US" sz="1600" err="1">
                  <a:solidFill>
                    <a:srgbClr val="333333"/>
                  </a:solidFill>
                  <a:latin typeface="Segoe UI" panose="020B0502040204020203" pitchFamily="34" charset="0"/>
                  <a:cs typeface="Segoe UI" panose="020B0502040204020203" pitchFamily="34" charset="0"/>
                </a:rPr>
                <a:t>StoragePhysical</a:t>
              </a:r>
              <a:endParaRPr lang="en-US" sz="1600">
                <a:solidFill>
                  <a:srgbClr val="333333"/>
                </a:solidFill>
                <a:latin typeface="Segoe UI" panose="020B0502040204020203" pitchFamily="34" charset="0"/>
                <a:cs typeface="Segoe UI" panose="020B0502040204020203" pitchFamily="34" charset="0"/>
              </a:endParaRPr>
            </a:p>
          </p:txBody>
        </p:sp>
        <p:pic>
          <p:nvPicPr>
            <p:cNvPr id="791" name="Picture 790">
              <a:extLst>
                <a:ext uri="{FF2B5EF4-FFF2-40B4-BE49-F238E27FC236}">
                  <a16:creationId xmlns:a16="http://schemas.microsoft.com/office/drawing/2014/main" id="{9D67BA5B-CD1F-4433-988A-6F2C09D70E4E}"/>
                </a:ext>
              </a:extLst>
            </p:cNvPr>
            <p:cNvPicPr>
              <a:picLocks noChangeAspect="1"/>
            </p:cNvPicPr>
            <p:nvPr/>
          </p:nvPicPr>
          <p:blipFill>
            <a:blip r:embed="rId60">
              <a:extLst>
                <a:ext uri="{28A0092B-C50C-407E-A947-70E740481C1C}">
                  <a14:useLocalDpi xmlns:a14="http://schemas.microsoft.com/office/drawing/2010/main" val="0"/>
                </a:ext>
              </a:extLst>
            </a:blip>
            <a:stretch>
              <a:fillRect/>
            </a:stretch>
          </p:blipFill>
          <p:spPr>
            <a:xfrm>
              <a:off x="12196572" y="3933414"/>
              <a:ext cx="192024" cy="192024"/>
            </a:xfrm>
            <a:prstGeom prst="rect">
              <a:avLst/>
            </a:prstGeom>
          </p:spPr>
        </p:pic>
      </p:grpSp>
      <p:grpSp>
        <p:nvGrpSpPr>
          <p:cNvPr id="825" name="Group 824">
            <a:extLst>
              <a:ext uri="{FF2B5EF4-FFF2-40B4-BE49-F238E27FC236}">
                <a16:creationId xmlns:a16="http://schemas.microsoft.com/office/drawing/2014/main" id="{E9E60885-38DF-4663-B3B6-3BAB794040E3}"/>
              </a:ext>
            </a:extLst>
          </p:cNvPr>
          <p:cNvGrpSpPr/>
          <p:nvPr/>
        </p:nvGrpSpPr>
        <p:grpSpPr>
          <a:xfrm>
            <a:off x="16128483" y="1450466"/>
            <a:ext cx="2544471" cy="338554"/>
            <a:chOff x="12196572" y="4536059"/>
            <a:chExt cx="2544471" cy="338554"/>
          </a:xfrm>
        </p:grpSpPr>
        <p:sp>
          <p:nvSpPr>
            <p:cNvPr id="715" name="TextBox 714">
              <a:extLst>
                <a:ext uri="{FF2B5EF4-FFF2-40B4-BE49-F238E27FC236}">
                  <a16:creationId xmlns:a16="http://schemas.microsoft.com/office/drawing/2014/main" id="{A97C2EA6-87E5-464D-AF3B-D08D13EE3413}"/>
                </a:ext>
              </a:extLst>
            </p:cNvPr>
            <p:cNvSpPr txBox="1"/>
            <p:nvPr/>
          </p:nvSpPr>
          <p:spPr>
            <a:xfrm>
              <a:off x="12558522" y="4536059"/>
              <a:ext cx="218252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F42D - </a:t>
              </a:r>
              <a:r>
                <a:rPr lang="en-US" sz="1600" err="1">
                  <a:solidFill>
                    <a:srgbClr val="333333"/>
                  </a:solidFill>
                  <a:latin typeface="Segoe UI" panose="020B0502040204020203" pitchFamily="34" charset="0"/>
                  <a:cs typeface="Segoe UI" panose="020B0502040204020203" pitchFamily="34" charset="0"/>
                </a:rPr>
                <a:t>StorageReplica</a:t>
              </a:r>
              <a:endParaRPr lang="en-US" sz="1600">
                <a:solidFill>
                  <a:srgbClr val="333333"/>
                </a:solidFill>
                <a:latin typeface="Segoe UI" panose="020B0502040204020203" pitchFamily="34" charset="0"/>
                <a:cs typeface="Segoe UI" panose="020B0502040204020203" pitchFamily="34" charset="0"/>
              </a:endParaRPr>
            </a:p>
          </p:txBody>
        </p:sp>
        <p:pic>
          <p:nvPicPr>
            <p:cNvPr id="793" name="Picture 792">
              <a:extLst>
                <a:ext uri="{FF2B5EF4-FFF2-40B4-BE49-F238E27FC236}">
                  <a16:creationId xmlns:a16="http://schemas.microsoft.com/office/drawing/2014/main" id="{7713AAAE-0B4F-49B8-9B29-C6E2DB3A4122}"/>
                </a:ext>
              </a:extLst>
            </p:cNvPr>
            <p:cNvPicPr>
              <a:picLocks noChangeAspect="1"/>
            </p:cNvPicPr>
            <p:nvPr/>
          </p:nvPicPr>
          <p:blipFill>
            <a:blip r:embed="rId61">
              <a:extLst>
                <a:ext uri="{28A0092B-C50C-407E-A947-70E740481C1C}">
                  <a14:useLocalDpi xmlns:a14="http://schemas.microsoft.com/office/drawing/2010/main" val="0"/>
                </a:ext>
              </a:extLst>
            </a:blip>
            <a:stretch>
              <a:fillRect/>
            </a:stretch>
          </p:blipFill>
          <p:spPr>
            <a:xfrm>
              <a:off x="12196572" y="4601629"/>
              <a:ext cx="192024" cy="192024"/>
            </a:xfrm>
            <a:prstGeom prst="rect">
              <a:avLst/>
            </a:prstGeom>
          </p:spPr>
        </p:pic>
      </p:grpSp>
      <p:grpSp>
        <p:nvGrpSpPr>
          <p:cNvPr id="826" name="Group 825">
            <a:extLst>
              <a:ext uri="{FF2B5EF4-FFF2-40B4-BE49-F238E27FC236}">
                <a16:creationId xmlns:a16="http://schemas.microsoft.com/office/drawing/2014/main" id="{388EF177-4025-477D-BF87-15965826F081}"/>
              </a:ext>
            </a:extLst>
          </p:cNvPr>
          <p:cNvGrpSpPr/>
          <p:nvPr/>
        </p:nvGrpSpPr>
        <p:grpSpPr>
          <a:xfrm>
            <a:off x="16128483" y="2102363"/>
            <a:ext cx="1786764" cy="338554"/>
            <a:chOff x="12196572" y="5193916"/>
            <a:chExt cx="1786764" cy="338554"/>
          </a:xfrm>
        </p:grpSpPr>
        <p:sp>
          <p:nvSpPr>
            <p:cNvPr id="713" name="TextBox 712">
              <a:extLst>
                <a:ext uri="{FF2B5EF4-FFF2-40B4-BE49-F238E27FC236}">
                  <a16:creationId xmlns:a16="http://schemas.microsoft.com/office/drawing/2014/main" id="{1009CF0C-F5AC-4D2A-B7AE-53F79299637E}"/>
                </a:ext>
              </a:extLst>
            </p:cNvPr>
            <p:cNvSpPr txBox="1"/>
            <p:nvPr/>
          </p:nvSpPr>
          <p:spPr>
            <a:xfrm>
              <a:off x="12558522" y="5193916"/>
              <a:ext cx="142481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E8AB - Switch</a:t>
              </a:r>
            </a:p>
          </p:txBody>
        </p:sp>
        <p:pic>
          <p:nvPicPr>
            <p:cNvPr id="795" name="Picture 794">
              <a:extLst>
                <a:ext uri="{FF2B5EF4-FFF2-40B4-BE49-F238E27FC236}">
                  <a16:creationId xmlns:a16="http://schemas.microsoft.com/office/drawing/2014/main" id="{0F96FF65-8620-40AB-A31A-93C2D4CA1464}"/>
                </a:ext>
              </a:extLst>
            </p:cNvPr>
            <p:cNvPicPr>
              <a:picLocks noChangeAspect="1"/>
            </p:cNvPicPr>
            <p:nvPr/>
          </p:nvPicPr>
          <p:blipFill>
            <a:blip r:embed="rId62">
              <a:extLst>
                <a:ext uri="{28A0092B-C50C-407E-A947-70E740481C1C}">
                  <a14:useLocalDpi xmlns:a14="http://schemas.microsoft.com/office/drawing/2010/main" val="0"/>
                </a:ext>
              </a:extLst>
            </a:blip>
            <a:stretch>
              <a:fillRect/>
            </a:stretch>
          </p:blipFill>
          <p:spPr>
            <a:xfrm>
              <a:off x="12196572" y="5259486"/>
              <a:ext cx="192024" cy="192024"/>
            </a:xfrm>
            <a:prstGeom prst="rect">
              <a:avLst/>
            </a:prstGeom>
          </p:spPr>
        </p:pic>
      </p:grpSp>
      <p:grpSp>
        <p:nvGrpSpPr>
          <p:cNvPr id="827" name="Group 826">
            <a:extLst>
              <a:ext uri="{FF2B5EF4-FFF2-40B4-BE49-F238E27FC236}">
                <a16:creationId xmlns:a16="http://schemas.microsoft.com/office/drawing/2014/main" id="{63153E8C-75FF-43D3-87E6-6440A94F76B4}"/>
              </a:ext>
            </a:extLst>
          </p:cNvPr>
          <p:cNvGrpSpPr/>
          <p:nvPr/>
        </p:nvGrpSpPr>
        <p:grpSpPr>
          <a:xfrm>
            <a:off x="16128483" y="2754260"/>
            <a:ext cx="1590300" cy="338554"/>
            <a:chOff x="12196572" y="5872489"/>
            <a:chExt cx="1590300" cy="338554"/>
          </a:xfrm>
        </p:grpSpPr>
        <p:sp>
          <p:nvSpPr>
            <p:cNvPr id="711" name="TextBox 710">
              <a:extLst>
                <a:ext uri="{FF2B5EF4-FFF2-40B4-BE49-F238E27FC236}">
                  <a16:creationId xmlns:a16="http://schemas.microsoft.com/office/drawing/2014/main" id="{82610762-B046-4561-B244-8A14DA3EC82F}"/>
                </a:ext>
              </a:extLst>
            </p:cNvPr>
            <p:cNvSpPr txBox="1"/>
            <p:nvPr/>
          </p:nvSpPr>
          <p:spPr>
            <a:xfrm>
              <a:off x="12558522" y="5872489"/>
              <a:ext cx="122835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E895 - Sync</a:t>
              </a:r>
            </a:p>
          </p:txBody>
        </p:sp>
        <p:pic>
          <p:nvPicPr>
            <p:cNvPr id="797" name="Picture 796">
              <a:extLst>
                <a:ext uri="{FF2B5EF4-FFF2-40B4-BE49-F238E27FC236}">
                  <a16:creationId xmlns:a16="http://schemas.microsoft.com/office/drawing/2014/main" id="{0882979B-EE7A-464E-AD07-0C5E19ABC23C}"/>
                </a:ext>
              </a:extLst>
            </p:cNvPr>
            <p:cNvPicPr>
              <a:picLocks noChangeAspect="1"/>
            </p:cNvPicPr>
            <p:nvPr/>
          </p:nvPicPr>
          <p:blipFill>
            <a:blip r:embed="rId63">
              <a:extLst>
                <a:ext uri="{28A0092B-C50C-407E-A947-70E740481C1C}">
                  <a14:useLocalDpi xmlns:a14="http://schemas.microsoft.com/office/drawing/2010/main" val="0"/>
                </a:ext>
              </a:extLst>
            </a:blip>
            <a:stretch>
              <a:fillRect/>
            </a:stretch>
          </p:blipFill>
          <p:spPr>
            <a:xfrm>
              <a:off x="12196572" y="5938059"/>
              <a:ext cx="192024" cy="192024"/>
            </a:xfrm>
            <a:prstGeom prst="rect">
              <a:avLst/>
            </a:prstGeom>
          </p:spPr>
        </p:pic>
      </p:grpSp>
      <p:grpSp>
        <p:nvGrpSpPr>
          <p:cNvPr id="828" name="Group 827">
            <a:extLst>
              <a:ext uri="{FF2B5EF4-FFF2-40B4-BE49-F238E27FC236}">
                <a16:creationId xmlns:a16="http://schemas.microsoft.com/office/drawing/2014/main" id="{A38423F6-9298-4A33-9206-5A83F81D279F}"/>
              </a:ext>
            </a:extLst>
          </p:cNvPr>
          <p:cNvGrpSpPr/>
          <p:nvPr/>
        </p:nvGrpSpPr>
        <p:grpSpPr>
          <a:xfrm>
            <a:off x="16128483" y="4058054"/>
            <a:ext cx="3033707" cy="338554"/>
            <a:chOff x="12196572" y="6540704"/>
            <a:chExt cx="3033707" cy="338554"/>
          </a:xfrm>
        </p:grpSpPr>
        <p:sp>
          <p:nvSpPr>
            <p:cNvPr id="709" name="TextBox 708">
              <a:extLst>
                <a:ext uri="{FF2B5EF4-FFF2-40B4-BE49-F238E27FC236}">
                  <a16:creationId xmlns:a16="http://schemas.microsoft.com/office/drawing/2014/main" id="{81EEA71B-32C8-45D5-AC34-30A8622DEE69}"/>
                </a:ext>
              </a:extLst>
            </p:cNvPr>
            <p:cNvSpPr txBox="1"/>
            <p:nvPr/>
          </p:nvSpPr>
          <p:spPr>
            <a:xfrm>
              <a:off x="12558522" y="6540704"/>
              <a:ext cx="267175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F4AC - </a:t>
              </a:r>
              <a:r>
                <a:rPr lang="en-US" sz="1600" err="1">
                  <a:solidFill>
                    <a:srgbClr val="333333"/>
                  </a:solidFill>
                  <a:latin typeface="Segoe UI" panose="020B0502040204020203" pitchFamily="34" charset="0"/>
                  <a:cs typeface="Segoe UI" panose="020B0502040204020203" pitchFamily="34" charset="0"/>
                </a:rPr>
                <a:t>TakeHardDiskOffline</a:t>
              </a:r>
              <a:endParaRPr lang="en-US" sz="1600">
                <a:solidFill>
                  <a:srgbClr val="333333"/>
                </a:solidFill>
                <a:latin typeface="Segoe UI" panose="020B0502040204020203" pitchFamily="34" charset="0"/>
                <a:cs typeface="Segoe UI" panose="020B0502040204020203" pitchFamily="34" charset="0"/>
              </a:endParaRPr>
            </a:p>
          </p:txBody>
        </p:sp>
        <p:pic>
          <p:nvPicPr>
            <p:cNvPr id="799" name="Picture 798">
              <a:extLst>
                <a:ext uri="{FF2B5EF4-FFF2-40B4-BE49-F238E27FC236}">
                  <a16:creationId xmlns:a16="http://schemas.microsoft.com/office/drawing/2014/main" id="{1C2A4A0E-E197-4140-8E5D-F3E4B25FFCF5}"/>
                </a:ext>
              </a:extLst>
            </p:cNvPr>
            <p:cNvPicPr>
              <a:picLocks noChangeAspect="1"/>
            </p:cNvPicPr>
            <p:nvPr/>
          </p:nvPicPr>
          <p:blipFill>
            <a:blip r:embed="rId64">
              <a:extLst>
                <a:ext uri="{28A0092B-C50C-407E-A947-70E740481C1C}">
                  <a14:useLocalDpi xmlns:a14="http://schemas.microsoft.com/office/drawing/2010/main" val="0"/>
                </a:ext>
              </a:extLst>
            </a:blip>
            <a:stretch>
              <a:fillRect/>
            </a:stretch>
          </p:blipFill>
          <p:spPr>
            <a:xfrm>
              <a:off x="12196572" y="6606274"/>
              <a:ext cx="192024" cy="192024"/>
            </a:xfrm>
            <a:prstGeom prst="rect">
              <a:avLst/>
            </a:prstGeom>
          </p:spPr>
        </p:pic>
      </p:grpSp>
      <p:grpSp>
        <p:nvGrpSpPr>
          <p:cNvPr id="829" name="Group 828">
            <a:extLst>
              <a:ext uri="{FF2B5EF4-FFF2-40B4-BE49-F238E27FC236}">
                <a16:creationId xmlns:a16="http://schemas.microsoft.com/office/drawing/2014/main" id="{2BE0AEA0-EE65-44CA-891B-A0E4919CAA2C}"/>
              </a:ext>
            </a:extLst>
          </p:cNvPr>
          <p:cNvGrpSpPr/>
          <p:nvPr/>
        </p:nvGrpSpPr>
        <p:grpSpPr>
          <a:xfrm>
            <a:off x="16128483" y="4709951"/>
            <a:ext cx="1928789" cy="338554"/>
            <a:chOff x="12196572" y="7204824"/>
            <a:chExt cx="1928789" cy="338554"/>
          </a:xfrm>
        </p:grpSpPr>
        <p:sp>
          <p:nvSpPr>
            <p:cNvPr id="707" name="TextBox 706">
              <a:extLst>
                <a:ext uri="{FF2B5EF4-FFF2-40B4-BE49-F238E27FC236}">
                  <a16:creationId xmlns:a16="http://schemas.microsoft.com/office/drawing/2014/main" id="{0A3AB659-58C5-4CE5-A4CC-76387FCEA2CD}"/>
                </a:ext>
              </a:extLst>
            </p:cNvPr>
            <p:cNvSpPr txBox="1"/>
            <p:nvPr/>
          </p:nvSpPr>
          <p:spPr>
            <a:xfrm>
              <a:off x="12558522" y="7204824"/>
              <a:ext cx="156683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ECED - Toolbox</a:t>
              </a:r>
            </a:p>
          </p:txBody>
        </p:sp>
        <p:pic>
          <p:nvPicPr>
            <p:cNvPr id="801" name="Picture 800">
              <a:extLst>
                <a:ext uri="{FF2B5EF4-FFF2-40B4-BE49-F238E27FC236}">
                  <a16:creationId xmlns:a16="http://schemas.microsoft.com/office/drawing/2014/main" id="{1E154DE1-ED77-4C2F-A5F6-608887E186B3}"/>
                </a:ext>
              </a:extLst>
            </p:cNvPr>
            <p:cNvPicPr>
              <a:picLocks noChangeAspect="1"/>
            </p:cNvPicPr>
            <p:nvPr/>
          </p:nvPicPr>
          <p:blipFill>
            <a:blip r:embed="rId65">
              <a:extLst>
                <a:ext uri="{28A0092B-C50C-407E-A947-70E740481C1C}">
                  <a14:useLocalDpi xmlns:a14="http://schemas.microsoft.com/office/drawing/2010/main" val="0"/>
                </a:ext>
              </a:extLst>
            </a:blip>
            <a:stretch>
              <a:fillRect/>
            </a:stretch>
          </p:blipFill>
          <p:spPr>
            <a:xfrm>
              <a:off x="12196572" y="7270394"/>
              <a:ext cx="192024" cy="192024"/>
            </a:xfrm>
            <a:prstGeom prst="rect">
              <a:avLst/>
            </a:prstGeom>
          </p:spPr>
        </p:pic>
      </p:grpSp>
      <p:grpSp>
        <p:nvGrpSpPr>
          <p:cNvPr id="830" name="Group 829">
            <a:extLst>
              <a:ext uri="{FF2B5EF4-FFF2-40B4-BE49-F238E27FC236}">
                <a16:creationId xmlns:a16="http://schemas.microsoft.com/office/drawing/2014/main" id="{84227CDB-3B91-41F3-B252-0828C36E112C}"/>
              </a:ext>
            </a:extLst>
          </p:cNvPr>
          <p:cNvGrpSpPr/>
          <p:nvPr/>
        </p:nvGrpSpPr>
        <p:grpSpPr>
          <a:xfrm>
            <a:off x="16128483" y="5361848"/>
            <a:ext cx="2399495" cy="338554"/>
            <a:chOff x="12196572" y="7877134"/>
            <a:chExt cx="2399495" cy="338554"/>
          </a:xfrm>
        </p:grpSpPr>
        <p:sp>
          <p:nvSpPr>
            <p:cNvPr id="705" name="TextBox 704">
              <a:extLst>
                <a:ext uri="{FF2B5EF4-FFF2-40B4-BE49-F238E27FC236}">
                  <a16:creationId xmlns:a16="http://schemas.microsoft.com/office/drawing/2014/main" id="{201B42A9-8DC2-48BF-8869-8D05BD2C8AD8}"/>
                </a:ext>
              </a:extLst>
            </p:cNvPr>
            <p:cNvSpPr txBox="1"/>
            <p:nvPr/>
          </p:nvSpPr>
          <p:spPr>
            <a:xfrm>
              <a:off x="12558522" y="7877134"/>
              <a:ext cx="203754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F1D5 - </a:t>
              </a:r>
              <a:r>
                <a:rPr lang="en-US" sz="1600" err="1">
                  <a:solidFill>
                    <a:srgbClr val="333333"/>
                  </a:solidFill>
                  <a:latin typeface="Segoe UI" panose="020B0502040204020203" pitchFamily="34" charset="0"/>
                  <a:cs typeface="Segoe UI" panose="020B0502040204020203" pitchFamily="34" charset="0"/>
                </a:rPr>
                <a:t>TripleColumn</a:t>
              </a:r>
              <a:endParaRPr lang="en-US" sz="1600">
                <a:solidFill>
                  <a:srgbClr val="333333"/>
                </a:solidFill>
                <a:latin typeface="Segoe UI" panose="020B0502040204020203" pitchFamily="34" charset="0"/>
                <a:cs typeface="Segoe UI" panose="020B0502040204020203" pitchFamily="34" charset="0"/>
              </a:endParaRPr>
            </a:p>
          </p:txBody>
        </p:sp>
        <p:pic>
          <p:nvPicPr>
            <p:cNvPr id="803" name="Picture 802">
              <a:extLst>
                <a:ext uri="{FF2B5EF4-FFF2-40B4-BE49-F238E27FC236}">
                  <a16:creationId xmlns:a16="http://schemas.microsoft.com/office/drawing/2014/main" id="{1D215FE9-705C-4B5F-809C-F37096A585EB}"/>
                </a:ext>
              </a:extLst>
            </p:cNvPr>
            <p:cNvPicPr>
              <a:picLocks noChangeAspect="1"/>
            </p:cNvPicPr>
            <p:nvPr/>
          </p:nvPicPr>
          <p:blipFill>
            <a:blip r:embed="rId66">
              <a:extLst>
                <a:ext uri="{28A0092B-C50C-407E-A947-70E740481C1C}">
                  <a14:useLocalDpi xmlns:a14="http://schemas.microsoft.com/office/drawing/2010/main" val="0"/>
                </a:ext>
              </a:extLst>
            </a:blip>
            <a:stretch>
              <a:fillRect/>
            </a:stretch>
          </p:blipFill>
          <p:spPr>
            <a:xfrm>
              <a:off x="12196572" y="7942704"/>
              <a:ext cx="192024" cy="192024"/>
            </a:xfrm>
            <a:prstGeom prst="rect">
              <a:avLst/>
            </a:prstGeom>
          </p:spPr>
        </p:pic>
      </p:grpSp>
      <p:grpSp>
        <p:nvGrpSpPr>
          <p:cNvPr id="831" name="Group 830">
            <a:extLst>
              <a:ext uri="{FF2B5EF4-FFF2-40B4-BE49-F238E27FC236}">
                <a16:creationId xmlns:a16="http://schemas.microsoft.com/office/drawing/2014/main" id="{F7333287-88B5-4996-9390-7E4A7F760B96}"/>
              </a:ext>
            </a:extLst>
          </p:cNvPr>
          <p:cNvGrpSpPr/>
          <p:nvPr/>
        </p:nvGrpSpPr>
        <p:grpSpPr>
          <a:xfrm>
            <a:off x="16128483" y="6013745"/>
            <a:ext cx="1695970" cy="338554"/>
            <a:chOff x="12196572" y="8545349"/>
            <a:chExt cx="1695970" cy="338554"/>
          </a:xfrm>
        </p:grpSpPr>
        <p:sp>
          <p:nvSpPr>
            <p:cNvPr id="703" name="TextBox 702">
              <a:extLst>
                <a:ext uri="{FF2B5EF4-FFF2-40B4-BE49-F238E27FC236}">
                  <a16:creationId xmlns:a16="http://schemas.microsoft.com/office/drawing/2014/main" id="{A2BEFD8F-4FD0-461A-ACE9-EE567F5FD5F2}"/>
                </a:ext>
              </a:extLst>
            </p:cNvPr>
            <p:cNvSpPr txBox="1"/>
            <p:nvPr/>
          </p:nvSpPr>
          <p:spPr>
            <a:xfrm>
              <a:off x="12558522" y="8545349"/>
              <a:ext cx="133402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E7A7 - Undo</a:t>
              </a:r>
            </a:p>
          </p:txBody>
        </p:sp>
        <p:pic>
          <p:nvPicPr>
            <p:cNvPr id="805" name="Picture 804">
              <a:extLst>
                <a:ext uri="{FF2B5EF4-FFF2-40B4-BE49-F238E27FC236}">
                  <a16:creationId xmlns:a16="http://schemas.microsoft.com/office/drawing/2014/main" id="{5A8286B5-5F4F-4F80-B3E6-445FBF703CD8}"/>
                </a:ext>
              </a:extLst>
            </p:cNvPr>
            <p:cNvPicPr>
              <a:picLocks noChangeAspect="1"/>
            </p:cNvPicPr>
            <p:nvPr/>
          </p:nvPicPr>
          <p:blipFill>
            <a:blip r:embed="rId67">
              <a:extLst>
                <a:ext uri="{28A0092B-C50C-407E-A947-70E740481C1C}">
                  <a14:useLocalDpi xmlns:a14="http://schemas.microsoft.com/office/drawing/2010/main" val="0"/>
                </a:ext>
              </a:extLst>
            </a:blip>
            <a:stretch>
              <a:fillRect/>
            </a:stretch>
          </p:blipFill>
          <p:spPr>
            <a:xfrm>
              <a:off x="12196572" y="8610919"/>
              <a:ext cx="192024" cy="192024"/>
            </a:xfrm>
            <a:prstGeom prst="rect">
              <a:avLst/>
            </a:prstGeom>
          </p:spPr>
        </p:pic>
      </p:grpSp>
      <p:grpSp>
        <p:nvGrpSpPr>
          <p:cNvPr id="832" name="Group 831">
            <a:extLst>
              <a:ext uri="{FF2B5EF4-FFF2-40B4-BE49-F238E27FC236}">
                <a16:creationId xmlns:a16="http://schemas.microsoft.com/office/drawing/2014/main" id="{C56CF6BD-343B-40C7-9AD2-607958911489}"/>
              </a:ext>
            </a:extLst>
          </p:cNvPr>
          <p:cNvGrpSpPr/>
          <p:nvPr/>
        </p:nvGrpSpPr>
        <p:grpSpPr>
          <a:xfrm>
            <a:off x="16128483" y="6665642"/>
            <a:ext cx="2148401" cy="338554"/>
            <a:chOff x="12196572" y="9213564"/>
            <a:chExt cx="2148401" cy="338554"/>
          </a:xfrm>
        </p:grpSpPr>
        <p:sp>
          <p:nvSpPr>
            <p:cNvPr id="701" name="TextBox 700">
              <a:extLst>
                <a:ext uri="{FF2B5EF4-FFF2-40B4-BE49-F238E27FC236}">
                  <a16:creationId xmlns:a16="http://schemas.microsoft.com/office/drawing/2014/main" id="{42C7848E-24F5-4678-9051-0192D5DCBB9E}"/>
                </a:ext>
              </a:extLst>
            </p:cNvPr>
            <p:cNvSpPr txBox="1"/>
            <p:nvPr/>
          </p:nvSpPr>
          <p:spPr>
            <a:xfrm>
              <a:off x="12558522" y="9213564"/>
              <a:ext cx="178645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E8D9 - Unfavorite</a:t>
              </a:r>
            </a:p>
          </p:txBody>
        </p:sp>
        <p:pic>
          <p:nvPicPr>
            <p:cNvPr id="807" name="Picture 806">
              <a:extLst>
                <a:ext uri="{FF2B5EF4-FFF2-40B4-BE49-F238E27FC236}">
                  <a16:creationId xmlns:a16="http://schemas.microsoft.com/office/drawing/2014/main" id="{76781B74-A0E6-4BB2-B77E-A8B557073A26}"/>
                </a:ext>
              </a:extLst>
            </p:cNvPr>
            <p:cNvPicPr>
              <a:picLocks noChangeAspect="1"/>
            </p:cNvPicPr>
            <p:nvPr/>
          </p:nvPicPr>
          <p:blipFill>
            <a:blip r:embed="rId68">
              <a:extLst>
                <a:ext uri="{28A0092B-C50C-407E-A947-70E740481C1C}">
                  <a14:useLocalDpi xmlns:a14="http://schemas.microsoft.com/office/drawing/2010/main" val="0"/>
                </a:ext>
              </a:extLst>
            </a:blip>
            <a:stretch>
              <a:fillRect/>
            </a:stretch>
          </p:blipFill>
          <p:spPr>
            <a:xfrm>
              <a:off x="12196572" y="9279134"/>
              <a:ext cx="192024" cy="192024"/>
            </a:xfrm>
            <a:prstGeom prst="rect">
              <a:avLst/>
            </a:prstGeom>
          </p:spPr>
        </p:pic>
      </p:grpSp>
      <p:grpSp>
        <p:nvGrpSpPr>
          <p:cNvPr id="833" name="Group 832">
            <a:extLst>
              <a:ext uri="{FF2B5EF4-FFF2-40B4-BE49-F238E27FC236}">
                <a16:creationId xmlns:a16="http://schemas.microsoft.com/office/drawing/2014/main" id="{29C0F9E9-D5C7-4E0C-9BA3-DECB06B6ECE9}"/>
              </a:ext>
            </a:extLst>
          </p:cNvPr>
          <p:cNvGrpSpPr/>
          <p:nvPr/>
        </p:nvGrpSpPr>
        <p:grpSpPr>
          <a:xfrm>
            <a:off x="16128483" y="7317539"/>
            <a:ext cx="2045424" cy="338554"/>
            <a:chOff x="12196572" y="9881779"/>
            <a:chExt cx="2045424" cy="338554"/>
          </a:xfrm>
        </p:grpSpPr>
        <p:sp>
          <p:nvSpPr>
            <p:cNvPr id="699" name="TextBox 698">
              <a:extLst>
                <a:ext uri="{FF2B5EF4-FFF2-40B4-BE49-F238E27FC236}">
                  <a16:creationId xmlns:a16="http://schemas.microsoft.com/office/drawing/2014/main" id="{69CBC92B-621D-4093-83A7-C769FB00B896}"/>
                </a:ext>
              </a:extLst>
            </p:cNvPr>
            <p:cNvSpPr txBox="1"/>
            <p:nvPr/>
          </p:nvSpPr>
          <p:spPr>
            <a:xfrm>
              <a:off x="12558522" y="9881779"/>
              <a:ext cx="168347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E9CE - Unknown</a:t>
              </a:r>
            </a:p>
          </p:txBody>
        </p:sp>
        <p:pic>
          <p:nvPicPr>
            <p:cNvPr id="809" name="Picture 808">
              <a:extLst>
                <a:ext uri="{FF2B5EF4-FFF2-40B4-BE49-F238E27FC236}">
                  <a16:creationId xmlns:a16="http://schemas.microsoft.com/office/drawing/2014/main" id="{97094933-3D1C-4BD5-AE13-1C61F18D5A5A}"/>
                </a:ext>
              </a:extLst>
            </p:cNvPr>
            <p:cNvPicPr>
              <a:picLocks noChangeAspect="1"/>
            </p:cNvPicPr>
            <p:nvPr/>
          </p:nvPicPr>
          <p:blipFill>
            <a:blip r:embed="rId69">
              <a:extLst>
                <a:ext uri="{28A0092B-C50C-407E-A947-70E740481C1C}">
                  <a14:useLocalDpi xmlns:a14="http://schemas.microsoft.com/office/drawing/2010/main" val="0"/>
                </a:ext>
              </a:extLst>
            </a:blip>
            <a:stretch>
              <a:fillRect/>
            </a:stretch>
          </p:blipFill>
          <p:spPr>
            <a:xfrm>
              <a:off x="12196572" y="9947349"/>
              <a:ext cx="192024" cy="192024"/>
            </a:xfrm>
            <a:prstGeom prst="rect">
              <a:avLst/>
            </a:prstGeom>
          </p:spPr>
        </p:pic>
      </p:grpSp>
      <p:grpSp>
        <p:nvGrpSpPr>
          <p:cNvPr id="834" name="Group 833">
            <a:extLst>
              <a:ext uri="{FF2B5EF4-FFF2-40B4-BE49-F238E27FC236}">
                <a16:creationId xmlns:a16="http://schemas.microsoft.com/office/drawing/2014/main" id="{98DCB0B5-E641-47E7-9AE2-1B664C531F0E}"/>
              </a:ext>
            </a:extLst>
          </p:cNvPr>
          <p:cNvGrpSpPr/>
          <p:nvPr/>
        </p:nvGrpSpPr>
        <p:grpSpPr>
          <a:xfrm>
            <a:off x="16128483" y="9273230"/>
            <a:ext cx="1800164" cy="338554"/>
            <a:chOff x="12196572" y="10549994"/>
            <a:chExt cx="1800164" cy="338554"/>
          </a:xfrm>
        </p:grpSpPr>
        <p:sp>
          <p:nvSpPr>
            <p:cNvPr id="697" name="TextBox 696">
              <a:extLst>
                <a:ext uri="{FF2B5EF4-FFF2-40B4-BE49-F238E27FC236}">
                  <a16:creationId xmlns:a16="http://schemas.microsoft.com/office/drawing/2014/main" id="{6266A0F2-097F-4403-95BD-35874E2DE17E}"/>
                </a:ext>
              </a:extLst>
            </p:cNvPr>
            <p:cNvSpPr txBox="1"/>
            <p:nvPr/>
          </p:nvSpPr>
          <p:spPr>
            <a:xfrm>
              <a:off x="12558522" y="10549994"/>
              <a:ext cx="143821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E785 - Unlock</a:t>
              </a:r>
            </a:p>
          </p:txBody>
        </p:sp>
        <p:pic>
          <p:nvPicPr>
            <p:cNvPr id="811" name="Picture 810">
              <a:extLst>
                <a:ext uri="{FF2B5EF4-FFF2-40B4-BE49-F238E27FC236}">
                  <a16:creationId xmlns:a16="http://schemas.microsoft.com/office/drawing/2014/main" id="{E3D28B84-59E9-47B2-8339-629062105345}"/>
                </a:ext>
              </a:extLst>
            </p:cNvPr>
            <p:cNvPicPr>
              <a:picLocks noChangeAspect="1"/>
            </p:cNvPicPr>
            <p:nvPr/>
          </p:nvPicPr>
          <p:blipFill>
            <a:blip r:embed="rId70">
              <a:extLst>
                <a:ext uri="{28A0092B-C50C-407E-A947-70E740481C1C}">
                  <a14:useLocalDpi xmlns:a14="http://schemas.microsoft.com/office/drawing/2010/main" val="0"/>
                </a:ext>
              </a:extLst>
            </a:blip>
            <a:stretch>
              <a:fillRect/>
            </a:stretch>
          </p:blipFill>
          <p:spPr>
            <a:xfrm>
              <a:off x="12196572" y="10615564"/>
              <a:ext cx="192024" cy="192024"/>
            </a:xfrm>
            <a:prstGeom prst="rect">
              <a:avLst/>
            </a:prstGeom>
          </p:spPr>
        </p:pic>
      </p:grpSp>
      <p:grpSp>
        <p:nvGrpSpPr>
          <p:cNvPr id="835" name="Group 834">
            <a:extLst>
              <a:ext uri="{FF2B5EF4-FFF2-40B4-BE49-F238E27FC236}">
                <a16:creationId xmlns:a16="http://schemas.microsoft.com/office/drawing/2014/main" id="{FC6E2CB8-7FEA-4691-BED0-C0C0DA43ED83}"/>
              </a:ext>
            </a:extLst>
          </p:cNvPr>
          <p:cNvGrpSpPr/>
          <p:nvPr/>
        </p:nvGrpSpPr>
        <p:grpSpPr>
          <a:xfrm>
            <a:off x="16128483" y="9925127"/>
            <a:ext cx="1740854" cy="338554"/>
            <a:chOff x="12196572" y="11218209"/>
            <a:chExt cx="1740854" cy="338554"/>
          </a:xfrm>
        </p:grpSpPr>
        <p:sp>
          <p:nvSpPr>
            <p:cNvPr id="695" name="TextBox 694">
              <a:extLst>
                <a:ext uri="{FF2B5EF4-FFF2-40B4-BE49-F238E27FC236}">
                  <a16:creationId xmlns:a16="http://schemas.microsoft.com/office/drawing/2014/main" id="{13B68D62-B8BD-4C3D-8899-14527539BEE3}"/>
                </a:ext>
              </a:extLst>
            </p:cNvPr>
            <p:cNvSpPr txBox="1"/>
            <p:nvPr/>
          </p:nvSpPr>
          <p:spPr>
            <a:xfrm>
              <a:off x="12558522" y="11218209"/>
              <a:ext cx="137890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E77A - Unpin</a:t>
              </a:r>
            </a:p>
          </p:txBody>
        </p:sp>
        <p:pic>
          <p:nvPicPr>
            <p:cNvPr id="813" name="Picture 812">
              <a:extLst>
                <a:ext uri="{FF2B5EF4-FFF2-40B4-BE49-F238E27FC236}">
                  <a16:creationId xmlns:a16="http://schemas.microsoft.com/office/drawing/2014/main" id="{503B95F7-2A87-4E18-A351-692304F395FB}"/>
                </a:ext>
              </a:extLst>
            </p:cNvPr>
            <p:cNvPicPr>
              <a:picLocks noChangeAspect="1"/>
            </p:cNvPicPr>
            <p:nvPr/>
          </p:nvPicPr>
          <p:blipFill>
            <a:blip r:embed="rId71">
              <a:extLst>
                <a:ext uri="{28A0092B-C50C-407E-A947-70E740481C1C}">
                  <a14:useLocalDpi xmlns:a14="http://schemas.microsoft.com/office/drawing/2010/main" val="0"/>
                </a:ext>
              </a:extLst>
            </a:blip>
            <a:stretch>
              <a:fillRect/>
            </a:stretch>
          </p:blipFill>
          <p:spPr>
            <a:xfrm>
              <a:off x="12196572" y="11283779"/>
              <a:ext cx="192024" cy="192024"/>
            </a:xfrm>
            <a:prstGeom prst="rect">
              <a:avLst/>
            </a:prstGeom>
          </p:spPr>
        </p:pic>
      </p:grpSp>
      <p:grpSp>
        <p:nvGrpSpPr>
          <p:cNvPr id="836" name="Group 835">
            <a:extLst>
              <a:ext uri="{FF2B5EF4-FFF2-40B4-BE49-F238E27FC236}">
                <a16:creationId xmlns:a16="http://schemas.microsoft.com/office/drawing/2014/main" id="{838BFDB1-BB9B-40BC-81E2-E555A155A229}"/>
              </a:ext>
            </a:extLst>
          </p:cNvPr>
          <p:cNvGrpSpPr/>
          <p:nvPr/>
        </p:nvGrpSpPr>
        <p:grpSpPr>
          <a:xfrm>
            <a:off x="16128483" y="10577024"/>
            <a:ext cx="2287477" cy="338554"/>
            <a:chOff x="12196572" y="11875412"/>
            <a:chExt cx="2287477" cy="338554"/>
          </a:xfrm>
        </p:grpSpPr>
        <p:sp>
          <p:nvSpPr>
            <p:cNvPr id="693" name="TextBox 692">
              <a:extLst>
                <a:ext uri="{FF2B5EF4-FFF2-40B4-BE49-F238E27FC236}">
                  <a16:creationId xmlns:a16="http://schemas.microsoft.com/office/drawing/2014/main" id="{88CC717A-8750-40F8-81BD-CB3D5C93A157}"/>
                </a:ext>
              </a:extLst>
            </p:cNvPr>
            <p:cNvSpPr txBox="1"/>
            <p:nvPr/>
          </p:nvSpPr>
          <p:spPr>
            <a:xfrm>
              <a:off x="12558522" y="11875412"/>
              <a:ext cx="192552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F3FD - </a:t>
              </a:r>
              <a:r>
                <a:rPr lang="en-US" sz="1600" err="1">
                  <a:solidFill>
                    <a:srgbClr val="333333"/>
                  </a:solidFill>
                  <a:latin typeface="Segoe UI" panose="020B0502040204020203" pitchFamily="34" charset="0"/>
                  <a:cs typeface="Segoe UI" panose="020B0502040204020203" pitchFamily="34" charset="0"/>
                </a:rPr>
                <a:t>UnzipFolder</a:t>
              </a:r>
              <a:endParaRPr lang="en-US" sz="1600">
                <a:solidFill>
                  <a:srgbClr val="333333"/>
                </a:solidFill>
                <a:latin typeface="Segoe UI" panose="020B0502040204020203" pitchFamily="34" charset="0"/>
                <a:cs typeface="Segoe UI" panose="020B0502040204020203" pitchFamily="34" charset="0"/>
              </a:endParaRPr>
            </a:p>
          </p:txBody>
        </p:sp>
        <p:pic>
          <p:nvPicPr>
            <p:cNvPr id="815" name="Picture 814">
              <a:extLst>
                <a:ext uri="{FF2B5EF4-FFF2-40B4-BE49-F238E27FC236}">
                  <a16:creationId xmlns:a16="http://schemas.microsoft.com/office/drawing/2014/main" id="{0F90C02B-4E80-4D4C-B1D3-1328329CC70F}"/>
                </a:ext>
              </a:extLst>
            </p:cNvPr>
            <p:cNvPicPr>
              <a:picLocks noChangeAspect="1"/>
            </p:cNvPicPr>
            <p:nvPr/>
          </p:nvPicPr>
          <p:blipFill>
            <a:blip r:embed="rId72">
              <a:extLst>
                <a:ext uri="{28A0092B-C50C-407E-A947-70E740481C1C}">
                  <a14:useLocalDpi xmlns:a14="http://schemas.microsoft.com/office/drawing/2010/main" val="0"/>
                </a:ext>
              </a:extLst>
            </a:blip>
            <a:stretch>
              <a:fillRect/>
            </a:stretch>
          </p:blipFill>
          <p:spPr>
            <a:xfrm>
              <a:off x="12196572" y="11940982"/>
              <a:ext cx="192024" cy="192024"/>
            </a:xfrm>
            <a:prstGeom prst="rect">
              <a:avLst/>
            </a:prstGeom>
          </p:spPr>
        </p:pic>
      </p:grpSp>
      <p:grpSp>
        <p:nvGrpSpPr>
          <p:cNvPr id="837" name="Group 836">
            <a:extLst>
              <a:ext uri="{FF2B5EF4-FFF2-40B4-BE49-F238E27FC236}">
                <a16:creationId xmlns:a16="http://schemas.microsoft.com/office/drawing/2014/main" id="{8ECDEB2A-D02F-480F-82B4-A5AB2220CB73}"/>
              </a:ext>
            </a:extLst>
          </p:cNvPr>
          <p:cNvGrpSpPr/>
          <p:nvPr/>
        </p:nvGrpSpPr>
        <p:grpSpPr>
          <a:xfrm>
            <a:off x="16128483" y="11228921"/>
            <a:ext cx="1460328" cy="338554"/>
            <a:chOff x="12196572" y="12554636"/>
            <a:chExt cx="1460328" cy="338554"/>
          </a:xfrm>
        </p:grpSpPr>
        <p:sp>
          <p:nvSpPr>
            <p:cNvPr id="691" name="TextBox 690">
              <a:extLst>
                <a:ext uri="{FF2B5EF4-FFF2-40B4-BE49-F238E27FC236}">
                  <a16:creationId xmlns:a16="http://schemas.microsoft.com/office/drawing/2014/main" id="{3F12661E-862D-4C22-80AE-77A8D0E36E5D}"/>
                </a:ext>
              </a:extLst>
            </p:cNvPr>
            <p:cNvSpPr txBox="1"/>
            <p:nvPr/>
          </p:nvSpPr>
          <p:spPr>
            <a:xfrm>
              <a:off x="12558522" y="12554636"/>
              <a:ext cx="109837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E74A - Up</a:t>
              </a:r>
            </a:p>
          </p:txBody>
        </p:sp>
        <p:pic>
          <p:nvPicPr>
            <p:cNvPr id="817" name="Picture 816">
              <a:extLst>
                <a:ext uri="{FF2B5EF4-FFF2-40B4-BE49-F238E27FC236}">
                  <a16:creationId xmlns:a16="http://schemas.microsoft.com/office/drawing/2014/main" id="{57513889-9244-4C26-8F31-30CD090221B3}"/>
                </a:ext>
              </a:extLst>
            </p:cNvPr>
            <p:cNvPicPr>
              <a:picLocks noChangeAspect="1"/>
            </p:cNvPicPr>
            <p:nvPr/>
          </p:nvPicPr>
          <p:blipFill>
            <a:blip r:embed="rId73">
              <a:extLst>
                <a:ext uri="{28A0092B-C50C-407E-A947-70E740481C1C}">
                  <a14:useLocalDpi xmlns:a14="http://schemas.microsoft.com/office/drawing/2010/main" val="0"/>
                </a:ext>
              </a:extLst>
            </a:blip>
            <a:stretch>
              <a:fillRect/>
            </a:stretch>
          </p:blipFill>
          <p:spPr>
            <a:xfrm>
              <a:off x="12196572" y="12620206"/>
              <a:ext cx="192024" cy="192024"/>
            </a:xfrm>
            <a:prstGeom prst="rect">
              <a:avLst/>
            </a:prstGeom>
          </p:spPr>
        </p:pic>
      </p:grpSp>
      <p:grpSp>
        <p:nvGrpSpPr>
          <p:cNvPr id="912" name="Group 911">
            <a:extLst>
              <a:ext uri="{FF2B5EF4-FFF2-40B4-BE49-F238E27FC236}">
                <a16:creationId xmlns:a16="http://schemas.microsoft.com/office/drawing/2014/main" id="{22C761BA-158E-4295-8223-C89E441BD3B5}"/>
              </a:ext>
            </a:extLst>
          </p:cNvPr>
          <p:cNvGrpSpPr/>
          <p:nvPr/>
        </p:nvGrpSpPr>
        <p:grpSpPr>
          <a:xfrm>
            <a:off x="16128483" y="11880818"/>
            <a:ext cx="2513116" cy="338554"/>
            <a:chOff x="16110204" y="1194984"/>
            <a:chExt cx="2513116" cy="338554"/>
          </a:xfrm>
        </p:grpSpPr>
        <p:sp>
          <p:nvSpPr>
            <p:cNvPr id="780" name="TextBox 779">
              <a:extLst>
                <a:ext uri="{FF2B5EF4-FFF2-40B4-BE49-F238E27FC236}">
                  <a16:creationId xmlns:a16="http://schemas.microsoft.com/office/drawing/2014/main" id="{5728525F-ADCF-4CA2-A566-F0032143A236}"/>
                </a:ext>
              </a:extLst>
            </p:cNvPr>
            <p:cNvSpPr txBox="1"/>
            <p:nvPr/>
          </p:nvSpPr>
          <p:spPr>
            <a:xfrm>
              <a:off x="16472154" y="1194984"/>
              <a:ext cx="215116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E777 - </a:t>
              </a:r>
              <a:r>
                <a:rPr lang="en-US" sz="1600" err="1">
                  <a:solidFill>
                    <a:srgbClr val="333333"/>
                  </a:solidFill>
                  <a:latin typeface="Segoe UI" panose="020B0502040204020203" pitchFamily="34" charset="0"/>
                  <a:cs typeface="Segoe UI" panose="020B0502040204020203" pitchFamily="34" charset="0"/>
                </a:rPr>
                <a:t>UpdateRestore</a:t>
              </a:r>
              <a:endParaRPr lang="en-US" sz="1600">
                <a:solidFill>
                  <a:srgbClr val="333333"/>
                </a:solidFill>
                <a:latin typeface="Segoe UI" panose="020B0502040204020203" pitchFamily="34" charset="0"/>
                <a:cs typeface="Segoe UI" panose="020B0502040204020203" pitchFamily="34" charset="0"/>
              </a:endParaRPr>
            </a:p>
          </p:txBody>
        </p:sp>
        <p:pic>
          <p:nvPicPr>
            <p:cNvPr id="893" name="Picture 892">
              <a:extLst>
                <a:ext uri="{FF2B5EF4-FFF2-40B4-BE49-F238E27FC236}">
                  <a16:creationId xmlns:a16="http://schemas.microsoft.com/office/drawing/2014/main" id="{2FD5E4EE-9D37-44D2-96EA-76D3F501C62F}"/>
                </a:ext>
              </a:extLst>
            </p:cNvPr>
            <p:cNvPicPr>
              <a:picLocks noChangeAspect="1"/>
            </p:cNvPicPr>
            <p:nvPr/>
          </p:nvPicPr>
          <p:blipFill>
            <a:blip r:embed="rId74">
              <a:extLst>
                <a:ext uri="{28A0092B-C50C-407E-A947-70E740481C1C}">
                  <a14:useLocalDpi xmlns:a14="http://schemas.microsoft.com/office/drawing/2010/main" val="0"/>
                </a:ext>
              </a:extLst>
            </a:blip>
            <a:stretch>
              <a:fillRect/>
            </a:stretch>
          </p:blipFill>
          <p:spPr>
            <a:xfrm>
              <a:off x="16110204" y="1260554"/>
              <a:ext cx="192024" cy="192024"/>
            </a:xfrm>
            <a:prstGeom prst="rect">
              <a:avLst/>
            </a:prstGeom>
          </p:spPr>
        </p:pic>
      </p:grpSp>
      <p:grpSp>
        <p:nvGrpSpPr>
          <p:cNvPr id="913" name="Group 912">
            <a:extLst>
              <a:ext uri="{FF2B5EF4-FFF2-40B4-BE49-F238E27FC236}">
                <a16:creationId xmlns:a16="http://schemas.microsoft.com/office/drawing/2014/main" id="{74F2570E-0F7C-4B34-9840-D40D3DA540CA}"/>
              </a:ext>
            </a:extLst>
          </p:cNvPr>
          <p:cNvGrpSpPr/>
          <p:nvPr/>
        </p:nvGrpSpPr>
        <p:grpSpPr>
          <a:xfrm>
            <a:off x="16128483" y="12532714"/>
            <a:ext cx="1829531" cy="338554"/>
            <a:chOff x="16110204" y="1863199"/>
            <a:chExt cx="1829531" cy="338554"/>
          </a:xfrm>
        </p:grpSpPr>
        <p:sp>
          <p:nvSpPr>
            <p:cNvPr id="778" name="TextBox 777">
              <a:extLst>
                <a:ext uri="{FF2B5EF4-FFF2-40B4-BE49-F238E27FC236}">
                  <a16:creationId xmlns:a16="http://schemas.microsoft.com/office/drawing/2014/main" id="{02A878FD-17CA-47A2-957E-B18D6DB0F597}"/>
                </a:ext>
              </a:extLst>
            </p:cNvPr>
            <p:cNvSpPr txBox="1"/>
            <p:nvPr/>
          </p:nvSpPr>
          <p:spPr>
            <a:xfrm>
              <a:off x="16472154" y="1863199"/>
              <a:ext cx="146758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E898 - Upload</a:t>
              </a:r>
            </a:p>
          </p:txBody>
        </p:sp>
        <p:pic>
          <p:nvPicPr>
            <p:cNvPr id="895" name="Picture 894">
              <a:extLst>
                <a:ext uri="{FF2B5EF4-FFF2-40B4-BE49-F238E27FC236}">
                  <a16:creationId xmlns:a16="http://schemas.microsoft.com/office/drawing/2014/main" id="{884CCBB4-15DF-4236-A08A-C49CC4D14197}"/>
                </a:ext>
              </a:extLst>
            </p:cNvPr>
            <p:cNvPicPr>
              <a:picLocks noChangeAspect="1"/>
            </p:cNvPicPr>
            <p:nvPr/>
          </p:nvPicPr>
          <p:blipFill>
            <a:blip r:embed="rId75">
              <a:extLst>
                <a:ext uri="{28A0092B-C50C-407E-A947-70E740481C1C}">
                  <a14:useLocalDpi xmlns:a14="http://schemas.microsoft.com/office/drawing/2010/main" val="0"/>
                </a:ext>
              </a:extLst>
            </a:blip>
            <a:stretch>
              <a:fillRect/>
            </a:stretch>
          </p:blipFill>
          <p:spPr>
            <a:xfrm>
              <a:off x="16110204" y="1928769"/>
              <a:ext cx="192024" cy="192024"/>
            </a:xfrm>
            <a:prstGeom prst="rect">
              <a:avLst/>
            </a:prstGeom>
          </p:spPr>
        </p:pic>
      </p:grpSp>
      <p:grpSp>
        <p:nvGrpSpPr>
          <p:cNvPr id="914" name="Group 913">
            <a:extLst>
              <a:ext uri="{FF2B5EF4-FFF2-40B4-BE49-F238E27FC236}">
                <a16:creationId xmlns:a16="http://schemas.microsoft.com/office/drawing/2014/main" id="{E44C33FE-F3FD-4C03-AFF7-E510BA98F463}"/>
              </a:ext>
            </a:extLst>
          </p:cNvPr>
          <p:cNvGrpSpPr/>
          <p:nvPr/>
        </p:nvGrpSpPr>
        <p:grpSpPr>
          <a:xfrm>
            <a:off x="19992064" y="2754260"/>
            <a:ext cx="2612887" cy="338554"/>
            <a:chOff x="16110204" y="2531414"/>
            <a:chExt cx="2612887" cy="338554"/>
          </a:xfrm>
        </p:grpSpPr>
        <p:sp>
          <p:nvSpPr>
            <p:cNvPr id="776" name="TextBox 775">
              <a:extLst>
                <a:ext uri="{FF2B5EF4-FFF2-40B4-BE49-F238E27FC236}">
                  <a16:creationId xmlns:a16="http://schemas.microsoft.com/office/drawing/2014/main" id="{11B8AEB2-7BF2-4CB9-9F7B-E02DA51F4D7D}"/>
                </a:ext>
              </a:extLst>
            </p:cNvPr>
            <p:cNvSpPr txBox="1"/>
            <p:nvPr/>
          </p:nvSpPr>
          <p:spPr>
            <a:xfrm>
              <a:off x="16472154" y="2531414"/>
              <a:ext cx="225093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F38A - </a:t>
              </a:r>
              <a:r>
                <a:rPr lang="en-US" sz="1600" err="1">
                  <a:solidFill>
                    <a:srgbClr val="333333"/>
                  </a:solidFill>
                  <a:latin typeface="Segoe UI" panose="020B0502040204020203" pitchFamily="34" charset="0"/>
                  <a:cs typeface="Segoe UI" panose="020B0502040204020203" pitchFamily="34" charset="0"/>
                </a:rPr>
                <a:t>VirtualHardDisk</a:t>
              </a:r>
              <a:endParaRPr lang="en-US" sz="1600">
                <a:solidFill>
                  <a:srgbClr val="333333"/>
                </a:solidFill>
                <a:latin typeface="Segoe UI" panose="020B0502040204020203" pitchFamily="34" charset="0"/>
                <a:cs typeface="Segoe UI" panose="020B0502040204020203" pitchFamily="34" charset="0"/>
              </a:endParaRPr>
            </a:p>
          </p:txBody>
        </p:sp>
        <p:pic>
          <p:nvPicPr>
            <p:cNvPr id="897" name="Picture 896">
              <a:extLst>
                <a:ext uri="{FF2B5EF4-FFF2-40B4-BE49-F238E27FC236}">
                  <a16:creationId xmlns:a16="http://schemas.microsoft.com/office/drawing/2014/main" id="{4B579F94-AED5-49A9-B39E-13EA47FDF638}"/>
                </a:ext>
              </a:extLst>
            </p:cNvPr>
            <p:cNvPicPr>
              <a:picLocks noChangeAspect="1"/>
            </p:cNvPicPr>
            <p:nvPr/>
          </p:nvPicPr>
          <p:blipFill>
            <a:blip r:embed="rId76">
              <a:extLst>
                <a:ext uri="{28A0092B-C50C-407E-A947-70E740481C1C}">
                  <a14:useLocalDpi xmlns:a14="http://schemas.microsoft.com/office/drawing/2010/main" val="0"/>
                </a:ext>
              </a:extLst>
            </a:blip>
            <a:stretch>
              <a:fillRect/>
            </a:stretch>
          </p:blipFill>
          <p:spPr>
            <a:xfrm>
              <a:off x="16110204" y="2596984"/>
              <a:ext cx="192024" cy="192024"/>
            </a:xfrm>
            <a:prstGeom prst="rect">
              <a:avLst/>
            </a:prstGeom>
          </p:spPr>
        </p:pic>
      </p:grpSp>
      <p:grpSp>
        <p:nvGrpSpPr>
          <p:cNvPr id="915" name="Group 914">
            <a:extLst>
              <a:ext uri="{FF2B5EF4-FFF2-40B4-BE49-F238E27FC236}">
                <a16:creationId xmlns:a16="http://schemas.microsoft.com/office/drawing/2014/main" id="{BCCA4E8F-4762-40DF-B856-DB6C59C910CA}"/>
              </a:ext>
            </a:extLst>
          </p:cNvPr>
          <p:cNvGrpSpPr/>
          <p:nvPr/>
        </p:nvGrpSpPr>
        <p:grpSpPr>
          <a:xfrm>
            <a:off x="19992064" y="3406157"/>
            <a:ext cx="2541842" cy="338554"/>
            <a:chOff x="16110204" y="3199629"/>
            <a:chExt cx="2541842" cy="338554"/>
          </a:xfrm>
        </p:grpSpPr>
        <p:sp>
          <p:nvSpPr>
            <p:cNvPr id="774" name="TextBox 773">
              <a:extLst>
                <a:ext uri="{FF2B5EF4-FFF2-40B4-BE49-F238E27FC236}">
                  <a16:creationId xmlns:a16="http://schemas.microsoft.com/office/drawing/2014/main" id="{B74FA635-CD7D-4AEF-A56C-65C2368F02E4}"/>
                </a:ext>
              </a:extLst>
            </p:cNvPr>
            <p:cNvSpPr txBox="1"/>
            <p:nvPr/>
          </p:nvSpPr>
          <p:spPr>
            <a:xfrm>
              <a:off x="16472154" y="3199629"/>
              <a:ext cx="2179892"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EE9B - </a:t>
              </a:r>
              <a:r>
                <a:rPr lang="en-US" sz="1600" err="1">
                  <a:solidFill>
                    <a:srgbClr val="333333"/>
                  </a:solidFill>
                  <a:latin typeface="Segoe UI" panose="020B0502040204020203" pitchFamily="34" charset="0"/>
                  <a:cs typeface="Segoe UI" panose="020B0502040204020203" pitchFamily="34" charset="0"/>
                </a:rPr>
                <a:t>VirtualMachine</a:t>
              </a:r>
              <a:endParaRPr lang="en-US" sz="1600">
                <a:solidFill>
                  <a:srgbClr val="333333"/>
                </a:solidFill>
                <a:latin typeface="Segoe UI" panose="020B0502040204020203" pitchFamily="34" charset="0"/>
                <a:cs typeface="Segoe UI" panose="020B0502040204020203" pitchFamily="34" charset="0"/>
              </a:endParaRPr>
            </a:p>
          </p:txBody>
        </p:sp>
        <p:pic>
          <p:nvPicPr>
            <p:cNvPr id="899" name="Picture 898">
              <a:extLst>
                <a:ext uri="{FF2B5EF4-FFF2-40B4-BE49-F238E27FC236}">
                  <a16:creationId xmlns:a16="http://schemas.microsoft.com/office/drawing/2014/main" id="{086AAE55-ADAD-4291-BC7A-85F7392B1BF9}"/>
                </a:ext>
              </a:extLst>
            </p:cNvPr>
            <p:cNvPicPr>
              <a:picLocks noChangeAspect="1"/>
            </p:cNvPicPr>
            <p:nvPr/>
          </p:nvPicPr>
          <p:blipFill>
            <a:blip r:embed="rId77">
              <a:extLst>
                <a:ext uri="{28A0092B-C50C-407E-A947-70E740481C1C}">
                  <a14:useLocalDpi xmlns:a14="http://schemas.microsoft.com/office/drawing/2010/main" val="0"/>
                </a:ext>
              </a:extLst>
            </a:blip>
            <a:stretch>
              <a:fillRect/>
            </a:stretch>
          </p:blipFill>
          <p:spPr>
            <a:xfrm>
              <a:off x="16110204" y="3265199"/>
              <a:ext cx="192024" cy="192024"/>
            </a:xfrm>
            <a:prstGeom prst="rect">
              <a:avLst/>
            </a:prstGeom>
          </p:spPr>
        </p:pic>
      </p:grpSp>
      <p:grpSp>
        <p:nvGrpSpPr>
          <p:cNvPr id="916" name="Group 915">
            <a:extLst>
              <a:ext uri="{FF2B5EF4-FFF2-40B4-BE49-F238E27FC236}">
                <a16:creationId xmlns:a16="http://schemas.microsoft.com/office/drawing/2014/main" id="{6BA03F7F-D27E-4388-ACEA-3BCECCADE6A6}"/>
              </a:ext>
            </a:extLst>
          </p:cNvPr>
          <p:cNvGrpSpPr/>
          <p:nvPr/>
        </p:nvGrpSpPr>
        <p:grpSpPr>
          <a:xfrm>
            <a:off x="19992064" y="4058054"/>
            <a:ext cx="3125271" cy="338554"/>
            <a:chOff x="16110204" y="3867844"/>
            <a:chExt cx="3125271" cy="338554"/>
          </a:xfrm>
        </p:grpSpPr>
        <p:sp>
          <p:nvSpPr>
            <p:cNvPr id="772" name="TextBox 771">
              <a:extLst>
                <a:ext uri="{FF2B5EF4-FFF2-40B4-BE49-F238E27FC236}">
                  <a16:creationId xmlns:a16="http://schemas.microsoft.com/office/drawing/2014/main" id="{C85CBA99-5BED-430F-B4C3-601702F09BD6}"/>
                </a:ext>
              </a:extLst>
            </p:cNvPr>
            <p:cNvSpPr txBox="1"/>
            <p:nvPr/>
          </p:nvSpPr>
          <p:spPr>
            <a:xfrm>
              <a:off x="16472154" y="3867844"/>
              <a:ext cx="276332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EEA3 - </a:t>
              </a:r>
              <a:r>
                <a:rPr lang="en-US" sz="1600" err="1">
                  <a:solidFill>
                    <a:srgbClr val="333333"/>
                  </a:solidFill>
                  <a:latin typeface="Segoe UI" panose="020B0502040204020203" pitchFamily="34" charset="0"/>
                  <a:cs typeface="Segoe UI" panose="020B0502040204020203" pitchFamily="34" charset="0"/>
                </a:rPr>
                <a:t>VirtualMachineGroup</a:t>
              </a:r>
              <a:endParaRPr lang="en-US" sz="1600">
                <a:solidFill>
                  <a:srgbClr val="333333"/>
                </a:solidFill>
                <a:latin typeface="Segoe UI" panose="020B0502040204020203" pitchFamily="34" charset="0"/>
                <a:cs typeface="Segoe UI" panose="020B0502040204020203" pitchFamily="34" charset="0"/>
              </a:endParaRPr>
            </a:p>
          </p:txBody>
        </p:sp>
        <p:pic>
          <p:nvPicPr>
            <p:cNvPr id="901" name="Picture 900">
              <a:extLst>
                <a:ext uri="{FF2B5EF4-FFF2-40B4-BE49-F238E27FC236}">
                  <a16:creationId xmlns:a16="http://schemas.microsoft.com/office/drawing/2014/main" id="{C8A87C58-BE30-41B2-B4C9-7232403FC516}"/>
                </a:ext>
              </a:extLst>
            </p:cNvPr>
            <p:cNvPicPr>
              <a:picLocks noChangeAspect="1"/>
            </p:cNvPicPr>
            <p:nvPr/>
          </p:nvPicPr>
          <p:blipFill>
            <a:blip r:embed="rId78">
              <a:extLst>
                <a:ext uri="{28A0092B-C50C-407E-A947-70E740481C1C}">
                  <a14:useLocalDpi xmlns:a14="http://schemas.microsoft.com/office/drawing/2010/main" val="0"/>
                </a:ext>
              </a:extLst>
            </a:blip>
            <a:stretch>
              <a:fillRect/>
            </a:stretch>
          </p:blipFill>
          <p:spPr>
            <a:xfrm>
              <a:off x="16110204" y="3933414"/>
              <a:ext cx="192024" cy="192024"/>
            </a:xfrm>
            <a:prstGeom prst="rect">
              <a:avLst/>
            </a:prstGeom>
          </p:spPr>
        </p:pic>
      </p:grpSp>
      <p:grpSp>
        <p:nvGrpSpPr>
          <p:cNvPr id="917" name="Group 916">
            <a:extLst>
              <a:ext uri="{FF2B5EF4-FFF2-40B4-BE49-F238E27FC236}">
                <a16:creationId xmlns:a16="http://schemas.microsoft.com/office/drawing/2014/main" id="{98BEA3EC-14AA-47F1-9933-C6F6AE760E3D}"/>
              </a:ext>
            </a:extLst>
          </p:cNvPr>
          <p:cNvGrpSpPr/>
          <p:nvPr/>
        </p:nvGrpSpPr>
        <p:grpSpPr>
          <a:xfrm>
            <a:off x="19992064" y="5361848"/>
            <a:ext cx="2118649" cy="338554"/>
            <a:chOff x="16110204" y="4536059"/>
            <a:chExt cx="2118649" cy="338554"/>
          </a:xfrm>
        </p:grpSpPr>
        <p:sp>
          <p:nvSpPr>
            <p:cNvPr id="770" name="TextBox 769">
              <a:extLst>
                <a:ext uri="{FF2B5EF4-FFF2-40B4-BE49-F238E27FC236}">
                  <a16:creationId xmlns:a16="http://schemas.microsoft.com/office/drawing/2014/main" id="{B9EDDA29-E56C-440A-82B6-232AB0FB153E}"/>
                </a:ext>
              </a:extLst>
            </p:cNvPr>
            <p:cNvSpPr txBox="1"/>
            <p:nvPr/>
          </p:nvSpPr>
          <p:spPr>
            <a:xfrm>
              <a:off x="16472154" y="4536059"/>
              <a:ext cx="175669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F38C - </a:t>
              </a:r>
              <a:r>
                <a:rPr lang="en-US" sz="1600" err="1">
                  <a:solidFill>
                    <a:srgbClr val="333333"/>
                  </a:solidFill>
                  <a:latin typeface="Segoe UI" panose="020B0502040204020203" pitchFamily="34" charset="0"/>
                  <a:cs typeface="Segoe UI" panose="020B0502040204020203" pitchFamily="34" charset="0"/>
                </a:rPr>
                <a:t>VirtualNIC</a:t>
              </a:r>
              <a:endParaRPr lang="en-US" sz="1600">
                <a:solidFill>
                  <a:srgbClr val="333333"/>
                </a:solidFill>
                <a:latin typeface="Segoe UI" panose="020B0502040204020203" pitchFamily="34" charset="0"/>
                <a:cs typeface="Segoe UI" panose="020B0502040204020203" pitchFamily="34" charset="0"/>
              </a:endParaRPr>
            </a:p>
          </p:txBody>
        </p:sp>
        <p:pic>
          <p:nvPicPr>
            <p:cNvPr id="903" name="Picture 902">
              <a:extLst>
                <a:ext uri="{FF2B5EF4-FFF2-40B4-BE49-F238E27FC236}">
                  <a16:creationId xmlns:a16="http://schemas.microsoft.com/office/drawing/2014/main" id="{B2291DDF-EE1E-4A3C-B0F7-9B458141CFD3}"/>
                </a:ext>
              </a:extLst>
            </p:cNvPr>
            <p:cNvPicPr>
              <a:picLocks noChangeAspect="1"/>
            </p:cNvPicPr>
            <p:nvPr/>
          </p:nvPicPr>
          <p:blipFill>
            <a:blip r:embed="rId79">
              <a:extLst>
                <a:ext uri="{28A0092B-C50C-407E-A947-70E740481C1C}">
                  <a14:useLocalDpi xmlns:a14="http://schemas.microsoft.com/office/drawing/2010/main" val="0"/>
                </a:ext>
              </a:extLst>
            </a:blip>
            <a:stretch>
              <a:fillRect/>
            </a:stretch>
          </p:blipFill>
          <p:spPr>
            <a:xfrm>
              <a:off x="16110204" y="4601629"/>
              <a:ext cx="192024" cy="192024"/>
            </a:xfrm>
            <a:prstGeom prst="rect">
              <a:avLst/>
            </a:prstGeom>
          </p:spPr>
        </p:pic>
      </p:grpSp>
      <p:grpSp>
        <p:nvGrpSpPr>
          <p:cNvPr id="918" name="Group 917">
            <a:extLst>
              <a:ext uri="{FF2B5EF4-FFF2-40B4-BE49-F238E27FC236}">
                <a16:creationId xmlns:a16="http://schemas.microsoft.com/office/drawing/2014/main" id="{42A48219-0BB8-4ED1-BA4D-1EA3F4CEB5D5}"/>
              </a:ext>
            </a:extLst>
          </p:cNvPr>
          <p:cNvGrpSpPr/>
          <p:nvPr/>
        </p:nvGrpSpPr>
        <p:grpSpPr>
          <a:xfrm>
            <a:off x="19992064" y="6013745"/>
            <a:ext cx="2355316" cy="338554"/>
            <a:chOff x="16110204" y="5204274"/>
            <a:chExt cx="2355316" cy="338554"/>
          </a:xfrm>
        </p:grpSpPr>
        <p:sp>
          <p:nvSpPr>
            <p:cNvPr id="768" name="TextBox 767">
              <a:extLst>
                <a:ext uri="{FF2B5EF4-FFF2-40B4-BE49-F238E27FC236}">
                  <a16:creationId xmlns:a16="http://schemas.microsoft.com/office/drawing/2014/main" id="{3330D344-A3F9-48BA-B363-D5C37B88B097}"/>
                </a:ext>
              </a:extLst>
            </p:cNvPr>
            <p:cNvSpPr txBox="1"/>
            <p:nvPr/>
          </p:nvSpPr>
          <p:spPr>
            <a:xfrm>
              <a:off x="16472154" y="5204274"/>
              <a:ext cx="199336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F38B - </a:t>
              </a:r>
              <a:r>
                <a:rPr lang="en-US" sz="1600" err="1">
                  <a:solidFill>
                    <a:srgbClr val="333333"/>
                  </a:solidFill>
                  <a:latin typeface="Segoe UI" panose="020B0502040204020203" pitchFamily="34" charset="0"/>
                  <a:cs typeface="Segoe UI" panose="020B0502040204020203" pitchFamily="34" charset="0"/>
                </a:rPr>
                <a:t>VirtualSwitch</a:t>
              </a:r>
              <a:endParaRPr lang="en-US" sz="1600">
                <a:solidFill>
                  <a:srgbClr val="333333"/>
                </a:solidFill>
                <a:latin typeface="Segoe UI" panose="020B0502040204020203" pitchFamily="34" charset="0"/>
                <a:cs typeface="Segoe UI" panose="020B0502040204020203" pitchFamily="34" charset="0"/>
              </a:endParaRPr>
            </a:p>
          </p:txBody>
        </p:sp>
        <p:pic>
          <p:nvPicPr>
            <p:cNvPr id="905" name="Picture 904">
              <a:extLst>
                <a:ext uri="{FF2B5EF4-FFF2-40B4-BE49-F238E27FC236}">
                  <a16:creationId xmlns:a16="http://schemas.microsoft.com/office/drawing/2014/main" id="{7F21154B-C37A-492B-BC88-0FDE4EB3D51E}"/>
                </a:ext>
              </a:extLst>
            </p:cNvPr>
            <p:cNvPicPr>
              <a:picLocks noChangeAspect="1"/>
            </p:cNvPicPr>
            <p:nvPr/>
          </p:nvPicPr>
          <p:blipFill>
            <a:blip r:embed="rId80">
              <a:extLst>
                <a:ext uri="{28A0092B-C50C-407E-A947-70E740481C1C}">
                  <a14:useLocalDpi xmlns:a14="http://schemas.microsoft.com/office/drawing/2010/main" val="0"/>
                </a:ext>
              </a:extLst>
            </a:blip>
            <a:stretch>
              <a:fillRect/>
            </a:stretch>
          </p:blipFill>
          <p:spPr>
            <a:xfrm>
              <a:off x="16110204" y="5269844"/>
              <a:ext cx="192024" cy="192024"/>
            </a:xfrm>
            <a:prstGeom prst="rect">
              <a:avLst/>
            </a:prstGeom>
          </p:spPr>
        </p:pic>
      </p:grpSp>
      <p:grpSp>
        <p:nvGrpSpPr>
          <p:cNvPr id="919" name="Group 918">
            <a:extLst>
              <a:ext uri="{FF2B5EF4-FFF2-40B4-BE49-F238E27FC236}">
                <a16:creationId xmlns:a16="http://schemas.microsoft.com/office/drawing/2014/main" id="{FD1F2C00-7D36-4F21-BAF5-2CCD0FFB8E8C}"/>
              </a:ext>
            </a:extLst>
          </p:cNvPr>
          <p:cNvGrpSpPr/>
          <p:nvPr/>
        </p:nvGrpSpPr>
        <p:grpSpPr>
          <a:xfrm>
            <a:off x="19992064" y="6665642"/>
            <a:ext cx="1966877" cy="338554"/>
            <a:chOff x="16110204" y="5872489"/>
            <a:chExt cx="1966877" cy="338554"/>
          </a:xfrm>
        </p:grpSpPr>
        <p:sp>
          <p:nvSpPr>
            <p:cNvPr id="766" name="TextBox 765">
              <a:extLst>
                <a:ext uri="{FF2B5EF4-FFF2-40B4-BE49-F238E27FC236}">
                  <a16:creationId xmlns:a16="http://schemas.microsoft.com/office/drawing/2014/main" id="{8C988AD7-42BC-4D5B-B909-F50AEF9D44A4}"/>
                </a:ext>
              </a:extLst>
            </p:cNvPr>
            <p:cNvSpPr txBox="1"/>
            <p:nvPr/>
          </p:nvSpPr>
          <p:spPr>
            <a:xfrm>
              <a:off x="16472154" y="5872489"/>
              <a:ext cx="160492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E7BA - Warning</a:t>
              </a:r>
            </a:p>
          </p:txBody>
        </p:sp>
        <p:pic>
          <p:nvPicPr>
            <p:cNvPr id="907" name="Picture 906">
              <a:extLst>
                <a:ext uri="{FF2B5EF4-FFF2-40B4-BE49-F238E27FC236}">
                  <a16:creationId xmlns:a16="http://schemas.microsoft.com/office/drawing/2014/main" id="{C1386693-9764-4014-8397-FD40D0E41612}"/>
                </a:ext>
              </a:extLst>
            </p:cNvPr>
            <p:cNvPicPr>
              <a:picLocks noChangeAspect="1"/>
            </p:cNvPicPr>
            <p:nvPr/>
          </p:nvPicPr>
          <p:blipFill>
            <a:blip r:embed="rId81">
              <a:extLst>
                <a:ext uri="{28A0092B-C50C-407E-A947-70E740481C1C}">
                  <a14:useLocalDpi xmlns:a14="http://schemas.microsoft.com/office/drawing/2010/main" val="0"/>
                </a:ext>
              </a:extLst>
            </a:blip>
            <a:stretch>
              <a:fillRect/>
            </a:stretch>
          </p:blipFill>
          <p:spPr>
            <a:xfrm>
              <a:off x="16110204" y="5938059"/>
              <a:ext cx="192024" cy="192024"/>
            </a:xfrm>
            <a:prstGeom prst="rect">
              <a:avLst/>
            </a:prstGeom>
          </p:spPr>
        </p:pic>
      </p:grpSp>
      <p:grpSp>
        <p:nvGrpSpPr>
          <p:cNvPr id="920" name="Group 919">
            <a:extLst>
              <a:ext uri="{FF2B5EF4-FFF2-40B4-BE49-F238E27FC236}">
                <a16:creationId xmlns:a16="http://schemas.microsoft.com/office/drawing/2014/main" id="{3660D60A-7705-434C-BFFA-F830F8B7E211}"/>
              </a:ext>
            </a:extLst>
          </p:cNvPr>
          <p:cNvGrpSpPr/>
          <p:nvPr/>
        </p:nvGrpSpPr>
        <p:grpSpPr>
          <a:xfrm>
            <a:off x="19992064" y="9273230"/>
            <a:ext cx="2683419" cy="338554"/>
            <a:chOff x="16110204" y="6540704"/>
            <a:chExt cx="2683419" cy="338554"/>
          </a:xfrm>
        </p:grpSpPr>
        <p:sp>
          <p:nvSpPr>
            <p:cNvPr id="764" name="TextBox 763">
              <a:extLst>
                <a:ext uri="{FF2B5EF4-FFF2-40B4-BE49-F238E27FC236}">
                  <a16:creationId xmlns:a16="http://schemas.microsoft.com/office/drawing/2014/main" id="{857649DC-E8CC-4774-9133-5E131FEFD2BC}"/>
                </a:ext>
              </a:extLst>
            </p:cNvPr>
            <p:cNvSpPr txBox="1"/>
            <p:nvPr/>
          </p:nvSpPr>
          <p:spPr>
            <a:xfrm>
              <a:off x="16472154" y="6540704"/>
              <a:ext cx="232146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F0C5 - </a:t>
              </a:r>
              <a:r>
                <a:rPr lang="en-US" sz="1600" err="1">
                  <a:solidFill>
                    <a:srgbClr val="333333"/>
                  </a:solidFill>
                  <a:latin typeface="Segoe UI" panose="020B0502040204020203" pitchFamily="34" charset="0"/>
                  <a:cs typeface="Segoe UI" panose="020B0502040204020203" pitchFamily="34" charset="0"/>
                </a:rPr>
                <a:t>WindowsUpdate</a:t>
              </a:r>
              <a:endParaRPr lang="en-US" sz="1600">
                <a:solidFill>
                  <a:srgbClr val="333333"/>
                </a:solidFill>
                <a:latin typeface="Segoe UI" panose="020B0502040204020203" pitchFamily="34" charset="0"/>
                <a:cs typeface="Segoe UI" panose="020B0502040204020203" pitchFamily="34" charset="0"/>
              </a:endParaRPr>
            </a:p>
          </p:txBody>
        </p:sp>
        <p:pic>
          <p:nvPicPr>
            <p:cNvPr id="909" name="Picture 908">
              <a:extLst>
                <a:ext uri="{FF2B5EF4-FFF2-40B4-BE49-F238E27FC236}">
                  <a16:creationId xmlns:a16="http://schemas.microsoft.com/office/drawing/2014/main" id="{F1268E63-E15F-466C-A82C-E83424B3D22E}"/>
                </a:ext>
              </a:extLst>
            </p:cNvPr>
            <p:cNvPicPr>
              <a:picLocks noChangeAspect="1"/>
            </p:cNvPicPr>
            <p:nvPr/>
          </p:nvPicPr>
          <p:blipFill>
            <a:blip r:embed="rId82">
              <a:extLst>
                <a:ext uri="{28A0092B-C50C-407E-A947-70E740481C1C}">
                  <a14:useLocalDpi xmlns:a14="http://schemas.microsoft.com/office/drawing/2010/main" val="0"/>
                </a:ext>
              </a:extLst>
            </a:blip>
            <a:stretch>
              <a:fillRect/>
            </a:stretch>
          </p:blipFill>
          <p:spPr>
            <a:xfrm>
              <a:off x="16110204" y="6606274"/>
              <a:ext cx="192024" cy="192024"/>
            </a:xfrm>
            <a:prstGeom prst="rect">
              <a:avLst/>
            </a:prstGeom>
          </p:spPr>
        </p:pic>
      </p:grpSp>
      <p:grpSp>
        <p:nvGrpSpPr>
          <p:cNvPr id="67" name="Group 66">
            <a:extLst>
              <a:ext uri="{FF2B5EF4-FFF2-40B4-BE49-F238E27FC236}">
                <a16:creationId xmlns:a16="http://schemas.microsoft.com/office/drawing/2014/main" id="{FBE18479-A1C5-462B-AAE5-ABD943BCA213}"/>
              </a:ext>
            </a:extLst>
          </p:cNvPr>
          <p:cNvGrpSpPr/>
          <p:nvPr/>
        </p:nvGrpSpPr>
        <p:grpSpPr>
          <a:xfrm>
            <a:off x="7641323" y="4709951"/>
            <a:ext cx="2600282" cy="338554"/>
            <a:chOff x="20332251" y="4874366"/>
            <a:chExt cx="2600282" cy="338554"/>
          </a:xfrm>
        </p:grpSpPr>
        <p:sp>
          <p:nvSpPr>
            <p:cNvPr id="302" name="TextBox 301">
              <a:extLst>
                <a:ext uri="{FF2B5EF4-FFF2-40B4-BE49-F238E27FC236}">
                  <a16:creationId xmlns:a16="http://schemas.microsoft.com/office/drawing/2014/main" id="{AE54F5B7-A69A-4F84-BA27-5A00D2007F8B}"/>
                </a:ext>
              </a:extLst>
            </p:cNvPr>
            <p:cNvSpPr txBox="1"/>
            <p:nvPr/>
          </p:nvSpPr>
          <p:spPr>
            <a:xfrm>
              <a:off x="20699229" y="4874366"/>
              <a:ext cx="223330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F816 - </a:t>
              </a:r>
              <a:r>
                <a:rPr lang="en-US" sz="1600" err="1">
                  <a:solidFill>
                    <a:srgbClr val="333333"/>
                  </a:solidFill>
                  <a:latin typeface="Segoe UI" panose="020B0502040204020203" pitchFamily="34" charset="0"/>
                  <a:cs typeface="Segoe UI" panose="020B0502040204020203" pitchFamily="34" charset="0"/>
                </a:rPr>
                <a:t>SDNMonitoring</a:t>
              </a:r>
              <a:endParaRPr lang="en-US" sz="1600">
                <a:solidFill>
                  <a:srgbClr val="333333"/>
                </a:solidFill>
                <a:latin typeface="Segoe UI" panose="020B0502040204020203" pitchFamily="34" charset="0"/>
                <a:cs typeface="Segoe UI" panose="020B0502040204020203" pitchFamily="34" charset="0"/>
              </a:endParaRPr>
            </a:p>
          </p:txBody>
        </p:sp>
        <p:pic>
          <p:nvPicPr>
            <p:cNvPr id="37" name="Picture 36">
              <a:extLst>
                <a:ext uri="{FF2B5EF4-FFF2-40B4-BE49-F238E27FC236}">
                  <a16:creationId xmlns:a16="http://schemas.microsoft.com/office/drawing/2014/main" id="{A0EA6AE7-A4FC-4CCE-AF33-08002EB95FD7}"/>
                </a:ext>
              </a:extLst>
            </p:cNvPr>
            <p:cNvPicPr>
              <a:picLocks noChangeAspect="1"/>
            </p:cNvPicPr>
            <p:nvPr/>
          </p:nvPicPr>
          <p:blipFill>
            <a:blip r:embed="rId83">
              <a:extLst>
                <a:ext uri="{28A0092B-C50C-407E-A947-70E740481C1C}">
                  <a14:useLocalDpi xmlns:a14="http://schemas.microsoft.com/office/drawing/2010/main" val="0"/>
                </a:ext>
              </a:extLst>
            </a:blip>
            <a:stretch>
              <a:fillRect/>
            </a:stretch>
          </p:blipFill>
          <p:spPr>
            <a:xfrm>
              <a:off x="20332251" y="4971634"/>
              <a:ext cx="192024" cy="144018"/>
            </a:xfrm>
            <a:prstGeom prst="rect">
              <a:avLst/>
            </a:prstGeom>
          </p:spPr>
        </p:pic>
      </p:grpSp>
      <p:grpSp>
        <p:nvGrpSpPr>
          <p:cNvPr id="65" name="Group 64">
            <a:extLst>
              <a:ext uri="{FF2B5EF4-FFF2-40B4-BE49-F238E27FC236}">
                <a16:creationId xmlns:a16="http://schemas.microsoft.com/office/drawing/2014/main" id="{56CAF240-1D43-4A34-9B32-A1AC9A27BF46}"/>
              </a:ext>
            </a:extLst>
          </p:cNvPr>
          <p:cNvGrpSpPr/>
          <p:nvPr/>
        </p:nvGrpSpPr>
        <p:grpSpPr>
          <a:xfrm>
            <a:off x="19992064" y="1450466"/>
            <a:ext cx="2810857" cy="338554"/>
            <a:chOff x="20332251" y="6525599"/>
            <a:chExt cx="2810857" cy="338554"/>
          </a:xfrm>
        </p:grpSpPr>
        <p:sp>
          <p:nvSpPr>
            <p:cNvPr id="319" name="TextBox 318">
              <a:extLst>
                <a:ext uri="{FF2B5EF4-FFF2-40B4-BE49-F238E27FC236}">
                  <a16:creationId xmlns:a16="http://schemas.microsoft.com/office/drawing/2014/main" id="{304042BC-4CC6-4436-BCF6-44300A6942F4}"/>
                </a:ext>
              </a:extLst>
            </p:cNvPr>
            <p:cNvSpPr txBox="1"/>
            <p:nvPr/>
          </p:nvSpPr>
          <p:spPr>
            <a:xfrm>
              <a:off x="20713725" y="6525599"/>
              <a:ext cx="24293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F817 - </a:t>
              </a:r>
              <a:r>
                <a:rPr lang="en-US" sz="1600" err="1">
                  <a:solidFill>
                    <a:srgbClr val="333333"/>
                  </a:solidFill>
                  <a:latin typeface="Segoe UI" panose="020B0502040204020203" pitchFamily="34" charset="0"/>
                  <a:cs typeface="Segoe UI" panose="020B0502040204020203" pitchFamily="34" charset="0"/>
                </a:rPr>
                <a:t>userDefinedRoute</a:t>
              </a:r>
              <a:endParaRPr lang="en-US" sz="1600">
                <a:solidFill>
                  <a:srgbClr val="333333"/>
                </a:solidFill>
                <a:latin typeface="Segoe UI" panose="020B0502040204020203" pitchFamily="34" charset="0"/>
                <a:cs typeface="Segoe UI" panose="020B0502040204020203" pitchFamily="34" charset="0"/>
              </a:endParaRPr>
            </a:p>
          </p:txBody>
        </p:sp>
        <p:pic>
          <p:nvPicPr>
            <p:cNvPr id="45" name="Picture 44">
              <a:extLst>
                <a:ext uri="{FF2B5EF4-FFF2-40B4-BE49-F238E27FC236}">
                  <a16:creationId xmlns:a16="http://schemas.microsoft.com/office/drawing/2014/main" id="{F0B5F31A-D808-4254-881B-0752221B6708}"/>
                </a:ext>
              </a:extLst>
            </p:cNvPr>
            <p:cNvPicPr>
              <a:picLocks noChangeAspect="1"/>
            </p:cNvPicPr>
            <p:nvPr/>
          </p:nvPicPr>
          <p:blipFill>
            <a:blip r:embed="rId84">
              <a:extLst>
                <a:ext uri="{28A0092B-C50C-407E-A947-70E740481C1C}">
                  <a14:useLocalDpi xmlns:a14="http://schemas.microsoft.com/office/drawing/2010/main" val="0"/>
                </a:ext>
              </a:extLst>
            </a:blip>
            <a:stretch>
              <a:fillRect/>
            </a:stretch>
          </p:blipFill>
          <p:spPr>
            <a:xfrm>
              <a:off x="20332251" y="6605500"/>
              <a:ext cx="192024" cy="152835"/>
            </a:xfrm>
            <a:prstGeom prst="rect">
              <a:avLst/>
            </a:prstGeom>
          </p:spPr>
        </p:pic>
      </p:grpSp>
      <p:grpSp>
        <p:nvGrpSpPr>
          <p:cNvPr id="63" name="Group 62">
            <a:extLst>
              <a:ext uri="{FF2B5EF4-FFF2-40B4-BE49-F238E27FC236}">
                <a16:creationId xmlns:a16="http://schemas.microsoft.com/office/drawing/2014/main" id="{9D44389C-F811-4103-AAC5-E4DEB65B3D56}"/>
              </a:ext>
            </a:extLst>
          </p:cNvPr>
          <p:cNvGrpSpPr/>
          <p:nvPr/>
        </p:nvGrpSpPr>
        <p:grpSpPr>
          <a:xfrm>
            <a:off x="19992064" y="4709951"/>
            <a:ext cx="2560787" cy="338554"/>
            <a:chOff x="20332251" y="7472058"/>
            <a:chExt cx="2560787" cy="338554"/>
          </a:xfrm>
        </p:grpSpPr>
        <p:sp>
          <p:nvSpPr>
            <p:cNvPr id="322" name="TextBox 321">
              <a:extLst>
                <a:ext uri="{FF2B5EF4-FFF2-40B4-BE49-F238E27FC236}">
                  <a16:creationId xmlns:a16="http://schemas.microsoft.com/office/drawing/2014/main" id="{6B28648A-ED19-4A3D-BFBF-A41957F93632}"/>
                </a:ext>
              </a:extLst>
            </p:cNvPr>
            <p:cNvSpPr txBox="1"/>
            <p:nvPr/>
          </p:nvSpPr>
          <p:spPr>
            <a:xfrm>
              <a:off x="20713723" y="7472058"/>
              <a:ext cx="217931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F815 - </a:t>
              </a:r>
              <a:r>
                <a:rPr lang="en-US" sz="1600" err="1">
                  <a:solidFill>
                    <a:srgbClr val="333333"/>
                  </a:solidFill>
                  <a:latin typeface="Segoe UI" panose="020B0502040204020203" pitchFamily="34" charset="0"/>
                  <a:cs typeface="Segoe UI" panose="020B0502040204020203" pitchFamily="34" charset="0"/>
                </a:rPr>
                <a:t>VirtualNetwork</a:t>
              </a:r>
              <a:endParaRPr lang="en-US" sz="1600">
                <a:solidFill>
                  <a:srgbClr val="333333"/>
                </a:solidFill>
                <a:latin typeface="Segoe UI" panose="020B0502040204020203" pitchFamily="34" charset="0"/>
                <a:cs typeface="Segoe UI" panose="020B0502040204020203" pitchFamily="34" charset="0"/>
              </a:endParaRPr>
            </a:p>
          </p:txBody>
        </p:sp>
        <p:pic>
          <p:nvPicPr>
            <p:cNvPr id="49" name="Picture 48" descr="A picture containing clipart&#10;&#10;Description automatically generated">
              <a:extLst>
                <a:ext uri="{FF2B5EF4-FFF2-40B4-BE49-F238E27FC236}">
                  <a16:creationId xmlns:a16="http://schemas.microsoft.com/office/drawing/2014/main" id="{C082C9EE-92B5-4040-BC08-0FA130789BE3}"/>
                </a:ext>
              </a:extLst>
            </p:cNvPr>
            <p:cNvPicPr>
              <a:picLocks noChangeAspect="1"/>
            </p:cNvPicPr>
            <p:nvPr/>
          </p:nvPicPr>
          <p:blipFill>
            <a:blip r:embed="rId85">
              <a:extLst>
                <a:ext uri="{28A0092B-C50C-407E-A947-70E740481C1C}">
                  <a14:useLocalDpi xmlns:a14="http://schemas.microsoft.com/office/drawing/2010/main" val="0"/>
                </a:ext>
              </a:extLst>
            </a:blip>
            <a:stretch>
              <a:fillRect/>
            </a:stretch>
          </p:blipFill>
          <p:spPr>
            <a:xfrm>
              <a:off x="20332251" y="7593329"/>
              <a:ext cx="192024" cy="96012"/>
            </a:xfrm>
            <a:prstGeom prst="rect">
              <a:avLst/>
            </a:prstGeom>
          </p:spPr>
        </p:pic>
      </p:grpSp>
      <p:grpSp>
        <p:nvGrpSpPr>
          <p:cNvPr id="62" name="Group 61">
            <a:extLst>
              <a:ext uri="{FF2B5EF4-FFF2-40B4-BE49-F238E27FC236}">
                <a16:creationId xmlns:a16="http://schemas.microsoft.com/office/drawing/2014/main" id="{929C699D-6D3A-4DD5-B1F3-EBB47313CE11}"/>
              </a:ext>
            </a:extLst>
          </p:cNvPr>
          <p:cNvGrpSpPr/>
          <p:nvPr/>
        </p:nvGrpSpPr>
        <p:grpSpPr>
          <a:xfrm>
            <a:off x="19992064" y="7969436"/>
            <a:ext cx="4029294" cy="338554"/>
            <a:chOff x="20332251" y="7785535"/>
            <a:chExt cx="4029294" cy="338554"/>
          </a:xfrm>
        </p:grpSpPr>
        <p:sp>
          <p:nvSpPr>
            <p:cNvPr id="323" name="TextBox 322">
              <a:extLst>
                <a:ext uri="{FF2B5EF4-FFF2-40B4-BE49-F238E27FC236}">
                  <a16:creationId xmlns:a16="http://schemas.microsoft.com/office/drawing/2014/main" id="{5E257662-A976-4B7F-B6F0-87A0534954CF}"/>
                </a:ext>
              </a:extLst>
            </p:cNvPr>
            <p:cNvSpPr txBox="1"/>
            <p:nvPr/>
          </p:nvSpPr>
          <p:spPr>
            <a:xfrm>
              <a:off x="20704775" y="7785535"/>
              <a:ext cx="365677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F80F - </a:t>
              </a:r>
              <a:r>
                <a:rPr lang="en-US" sz="1600" err="1">
                  <a:solidFill>
                    <a:srgbClr val="333333"/>
                  </a:solidFill>
                  <a:latin typeface="Segoe UI" panose="020B0502040204020203" pitchFamily="34" charset="0"/>
                  <a:cs typeface="Segoe UI" panose="020B0502040204020203" pitchFamily="34" charset="0"/>
                </a:rPr>
                <a:t>WindowsAdminCenterAppLogo</a:t>
              </a:r>
              <a:endParaRPr lang="en-US" sz="1600">
                <a:solidFill>
                  <a:srgbClr val="333333"/>
                </a:solidFill>
                <a:latin typeface="Segoe UI" panose="020B0502040204020203" pitchFamily="34" charset="0"/>
                <a:cs typeface="Segoe UI" panose="020B0502040204020203" pitchFamily="34" charset="0"/>
              </a:endParaRPr>
            </a:p>
          </p:txBody>
        </p:sp>
        <p:pic>
          <p:nvPicPr>
            <p:cNvPr id="53" name="Picture 52" descr="A picture containing object&#10;&#10;Description automatically generated">
              <a:extLst>
                <a:ext uri="{FF2B5EF4-FFF2-40B4-BE49-F238E27FC236}">
                  <a16:creationId xmlns:a16="http://schemas.microsoft.com/office/drawing/2014/main" id="{377F73F4-4F13-4AB9-9D9C-33080F8F4E88}"/>
                </a:ext>
              </a:extLst>
            </p:cNvPr>
            <p:cNvPicPr>
              <a:picLocks noChangeAspect="1"/>
            </p:cNvPicPr>
            <p:nvPr/>
          </p:nvPicPr>
          <p:blipFill>
            <a:blip r:embed="rId86">
              <a:extLst>
                <a:ext uri="{28A0092B-C50C-407E-A947-70E740481C1C}">
                  <a14:useLocalDpi xmlns:a14="http://schemas.microsoft.com/office/drawing/2010/main" val="0"/>
                </a:ext>
              </a:extLst>
            </a:blip>
            <a:stretch>
              <a:fillRect/>
            </a:stretch>
          </p:blipFill>
          <p:spPr>
            <a:xfrm>
              <a:off x="20332251" y="7852077"/>
              <a:ext cx="192024" cy="192024"/>
            </a:xfrm>
            <a:prstGeom prst="rect">
              <a:avLst/>
            </a:prstGeom>
          </p:spPr>
        </p:pic>
      </p:grpSp>
      <p:grpSp>
        <p:nvGrpSpPr>
          <p:cNvPr id="61" name="Group 60">
            <a:extLst>
              <a:ext uri="{FF2B5EF4-FFF2-40B4-BE49-F238E27FC236}">
                <a16:creationId xmlns:a16="http://schemas.microsoft.com/office/drawing/2014/main" id="{B707F184-81BF-46AE-92AE-4D1968F82123}"/>
              </a:ext>
            </a:extLst>
          </p:cNvPr>
          <p:cNvGrpSpPr/>
          <p:nvPr/>
        </p:nvGrpSpPr>
        <p:grpSpPr>
          <a:xfrm>
            <a:off x="19992064" y="8621333"/>
            <a:ext cx="3439357" cy="338554"/>
            <a:chOff x="20332251" y="8121721"/>
            <a:chExt cx="3439357" cy="338554"/>
          </a:xfrm>
        </p:grpSpPr>
        <p:sp>
          <p:nvSpPr>
            <p:cNvPr id="324" name="TextBox 323">
              <a:extLst>
                <a:ext uri="{FF2B5EF4-FFF2-40B4-BE49-F238E27FC236}">
                  <a16:creationId xmlns:a16="http://schemas.microsoft.com/office/drawing/2014/main" id="{C0BA38A2-6C97-49B8-A3A0-1CCA82F33BCE}"/>
                </a:ext>
              </a:extLst>
            </p:cNvPr>
            <p:cNvSpPr txBox="1"/>
            <p:nvPr/>
          </p:nvSpPr>
          <p:spPr>
            <a:xfrm>
              <a:off x="20695125" y="8121721"/>
              <a:ext cx="307648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F6A7 - </a:t>
              </a:r>
              <a:r>
                <a:rPr lang="en-US" sz="1600" err="1">
                  <a:solidFill>
                    <a:srgbClr val="333333"/>
                  </a:solidFill>
                  <a:latin typeface="Segoe UI" panose="020B0502040204020203" pitchFamily="34" charset="0"/>
                  <a:cs typeface="Segoe UI" panose="020B0502040204020203" pitchFamily="34" charset="0"/>
                </a:rPr>
                <a:t>WindowsAdminCenterIIS</a:t>
              </a:r>
              <a:endParaRPr lang="en-US" sz="1600">
                <a:solidFill>
                  <a:srgbClr val="333333"/>
                </a:solidFill>
                <a:latin typeface="Segoe UI" panose="020B0502040204020203" pitchFamily="34" charset="0"/>
                <a:cs typeface="Segoe UI" panose="020B0502040204020203" pitchFamily="34" charset="0"/>
              </a:endParaRPr>
            </a:p>
          </p:txBody>
        </p:sp>
        <p:pic>
          <p:nvPicPr>
            <p:cNvPr id="57" name="Picture 56">
              <a:extLst>
                <a:ext uri="{FF2B5EF4-FFF2-40B4-BE49-F238E27FC236}">
                  <a16:creationId xmlns:a16="http://schemas.microsoft.com/office/drawing/2014/main" id="{3A52EEE8-4167-4E9D-ACA4-10BD1595136B}"/>
                </a:ext>
              </a:extLst>
            </p:cNvPr>
            <p:cNvPicPr>
              <a:picLocks noChangeAspect="1"/>
            </p:cNvPicPr>
            <p:nvPr/>
          </p:nvPicPr>
          <p:blipFill>
            <a:blip r:embed="rId87">
              <a:extLst>
                <a:ext uri="{28A0092B-C50C-407E-A947-70E740481C1C}">
                  <a14:useLocalDpi xmlns:a14="http://schemas.microsoft.com/office/drawing/2010/main" val="0"/>
                </a:ext>
              </a:extLst>
            </a:blip>
            <a:stretch>
              <a:fillRect/>
            </a:stretch>
          </p:blipFill>
          <p:spPr>
            <a:xfrm>
              <a:off x="20332251" y="8194986"/>
              <a:ext cx="192024" cy="192024"/>
            </a:xfrm>
            <a:prstGeom prst="rect">
              <a:avLst/>
            </a:prstGeom>
          </p:spPr>
        </p:pic>
      </p:grpSp>
      <p:grpSp>
        <p:nvGrpSpPr>
          <p:cNvPr id="64" name="Group 63">
            <a:extLst>
              <a:ext uri="{FF2B5EF4-FFF2-40B4-BE49-F238E27FC236}">
                <a16:creationId xmlns:a16="http://schemas.microsoft.com/office/drawing/2014/main" id="{25ADD2EC-9D55-4BD2-8A7D-B34BEB87D606}"/>
              </a:ext>
            </a:extLst>
          </p:cNvPr>
          <p:cNvGrpSpPr/>
          <p:nvPr/>
        </p:nvGrpSpPr>
        <p:grpSpPr>
          <a:xfrm>
            <a:off x="19992064" y="2102363"/>
            <a:ext cx="3568096" cy="338554"/>
            <a:chOff x="20357854" y="6834216"/>
            <a:chExt cx="3568096" cy="338554"/>
          </a:xfrm>
        </p:grpSpPr>
        <p:sp>
          <p:nvSpPr>
            <p:cNvPr id="320" name="TextBox 319">
              <a:extLst>
                <a:ext uri="{FF2B5EF4-FFF2-40B4-BE49-F238E27FC236}">
                  <a16:creationId xmlns:a16="http://schemas.microsoft.com/office/drawing/2014/main" id="{085A6D14-DA3B-49F4-8EA4-CAC09090046F}"/>
                </a:ext>
              </a:extLst>
            </p:cNvPr>
            <p:cNvSpPr txBox="1"/>
            <p:nvPr/>
          </p:nvSpPr>
          <p:spPr>
            <a:xfrm>
              <a:off x="20713724" y="6834216"/>
              <a:ext cx="321222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F819 - </a:t>
              </a:r>
              <a:r>
                <a:rPr lang="en-US" sz="1600" err="1">
                  <a:solidFill>
                    <a:srgbClr val="333333"/>
                  </a:solidFill>
                  <a:latin typeface="Segoe UI" panose="020B0502040204020203" pitchFamily="34" charset="0"/>
                  <a:cs typeface="Segoe UI" panose="020B0502040204020203" pitchFamily="34" charset="0"/>
                </a:rPr>
                <a:t>VirtualGatewayConnection</a:t>
              </a:r>
              <a:endParaRPr lang="en-US" sz="1600">
                <a:solidFill>
                  <a:srgbClr val="333333"/>
                </a:solidFill>
                <a:latin typeface="Segoe UI" panose="020B0502040204020203" pitchFamily="34" charset="0"/>
                <a:cs typeface="Segoe UI" panose="020B0502040204020203" pitchFamily="34" charset="0"/>
              </a:endParaRPr>
            </a:p>
          </p:txBody>
        </p:sp>
        <p:pic>
          <p:nvPicPr>
            <p:cNvPr id="60" name="Picture 59" descr="A picture containing clipart&#10;&#10;Description automatically generated">
              <a:extLst>
                <a:ext uri="{FF2B5EF4-FFF2-40B4-BE49-F238E27FC236}">
                  <a16:creationId xmlns:a16="http://schemas.microsoft.com/office/drawing/2014/main" id="{23FC935A-7B55-4F57-81F9-6D8E07C5DA0E}"/>
                </a:ext>
              </a:extLst>
            </p:cNvPr>
            <p:cNvPicPr>
              <a:picLocks noChangeAspect="1"/>
            </p:cNvPicPr>
            <p:nvPr/>
          </p:nvPicPr>
          <p:blipFill>
            <a:blip r:embed="rId88">
              <a:extLst>
                <a:ext uri="{28A0092B-C50C-407E-A947-70E740481C1C}">
                  <a14:useLocalDpi xmlns:a14="http://schemas.microsoft.com/office/drawing/2010/main" val="0"/>
                </a:ext>
              </a:extLst>
            </a:blip>
            <a:stretch>
              <a:fillRect/>
            </a:stretch>
          </p:blipFill>
          <p:spPr>
            <a:xfrm>
              <a:off x="20357854" y="6896242"/>
              <a:ext cx="166421" cy="192024"/>
            </a:xfrm>
            <a:prstGeom prst="rect">
              <a:avLst/>
            </a:prstGeom>
          </p:spPr>
        </p:pic>
      </p:grpSp>
      <p:grpSp>
        <p:nvGrpSpPr>
          <p:cNvPr id="327" name="Group 326">
            <a:extLst>
              <a:ext uri="{FF2B5EF4-FFF2-40B4-BE49-F238E27FC236}">
                <a16:creationId xmlns:a16="http://schemas.microsoft.com/office/drawing/2014/main" id="{5C855D9F-FA80-4FA2-80B7-D8328F8AABFB}"/>
              </a:ext>
            </a:extLst>
          </p:cNvPr>
          <p:cNvGrpSpPr/>
          <p:nvPr/>
        </p:nvGrpSpPr>
        <p:grpSpPr>
          <a:xfrm>
            <a:off x="11907615" y="2754260"/>
            <a:ext cx="2481144" cy="338554"/>
            <a:chOff x="16319922" y="4941615"/>
            <a:chExt cx="2481144" cy="338554"/>
          </a:xfrm>
        </p:grpSpPr>
        <p:sp>
          <p:nvSpPr>
            <p:cNvPr id="328" name="TextBox 327">
              <a:extLst>
                <a:ext uri="{FF2B5EF4-FFF2-40B4-BE49-F238E27FC236}">
                  <a16:creationId xmlns:a16="http://schemas.microsoft.com/office/drawing/2014/main" id="{E63FA273-CDED-4C73-B674-92ADC1625DA4}"/>
                </a:ext>
              </a:extLst>
            </p:cNvPr>
            <p:cNvSpPr txBox="1"/>
            <p:nvPr/>
          </p:nvSpPr>
          <p:spPr>
            <a:xfrm>
              <a:off x="16679651" y="4941615"/>
              <a:ext cx="212141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EB90 - </a:t>
              </a:r>
              <a:r>
                <a:rPr lang="en-US" sz="1600" err="1">
                  <a:solidFill>
                    <a:srgbClr val="333333"/>
                  </a:solidFill>
                  <a:latin typeface="Segoe UI" panose="020B0502040204020203" pitchFamily="34" charset="0"/>
                  <a:cs typeface="Segoe UI" panose="020B0502040204020203" pitchFamily="34" charset="0"/>
                </a:rPr>
                <a:t>StatusErrorFull</a:t>
              </a:r>
              <a:endParaRPr lang="en-US" sz="1600">
                <a:solidFill>
                  <a:srgbClr val="333333"/>
                </a:solidFill>
                <a:latin typeface="Segoe UI" panose="020B0502040204020203" pitchFamily="34" charset="0"/>
                <a:cs typeface="Segoe UI" panose="020B0502040204020203" pitchFamily="34" charset="0"/>
              </a:endParaRPr>
            </a:p>
          </p:txBody>
        </p:sp>
        <p:pic>
          <p:nvPicPr>
            <p:cNvPr id="329" name="Picture 328" descr="A picture containing object&#10;&#10;Description automatically generated">
              <a:extLst>
                <a:ext uri="{FF2B5EF4-FFF2-40B4-BE49-F238E27FC236}">
                  <a16:creationId xmlns:a16="http://schemas.microsoft.com/office/drawing/2014/main" id="{8EF6A3F1-123B-44A7-8F2E-9EF4A7D848AA}"/>
                </a:ext>
              </a:extLst>
            </p:cNvPr>
            <p:cNvPicPr>
              <a:picLocks noChangeAspect="1"/>
            </p:cNvPicPr>
            <p:nvPr/>
          </p:nvPicPr>
          <p:blipFill>
            <a:blip r:embed="rId89">
              <a:extLst>
                <a:ext uri="{28A0092B-C50C-407E-A947-70E740481C1C}">
                  <a14:useLocalDpi xmlns:a14="http://schemas.microsoft.com/office/drawing/2010/main" val="0"/>
                </a:ext>
              </a:extLst>
            </a:blip>
            <a:stretch>
              <a:fillRect/>
            </a:stretch>
          </p:blipFill>
          <p:spPr>
            <a:xfrm>
              <a:off x="16319922" y="5014753"/>
              <a:ext cx="201168" cy="201168"/>
            </a:xfrm>
            <a:prstGeom prst="rect">
              <a:avLst/>
            </a:prstGeom>
          </p:spPr>
        </p:pic>
      </p:grpSp>
      <p:grpSp>
        <p:nvGrpSpPr>
          <p:cNvPr id="330" name="Group 329">
            <a:extLst>
              <a:ext uri="{FF2B5EF4-FFF2-40B4-BE49-F238E27FC236}">
                <a16:creationId xmlns:a16="http://schemas.microsoft.com/office/drawing/2014/main" id="{3DBA6EB5-9901-46E5-AF80-2BFEE2E9AD23}"/>
              </a:ext>
            </a:extLst>
          </p:cNvPr>
          <p:cNvGrpSpPr/>
          <p:nvPr/>
        </p:nvGrpSpPr>
        <p:grpSpPr>
          <a:xfrm>
            <a:off x="19992064" y="7317539"/>
            <a:ext cx="2383658" cy="338554"/>
            <a:chOff x="16317700" y="2942868"/>
            <a:chExt cx="2383658" cy="338554"/>
          </a:xfrm>
        </p:grpSpPr>
        <p:sp>
          <p:nvSpPr>
            <p:cNvPr id="331" name="TextBox 330">
              <a:extLst>
                <a:ext uri="{FF2B5EF4-FFF2-40B4-BE49-F238E27FC236}">
                  <a16:creationId xmlns:a16="http://schemas.microsoft.com/office/drawing/2014/main" id="{71B46886-0B14-429E-A274-CADFABE25663}"/>
                </a:ext>
              </a:extLst>
            </p:cNvPr>
            <p:cNvSpPr txBox="1"/>
            <p:nvPr/>
          </p:nvSpPr>
          <p:spPr>
            <a:xfrm>
              <a:off x="16679651" y="2942868"/>
              <a:ext cx="202170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F736 - </a:t>
              </a:r>
              <a:r>
                <a:rPr lang="en-US" sz="1600" err="1">
                  <a:solidFill>
                    <a:srgbClr val="333333"/>
                  </a:solidFill>
                  <a:latin typeface="Segoe UI" panose="020B0502040204020203" pitchFamily="34" charset="0"/>
                  <a:cs typeface="Segoe UI" panose="020B0502040204020203" pitchFamily="34" charset="0"/>
                </a:rPr>
                <a:t>WarningSolid</a:t>
              </a:r>
              <a:endParaRPr lang="en-US" sz="1600">
                <a:solidFill>
                  <a:srgbClr val="333333"/>
                </a:solidFill>
                <a:latin typeface="Segoe UI" panose="020B0502040204020203" pitchFamily="34" charset="0"/>
                <a:cs typeface="Segoe UI" panose="020B0502040204020203" pitchFamily="34" charset="0"/>
              </a:endParaRPr>
            </a:p>
          </p:txBody>
        </p:sp>
        <p:pic>
          <p:nvPicPr>
            <p:cNvPr id="332" name="Picture 331">
              <a:extLst>
                <a:ext uri="{FF2B5EF4-FFF2-40B4-BE49-F238E27FC236}">
                  <a16:creationId xmlns:a16="http://schemas.microsoft.com/office/drawing/2014/main" id="{2A151DA7-C057-485C-ABBF-DFE99B1E8389}"/>
                </a:ext>
              </a:extLst>
            </p:cNvPr>
            <p:cNvPicPr>
              <a:picLocks noChangeAspect="1"/>
            </p:cNvPicPr>
            <p:nvPr/>
          </p:nvPicPr>
          <p:blipFill>
            <a:blip r:embed="rId90">
              <a:extLst>
                <a:ext uri="{28A0092B-C50C-407E-A947-70E740481C1C}">
                  <a14:useLocalDpi xmlns:a14="http://schemas.microsoft.com/office/drawing/2010/main" val="0"/>
                </a:ext>
              </a:extLst>
            </a:blip>
            <a:stretch>
              <a:fillRect/>
            </a:stretch>
          </p:blipFill>
          <p:spPr>
            <a:xfrm>
              <a:off x="16317700" y="3011537"/>
              <a:ext cx="200298" cy="210312"/>
            </a:xfrm>
            <a:prstGeom prst="rect">
              <a:avLst/>
            </a:prstGeom>
          </p:spPr>
        </p:pic>
      </p:grpSp>
      <p:grpSp>
        <p:nvGrpSpPr>
          <p:cNvPr id="345" name="Group 344">
            <a:extLst>
              <a:ext uri="{FF2B5EF4-FFF2-40B4-BE49-F238E27FC236}">
                <a16:creationId xmlns:a16="http://schemas.microsoft.com/office/drawing/2014/main" id="{53B015DD-A3AC-4865-A695-73F2199A423B}"/>
              </a:ext>
            </a:extLst>
          </p:cNvPr>
          <p:cNvGrpSpPr/>
          <p:nvPr/>
        </p:nvGrpSpPr>
        <p:grpSpPr>
          <a:xfrm>
            <a:off x="16128483" y="3406157"/>
            <a:ext cx="2575976" cy="338554"/>
            <a:chOff x="16319922" y="5555064"/>
            <a:chExt cx="2575976" cy="338554"/>
          </a:xfrm>
        </p:grpSpPr>
        <p:pic>
          <p:nvPicPr>
            <p:cNvPr id="346" name="Picture 345" descr="A close up of a sign&#10;&#10;Description automatically generated">
              <a:extLst>
                <a:ext uri="{FF2B5EF4-FFF2-40B4-BE49-F238E27FC236}">
                  <a16:creationId xmlns:a16="http://schemas.microsoft.com/office/drawing/2014/main" id="{F73F3BA8-5E6E-4D0E-B9A8-201CBA06AA45}"/>
                </a:ext>
              </a:extLst>
            </p:cNvPr>
            <p:cNvPicPr>
              <a:picLocks noChangeAspect="1"/>
            </p:cNvPicPr>
            <p:nvPr/>
          </p:nvPicPr>
          <p:blipFill>
            <a:blip r:embed="rId91">
              <a:extLst>
                <a:ext uri="{28A0092B-C50C-407E-A947-70E740481C1C}">
                  <a14:useLocalDpi xmlns:a14="http://schemas.microsoft.com/office/drawing/2010/main" val="0"/>
                </a:ext>
              </a:extLst>
            </a:blip>
            <a:stretch>
              <a:fillRect/>
            </a:stretch>
          </p:blipFill>
          <p:spPr>
            <a:xfrm>
              <a:off x="16319922" y="5628329"/>
              <a:ext cx="201168" cy="201168"/>
            </a:xfrm>
            <a:prstGeom prst="rect">
              <a:avLst/>
            </a:prstGeom>
          </p:spPr>
        </p:pic>
        <p:sp>
          <p:nvSpPr>
            <p:cNvPr id="347" name="TextBox 346">
              <a:extLst>
                <a:ext uri="{FF2B5EF4-FFF2-40B4-BE49-F238E27FC236}">
                  <a16:creationId xmlns:a16="http://schemas.microsoft.com/office/drawing/2014/main" id="{459E0426-CCC0-4A00-B504-18A6EBECFF6D}"/>
                </a:ext>
              </a:extLst>
            </p:cNvPr>
            <p:cNvSpPr txBox="1"/>
            <p:nvPr/>
          </p:nvSpPr>
          <p:spPr>
            <a:xfrm>
              <a:off x="16675482" y="5555064"/>
              <a:ext cx="222041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F752 - </a:t>
              </a:r>
              <a:r>
                <a:rPr lang="en-US" sz="1600" err="1">
                  <a:solidFill>
                    <a:srgbClr val="333333"/>
                  </a:solidFill>
                  <a:latin typeface="Segoe UI" panose="020B0502040204020203" pitchFamily="34" charset="0"/>
                  <a:cs typeface="Segoe UI" panose="020B0502040204020203" pitchFamily="34" charset="0"/>
                </a:rPr>
                <a:t>SyncStatusSolid</a:t>
              </a:r>
              <a:endParaRPr lang="en-US" sz="1600">
                <a:solidFill>
                  <a:srgbClr val="333333"/>
                </a:solidFill>
                <a:latin typeface="Segoe UI" panose="020B0502040204020203" pitchFamily="34" charset="0"/>
                <a:cs typeface="Segoe UI" panose="020B0502040204020203" pitchFamily="34" charset="0"/>
              </a:endParaRPr>
            </a:p>
          </p:txBody>
        </p:sp>
      </p:grpSp>
      <p:grpSp>
        <p:nvGrpSpPr>
          <p:cNvPr id="359" name="Group 358">
            <a:extLst>
              <a:ext uri="{FF2B5EF4-FFF2-40B4-BE49-F238E27FC236}">
                <a16:creationId xmlns:a16="http://schemas.microsoft.com/office/drawing/2014/main" id="{8C4D6807-09B3-4BD5-B5FE-E5C0A277107D}"/>
              </a:ext>
            </a:extLst>
          </p:cNvPr>
          <p:cNvGrpSpPr/>
          <p:nvPr/>
        </p:nvGrpSpPr>
        <p:grpSpPr>
          <a:xfrm>
            <a:off x="575326" y="7969436"/>
            <a:ext cx="2633752" cy="338554"/>
            <a:chOff x="20307300" y="12517987"/>
            <a:chExt cx="2633752" cy="338554"/>
          </a:xfrm>
        </p:grpSpPr>
        <p:sp>
          <p:nvSpPr>
            <p:cNvPr id="360" name="TextBox 359">
              <a:extLst>
                <a:ext uri="{FF2B5EF4-FFF2-40B4-BE49-F238E27FC236}">
                  <a16:creationId xmlns:a16="http://schemas.microsoft.com/office/drawing/2014/main" id="{56CF4B69-F6F2-4955-958F-413EBDD12967}"/>
                </a:ext>
              </a:extLst>
            </p:cNvPr>
            <p:cNvSpPr txBox="1"/>
            <p:nvPr/>
          </p:nvSpPr>
          <p:spPr>
            <a:xfrm>
              <a:off x="20671263" y="12517987"/>
              <a:ext cx="226978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F38D - </a:t>
              </a:r>
              <a:r>
                <a:rPr lang="en-US" sz="1600" err="1">
                  <a:solidFill>
                    <a:srgbClr val="333333"/>
                  </a:solidFill>
                  <a:latin typeface="Segoe UI" panose="020B0502040204020203" pitchFamily="34" charset="0"/>
                  <a:cs typeface="Segoe UI" panose="020B0502040204020203" pitchFamily="34" charset="0"/>
                </a:rPr>
                <a:t>OfflineResource</a:t>
              </a:r>
              <a:endParaRPr lang="en-US" sz="1600">
                <a:solidFill>
                  <a:srgbClr val="333333"/>
                </a:solidFill>
                <a:latin typeface="Segoe UI" panose="020B0502040204020203" pitchFamily="34" charset="0"/>
                <a:cs typeface="Segoe UI" panose="020B0502040204020203" pitchFamily="34" charset="0"/>
              </a:endParaRPr>
            </a:p>
          </p:txBody>
        </p:sp>
        <p:pic>
          <p:nvPicPr>
            <p:cNvPr id="361" name="Picture 360">
              <a:extLst>
                <a:ext uri="{FF2B5EF4-FFF2-40B4-BE49-F238E27FC236}">
                  <a16:creationId xmlns:a16="http://schemas.microsoft.com/office/drawing/2014/main" id="{86CBFB17-6967-465D-A2D6-7FECF590D572}"/>
                </a:ext>
              </a:extLst>
            </p:cNvPr>
            <p:cNvPicPr>
              <a:picLocks noChangeAspect="1"/>
            </p:cNvPicPr>
            <p:nvPr/>
          </p:nvPicPr>
          <p:blipFill>
            <a:blip r:embed="rId92">
              <a:extLst>
                <a:ext uri="{28A0092B-C50C-407E-A947-70E740481C1C}">
                  <a14:useLocalDpi xmlns:a14="http://schemas.microsoft.com/office/drawing/2010/main" val="0"/>
                </a:ext>
              </a:extLst>
            </a:blip>
            <a:stretch>
              <a:fillRect/>
            </a:stretch>
          </p:blipFill>
          <p:spPr>
            <a:xfrm>
              <a:off x="20307300" y="12583557"/>
              <a:ext cx="192024" cy="192024"/>
            </a:xfrm>
            <a:prstGeom prst="rect">
              <a:avLst/>
            </a:prstGeom>
          </p:spPr>
        </p:pic>
      </p:grpSp>
      <p:grpSp>
        <p:nvGrpSpPr>
          <p:cNvPr id="362" name="Group 361">
            <a:extLst>
              <a:ext uri="{FF2B5EF4-FFF2-40B4-BE49-F238E27FC236}">
                <a16:creationId xmlns:a16="http://schemas.microsoft.com/office/drawing/2014/main" id="{7DE9C52F-02EB-4BE1-99A5-0312EE62F359}"/>
              </a:ext>
            </a:extLst>
          </p:cNvPr>
          <p:cNvGrpSpPr/>
          <p:nvPr/>
        </p:nvGrpSpPr>
        <p:grpSpPr>
          <a:xfrm>
            <a:off x="16128483" y="7969436"/>
            <a:ext cx="3243214" cy="338554"/>
            <a:chOff x="20332251" y="5872316"/>
            <a:chExt cx="3243214" cy="338554"/>
          </a:xfrm>
        </p:grpSpPr>
        <p:sp>
          <p:nvSpPr>
            <p:cNvPr id="363" name="TextBox 362">
              <a:extLst>
                <a:ext uri="{FF2B5EF4-FFF2-40B4-BE49-F238E27FC236}">
                  <a16:creationId xmlns:a16="http://schemas.microsoft.com/office/drawing/2014/main" id="{E73F34F8-1831-4FA0-8E1E-2BA3803E2D64}"/>
                </a:ext>
              </a:extLst>
            </p:cNvPr>
            <p:cNvSpPr txBox="1"/>
            <p:nvPr/>
          </p:nvSpPr>
          <p:spPr>
            <a:xfrm>
              <a:off x="20695125" y="5872316"/>
              <a:ext cx="288034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F2E2 - </a:t>
              </a:r>
              <a:r>
                <a:rPr lang="en-US" sz="1600" err="1">
                  <a:solidFill>
                    <a:srgbClr val="333333"/>
                  </a:solidFill>
                  <a:latin typeface="Segoe UI" panose="020B0502040204020203" pitchFamily="34" charset="0"/>
                  <a:cs typeface="Segoe UI" panose="020B0502040204020203" pitchFamily="34" charset="0"/>
                </a:rPr>
                <a:t>unknownMirroredSolid</a:t>
              </a:r>
              <a:endParaRPr lang="en-US" sz="1600">
                <a:solidFill>
                  <a:srgbClr val="333333"/>
                </a:solidFill>
                <a:latin typeface="Segoe UI" panose="020B0502040204020203" pitchFamily="34" charset="0"/>
                <a:cs typeface="Segoe UI" panose="020B0502040204020203" pitchFamily="34" charset="0"/>
              </a:endParaRPr>
            </a:p>
          </p:txBody>
        </p:sp>
        <p:pic>
          <p:nvPicPr>
            <p:cNvPr id="364" name="Picture 363">
              <a:extLst>
                <a:ext uri="{FF2B5EF4-FFF2-40B4-BE49-F238E27FC236}">
                  <a16:creationId xmlns:a16="http://schemas.microsoft.com/office/drawing/2014/main" id="{512D674F-A38C-4BCE-969B-C7FD73D2FEF1}"/>
                </a:ext>
              </a:extLst>
            </p:cNvPr>
            <p:cNvPicPr>
              <a:picLocks noChangeAspect="1"/>
            </p:cNvPicPr>
            <p:nvPr/>
          </p:nvPicPr>
          <p:blipFill>
            <a:blip r:embed="rId93">
              <a:extLst>
                <a:ext uri="{28A0092B-C50C-407E-A947-70E740481C1C}">
                  <a14:useLocalDpi xmlns:a14="http://schemas.microsoft.com/office/drawing/2010/main" val="0"/>
                </a:ext>
              </a:extLst>
            </a:blip>
            <a:stretch>
              <a:fillRect/>
            </a:stretch>
          </p:blipFill>
          <p:spPr>
            <a:xfrm>
              <a:off x="20332251" y="5941669"/>
              <a:ext cx="192024" cy="192024"/>
            </a:xfrm>
            <a:prstGeom prst="rect">
              <a:avLst/>
            </a:prstGeom>
          </p:spPr>
        </p:pic>
      </p:grpSp>
      <p:grpSp>
        <p:nvGrpSpPr>
          <p:cNvPr id="365" name="Group 364">
            <a:extLst>
              <a:ext uri="{FF2B5EF4-FFF2-40B4-BE49-F238E27FC236}">
                <a16:creationId xmlns:a16="http://schemas.microsoft.com/office/drawing/2014/main" id="{70D7DF6C-1639-41B3-808E-71AF6A50AB55}"/>
              </a:ext>
            </a:extLst>
          </p:cNvPr>
          <p:cNvGrpSpPr/>
          <p:nvPr/>
        </p:nvGrpSpPr>
        <p:grpSpPr>
          <a:xfrm>
            <a:off x="16128483" y="8621333"/>
            <a:ext cx="2479792" cy="338554"/>
            <a:chOff x="16312938" y="2338439"/>
            <a:chExt cx="2479792" cy="338554"/>
          </a:xfrm>
        </p:grpSpPr>
        <p:sp>
          <p:nvSpPr>
            <p:cNvPr id="366" name="TextBox 365">
              <a:extLst>
                <a:ext uri="{FF2B5EF4-FFF2-40B4-BE49-F238E27FC236}">
                  <a16:creationId xmlns:a16="http://schemas.microsoft.com/office/drawing/2014/main" id="{531D561F-4623-44DC-958E-F6ED6E2B10FA}"/>
                </a:ext>
              </a:extLst>
            </p:cNvPr>
            <p:cNvSpPr txBox="1"/>
            <p:nvPr/>
          </p:nvSpPr>
          <p:spPr>
            <a:xfrm>
              <a:off x="16679651" y="2338439"/>
              <a:ext cx="2113079"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F2E1 - </a:t>
              </a:r>
              <a:r>
                <a:rPr lang="en-US" sz="1600" err="1">
                  <a:solidFill>
                    <a:srgbClr val="333333"/>
                  </a:solidFill>
                  <a:latin typeface="Segoe UI" panose="020B0502040204020203" pitchFamily="34" charset="0"/>
                  <a:cs typeface="Segoe UI" panose="020B0502040204020203" pitchFamily="34" charset="0"/>
                </a:rPr>
                <a:t>UnknownSolid</a:t>
              </a:r>
              <a:endParaRPr lang="en-US" sz="1600">
                <a:solidFill>
                  <a:srgbClr val="333333"/>
                </a:solidFill>
                <a:latin typeface="Segoe UI" panose="020B0502040204020203" pitchFamily="34" charset="0"/>
                <a:cs typeface="Segoe UI" panose="020B0502040204020203" pitchFamily="34" charset="0"/>
              </a:endParaRPr>
            </a:p>
          </p:txBody>
        </p:sp>
        <p:pic>
          <p:nvPicPr>
            <p:cNvPr id="367" name="Picture 366">
              <a:extLst>
                <a:ext uri="{FF2B5EF4-FFF2-40B4-BE49-F238E27FC236}">
                  <a16:creationId xmlns:a16="http://schemas.microsoft.com/office/drawing/2014/main" id="{D101AD41-54E2-4CD4-9D10-947D7158BA92}"/>
                </a:ext>
              </a:extLst>
            </p:cNvPr>
            <p:cNvPicPr>
              <a:picLocks noChangeAspect="1"/>
            </p:cNvPicPr>
            <p:nvPr/>
          </p:nvPicPr>
          <p:blipFill>
            <a:blip r:embed="rId94">
              <a:extLst>
                <a:ext uri="{28A0092B-C50C-407E-A947-70E740481C1C}">
                  <a14:useLocalDpi xmlns:a14="http://schemas.microsoft.com/office/drawing/2010/main" val="0"/>
                </a:ext>
              </a:extLst>
            </a:blip>
            <a:stretch>
              <a:fillRect/>
            </a:stretch>
          </p:blipFill>
          <p:spPr>
            <a:xfrm>
              <a:off x="16312938" y="2407108"/>
              <a:ext cx="201168" cy="201168"/>
            </a:xfrm>
            <a:prstGeom prst="rect">
              <a:avLst/>
            </a:prstGeom>
          </p:spPr>
        </p:pic>
      </p:grpSp>
      <p:grpSp>
        <p:nvGrpSpPr>
          <p:cNvPr id="368" name="Group 367">
            <a:extLst>
              <a:ext uri="{FF2B5EF4-FFF2-40B4-BE49-F238E27FC236}">
                <a16:creationId xmlns:a16="http://schemas.microsoft.com/office/drawing/2014/main" id="{C4A575B7-6657-4E85-A2EC-9E7D8F230953}"/>
              </a:ext>
            </a:extLst>
          </p:cNvPr>
          <p:cNvGrpSpPr/>
          <p:nvPr/>
        </p:nvGrpSpPr>
        <p:grpSpPr>
          <a:xfrm>
            <a:off x="575326" y="4058054"/>
            <a:ext cx="2664016" cy="338554"/>
            <a:chOff x="20307300" y="8503422"/>
            <a:chExt cx="2664016" cy="338554"/>
          </a:xfrm>
        </p:grpSpPr>
        <p:sp>
          <p:nvSpPr>
            <p:cNvPr id="369" name="TextBox 368">
              <a:extLst>
                <a:ext uri="{FF2B5EF4-FFF2-40B4-BE49-F238E27FC236}">
                  <a16:creationId xmlns:a16="http://schemas.microsoft.com/office/drawing/2014/main" id="{6AF8229F-38BB-4A63-BF28-1E2CE27C1C36}"/>
                </a:ext>
              </a:extLst>
            </p:cNvPr>
            <p:cNvSpPr txBox="1"/>
            <p:nvPr/>
          </p:nvSpPr>
          <p:spPr>
            <a:xfrm>
              <a:off x="20671263" y="8503422"/>
              <a:ext cx="2300053"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F211 - </a:t>
              </a:r>
              <a:r>
                <a:rPr lang="en-US" sz="1600" err="1">
                  <a:solidFill>
                    <a:srgbClr val="333333"/>
                  </a:solidFill>
                  <a:latin typeface="Segoe UI" panose="020B0502040204020203" pitchFamily="34" charset="0"/>
                  <a:cs typeface="Segoe UI" panose="020B0502040204020203" pitchFamily="34" charset="0"/>
                </a:rPr>
                <a:t>NetworkPhysical</a:t>
              </a:r>
              <a:endParaRPr lang="en-US" sz="1600">
                <a:solidFill>
                  <a:srgbClr val="333333"/>
                </a:solidFill>
                <a:latin typeface="Segoe UI" panose="020B0502040204020203" pitchFamily="34" charset="0"/>
                <a:cs typeface="Segoe UI" panose="020B0502040204020203" pitchFamily="34" charset="0"/>
              </a:endParaRPr>
            </a:p>
          </p:txBody>
        </p:sp>
        <p:pic>
          <p:nvPicPr>
            <p:cNvPr id="370" name="Picture 369">
              <a:extLst>
                <a:ext uri="{FF2B5EF4-FFF2-40B4-BE49-F238E27FC236}">
                  <a16:creationId xmlns:a16="http://schemas.microsoft.com/office/drawing/2014/main" id="{C899A57F-A394-456F-B293-19192CFFE157}"/>
                </a:ext>
              </a:extLst>
            </p:cNvPr>
            <p:cNvPicPr>
              <a:picLocks noChangeAspect="1"/>
            </p:cNvPicPr>
            <p:nvPr/>
          </p:nvPicPr>
          <p:blipFill>
            <a:blip r:embed="rId95">
              <a:extLst>
                <a:ext uri="{28A0092B-C50C-407E-A947-70E740481C1C}">
                  <a14:useLocalDpi xmlns:a14="http://schemas.microsoft.com/office/drawing/2010/main" val="0"/>
                </a:ext>
              </a:extLst>
            </a:blip>
            <a:stretch>
              <a:fillRect/>
            </a:stretch>
          </p:blipFill>
          <p:spPr>
            <a:xfrm>
              <a:off x="20307300" y="8568992"/>
              <a:ext cx="192024" cy="192024"/>
            </a:xfrm>
            <a:prstGeom prst="rect">
              <a:avLst/>
            </a:prstGeom>
          </p:spPr>
        </p:pic>
      </p:grpSp>
      <p:grpSp>
        <p:nvGrpSpPr>
          <p:cNvPr id="371" name="Group 370">
            <a:extLst>
              <a:ext uri="{FF2B5EF4-FFF2-40B4-BE49-F238E27FC236}">
                <a16:creationId xmlns:a16="http://schemas.microsoft.com/office/drawing/2014/main" id="{6654E307-73A9-43AF-9442-EF3FBA6A87DB}"/>
              </a:ext>
            </a:extLst>
          </p:cNvPr>
          <p:cNvGrpSpPr/>
          <p:nvPr/>
        </p:nvGrpSpPr>
        <p:grpSpPr>
          <a:xfrm>
            <a:off x="575326" y="4709951"/>
            <a:ext cx="2441198" cy="338554"/>
            <a:chOff x="20307300" y="9176915"/>
            <a:chExt cx="2441198" cy="338554"/>
          </a:xfrm>
        </p:grpSpPr>
        <p:sp>
          <p:nvSpPr>
            <p:cNvPr id="372" name="TextBox 371">
              <a:extLst>
                <a:ext uri="{FF2B5EF4-FFF2-40B4-BE49-F238E27FC236}">
                  <a16:creationId xmlns:a16="http://schemas.microsoft.com/office/drawing/2014/main" id="{F50BBA9B-DB8A-4E0C-8556-DEFAD4DB9E88}"/>
                </a:ext>
              </a:extLst>
            </p:cNvPr>
            <p:cNvSpPr txBox="1"/>
            <p:nvPr/>
          </p:nvSpPr>
          <p:spPr>
            <a:xfrm>
              <a:off x="20671263" y="9176915"/>
              <a:ext cx="2077235"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ECE3 - </a:t>
              </a:r>
              <a:r>
                <a:rPr lang="en-US" sz="1600" err="1">
                  <a:solidFill>
                    <a:srgbClr val="333333"/>
                  </a:solidFill>
                  <a:latin typeface="Segoe UI" panose="020B0502040204020203" pitchFamily="34" charset="0"/>
                  <a:cs typeface="Segoe UI" panose="020B0502040204020203" pitchFamily="34" charset="0"/>
                </a:rPr>
                <a:t>NetworkPipes</a:t>
              </a:r>
              <a:endParaRPr lang="en-US" sz="1600">
                <a:solidFill>
                  <a:srgbClr val="333333"/>
                </a:solidFill>
                <a:latin typeface="Segoe UI" panose="020B0502040204020203" pitchFamily="34" charset="0"/>
                <a:cs typeface="Segoe UI" panose="020B0502040204020203" pitchFamily="34" charset="0"/>
              </a:endParaRPr>
            </a:p>
          </p:txBody>
        </p:sp>
        <p:pic>
          <p:nvPicPr>
            <p:cNvPr id="373" name="Picture 372">
              <a:extLst>
                <a:ext uri="{FF2B5EF4-FFF2-40B4-BE49-F238E27FC236}">
                  <a16:creationId xmlns:a16="http://schemas.microsoft.com/office/drawing/2014/main" id="{77358C44-3CA0-4353-B11D-3A5E93290C8E}"/>
                </a:ext>
              </a:extLst>
            </p:cNvPr>
            <p:cNvPicPr>
              <a:picLocks noChangeAspect="1"/>
            </p:cNvPicPr>
            <p:nvPr/>
          </p:nvPicPr>
          <p:blipFill>
            <a:blip r:embed="rId96">
              <a:extLst>
                <a:ext uri="{28A0092B-C50C-407E-A947-70E740481C1C}">
                  <a14:useLocalDpi xmlns:a14="http://schemas.microsoft.com/office/drawing/2010/main" val="0"/>
                </a:ext>
              </a:extLst>
            </a:blip>
            <a:stretch>
              <a:fillRect/>
            </a:stretch>
          </p:blipFill>
          <p:spPr>
            <a:xfrm>
              <a:off x="20307300" y="9242485"/>
              <a:ext cx="192024" cy="192024"/>
            </a:xfrm>
            <a:prstGeom prst="rect">
              <a:avLst/>
            </a:prstGeom>
          </p:spPr>
        </p:pic>
      </p:grpSp>
      <p:grpSp>
        <p:nvGrpSpPr>
          <p:cNvPr id="374" name="Group 373">
            <a:extLst>
              <a:ext uri="{FF2B5EF4-FFF2-40B4-BE49-F238E27FC236}">
                <a16:creationId xmlns:a16="http://schemas.microsoft.com/office/drawing/2014/main" id="{82EE3DC1-9053-4164-8D32-4194222A314F}"/>
              </a:ext>
            </a:extLst>
          </p:cNvPr>
          <p:cNvGrpSpPr/>
          <p:nvPr/>
        </p:nvGrpSpPr>
        <p:grpSpPr>
          <a:xfrm>
            <a:off x="575326" y="5361848"/>
            <a:ext cx="2681649" cy="338554"/>
            <a:chOff x="20307300" y="9828961"/>
            <a:chExt cx="2681649" cy="338554"/>
          </a:xfrm>
        </p:grpSpPr>
        <p:sp>
          <p:nvSpPr>
            <p:cNvPr id="375" name="TextBox 374">
              <a:extLst>
                <a:ext uri="{FF2B5EF4-FFF2-40B4-BE49-F238E27FC236}">
                  <a16:creationId xmlns:a16="http://schemas.microsoft.com/office/drawing/2014/main" id="{00FCF577-FA9D-442D-AD72-78A35F5F60BD}"/>
                </a:ext>
              </a:extLst>
            </p:cNvPr>
            <p:cNvSpPr txBox="1"/>
            <p:nvPr/>
          </p:nvSpPr>
          <p:spPr>
            <a:xfrm>
              <a:off x="20671263" y="9828961"/>
              <a:ext cx="231768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F1FC - </a:t>
              </a:r>
              <a:r>
                <a:rPr lang="en-US" sz="1600" err="1">
                  <a:solidFill>
                    <a:srgbClr val="333333"/>
                  </a:solidFill>
                  <a:latin typeface="Segoe UI" panose="020B0502040204020203" pitchFamily="34" charset="0"/>
                  <a:cs typeface="Segoe UI" panose="020B0502040204020203" pitchFamily="34" charset="0"/>
                </a:rPr>
                <a:t>NetworkSettings</a:t>
              </a:r>
              <a:endParaRPr lang="en-US" sz="1600">
                <a:solidFill>
                  <a:srgbClr val="333333"/>
                </a:solidFill>
                <a:latin typeface="Segoe UI" panose="020B0502040204020203" pitchFamily="34" charset="0"/>
                <a:cs typeface="Segoe UI" panose="020B0502040204020203" pitchFamily="34" charset="0"/>
              </a:endParaRPr>
            </a:p>
          </p:txBody>
        </p:sp>
        <p:pic>
          <p:nvPicPr>
            <p:cNvPr id="376" name="Picture 375">
              <a:extLst>
                <a:ext uri="{FF2B5EF4-FFF2-40B4-BE49-F238E27FC236}">
                  <a16:creationId xmlns:a16="http://schemas.microsoft.com/office/drawing/2014/main" id="{6542F798-43BB-4FCA-A84C-265C73079DFF}"/>
                </a:ext>
              </a:extLst>
            </p:cNvPr>
            <p:cNvPicPr>
              <a:picLocks noChangeAspect="1"/>
            </p:cNvPicPr>
            <p:nvPr/>
          </p:nvPicPr>
          <p:blipFill>
            <a:blip r:embed="rId97">
              <a:extLst>
                <a:ext uri="{28A0092B-C50C-407E-A947-70E740481C1C}">
                  <a14:useLocalDpi xmlns:a14="http://schemas.microsoft.com/office/drawing/2010/main" val="0"/>
                </a:ext>
              </a:extLst>
            </a:blip>
            <a:stretch>
              <a:fillRect/>
            </a:stretch>
          </p:blipFill>
          <p:spPr>
            <a:xfrm>
              <a:off x="20307300" y="9894531"/>
              <a:ext cx="192024" cy="192024"/>
            </a:xfrm>
            <a:prstGeom prst="rect">
              <a:avLst/>
            </a:prstGeom>
          </p:spPr>
        </p:pic>
      </p:grpSp>
      <p:grpSp>
        <p:nvGrpSpPr>
          <p:cNvPr id="377" name="Group 376">
            <a:extLst>
              <a:ext uri="{FF2B5EF4-FFF2-40B4-BE49-F238E27FC236}">
                <a16:creationId xmlns:a16="http://schemas.microsoft.com/office/drawing/2014/main" id="{81B15AF5-8F89-4603-879A-3334706F5AD3}"/>
              </a:ext>
            </a:extLst>
          </p:cNvPr>
          <p:cNvGrpSpPr/>
          <p:nvPr/>
        </p:nvGrpSpPr>
        <p:grpSpPr>
          <a:xfrm>
            <a:off x="575326" y="6013745"/>
            <a:ext cx="2150029" cy="338554"/>
            <a:chOff x="20307300" y="10513345"/>
            <a:chExt cx="2150029" cy="338554"/>
          </a:xfrm>
        </p:grpSpPr>
        <p:sp>
          <p:nvSpPr>
            <p:cNvPr id="378" name="TextBox 377">
              <a:extLst>
                <a:ext uri="{FF2B5EF4-FFF2-40B4-BE49-F238E27FC236}">
                  <a16:creationId xmlns:a16="http://schemas.microsoft.com/office/drawing/2014/main" id="{C4A6EFF0-C00E-4255-8227-91748631BE7F}"/>
                </a:ext>
              </a:extLst>
            </p:cNvPr>
            <p:cNvSpPr txBox="1"/>
            <p:nvPr/>
          </p:nvSpPr>
          <p:spPr>
            <a:xfrm>
              <a:off x="20671263" y="10513345"/>
              <a:ext cx="1786066"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E8F4 - </a:t>
              </a:r>
              <a:r>
                <a:rPr lang="en-US" sz="1600" err="1">
                  <a:solidFill>
                    <a:srgbClr val="333333"/>
                  </a:solidFill>
                  <a:latin typeface="Segoe UI" panose="020B0502040204020203" pitchFamily="34" charset="0"/>
                  <a:cs typeface="Segoe UI" panose="020B0502040204020203" pitchFamily="34" charset="0"/>
                </a:rPr>
                <a:t>NewFolder</a:t>
              </a:r>
              <a:endParaRPr lang="en-US" sz="1600">
                <a:solidFill>
                  <a:srgbClr val="333333"/>
                </a:solidFill>
                <a:latin typeface="Segoe UI" panose="020B0502040204020203" pitchFamily="34" charset="0"/>
                <a:cs typeface="Segoe UI" panose="020B0502040204020203" pitchFamily="34" charset="0"/>
              </a:endParaRPr>
            </a:p>
          </p:txBody>
        </p:sp>
        <p:pic>
          <p:nvPicPr>
            <p:cNvPr id="379" name="Picture 378">
              <a:extLst>
                <a:ext uri="{FF2B5EF4-FFF2-40B4-BE49-F238E27FC236}">
                  <a16:creationId xmlns:a16="http://schemas.microsoft.com/office/drawing/2014/main" id="{7D684810-BBF3-4F5F-B96F-3B50F36BA4E0}"/>
                </a:ext>
              </a:extLst>
            </p:cNvPr>
            <p:cNvPicPr>
              <a:picLocks noChangeAspect="1"/>
            </p:cNvPicPr>
            <p:nvPr/>
          </p:nvPicPr>
          <p:blipFill>
            <a:blip r:embed="rId98">
              <a:extLst>
                <a:ext uri="{28A0092B-C50C-407E-A947-70E740481C1C}">
                  <a14:useLocalDpi xmlns:a14="http://schemas.microsoft.com/office/drawing/2010/main" val="0"/>
                </a:ext>
              </a:extLst>
            </a:blip>
            <a:stretch>
              <a:fillRect/>
            </a:stretch>
          </p:blipFill>
          <p:spPr>
            <a:xfrm>
              <a:off x="20307300" y="10578915"/>
              <a:ext cx="192024" cy="192024"/>
            </a:xfrm>
            <a:prstGeom prst="rect">
              <a:avLst/>
            </a:prstGeom>
          </p:spPr>
        </p:pic>
      </p:grpSp>
      <p:grpSp>
        <p:nvGrpSpPr>
          <p:cNvPr id="380" name="Group 379">
            <a:extLst>
              <a:ext uri="{FF2B5EF4-FFF2-40B4-BE49-F238E27FC236}">
                <a16:creationId xmlns:a16="http://schemas.microsoft.com/office/drawing/2014/main" id="{A20C6D98-9FBD-4438-B59C-08F276F91DAC}"/>
              </a:ext>
            </a:extLst>
          </p:cNvPr>
          <p:cNvGrpSpPr/>
          <p:nvPr/>
        </p:nvGrpSpPr>
        <p:grpSpPr>
          <a:xfrm>
            <a:off x="575326" y="6665642"/>
            <a:ext cx="2342390" cy="338554"/>
            <a:chOff x="20307300" y="11181560"/>
            <a:chExt cx="2342390" cy="338554"/>
          </a:xfrm>
        </p:grpSpPr>
        <p:sp>
          <p:nvSpPr>
            <p:cNvPr id="381" name="TextBox 380">
              <a:extLst>
                <a:ext uri="{FF2B5EF4-FFF2-40B4-BE49-F238E27FC236}">
                  <a16:creationId xmlns:a16="http://schemas.microsoft.com/office/drawing/2014/main" id="{72C76BBC-EB24-401E-B0B0-F4F235EC60E0}"/>
                </a:ext>
              </a:extLst>
            </p:cNvPr>
            <p:cNvSpPr txBox="1"/>
            <p:nvPr/>
          </p:nvSpPr>
          <p:spPr>
            <a:xfrm>
              <a:off x="20671263" y="11181560"/>
              <a:ext cx="1978427"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E78B - </a:t>
              </a:r>
              <a:r>
                <a:rPr lang="en-US" sz="1600" err="1">
                  <a:solidFill>
                    <a:srgbClr val="333333"/>
                  </a:solidFill>
                  <a:latin typeface="Segoe UI" panose="020B0502040204020203" pitchFamily="34" charset="0"/>
                  <a:cs typeface="Segoe UI" panose="020B0502040204020203" pitchFamily="34" charset="0"/>
                </a:rPr>
                <a:t>NewWindow</a:t>
              </a:r>
              <a:endParaRPr lang="en-US" sz="1600">
                <a:solidFill>
                  <a:srgbClr val="333333"/>
                </a:solidFill>
                <a:latin typeface="Segoe UI" panose="020B0502040204020203" pitchFamily="34" charset="0"/>
                <a:cs typeface="Segoe UI" panose="020B0502040204020203" pitchFamily="34" charset="0"/>
              </a:endParaRPr>
            </a:p>
          </p:txBody>
        </p:sp>
        <p:pic>
          <p:nvPicPr>
            <p:cNvPr id="382" name="Picture 381">
              <a:extLst>
                <a:ext uri="{FF2B5EF4-FFF2-40B4-BE49-F238E27FC236}">
                  <a16:creationId xmlns:a16="http://schemas.microsoft.com/office/drawing/2014/main" id="{6CBA5162-7193-4F9A-BB22-D36931C6CD1D}"/>
                </a:ext>
              </a:extLst>
            </p:cNvPr>
            <p:cNvPicPr>
              <a:picLocks noChangeAspect="1"/>
            </p:cNvPicPr>
            <p:nvPr/>
          </p:nvPicPr>
          <p:blipFill>
            <a:blip r:embed="rId99">
              <a:extLst>
                <a:ext uri="{28A0092B-C50C-407E-A947-70E740481C1C}">
                  <a14:useLocalDpi xmlns:a14="http://schemas.microsoft.com/office/drawing/2010/main" val="0"/>
                </a:ext>
              </a:extLst>
            </a:blip>
            <a:stretch>
              <a:fillRect/>
            </a:stretch>
          </p:blipFill>
          <p:spPr>
            <a:xfrm>
              <a:off x="20307300" y="11247130"/>
              <a:ext cx="192024" cy="192024"/>
            </a:xfrm>
            <a:prstGeom prst="rect">
              <a:avLst/>
            </a:prstGeom>
          </p:spPr>
        </p:pic>
      </p:grpSp>
      <p:grpSp>
        <p:nvGrpSpPr>
          <p:cNvPr id="383" name="Group 382">
            <a:extLst>
              <a:ext uri="{FF2B5EF4-FFF2-40B4-BE49-F238E27FC236}">
                <a16:creationId xmlns:a16="http://schemas.microsoft.com/office/drawing/2014/main" id="{5FCACF85-91B3-4954-AD8C-44F0C38DAC82}"/>
              </a:ext>
            </a:extLst>
          </p:cNvPr>
          <p:cNvGrpSpPr/>
          <p:nvPr/>
        </p:nvGrpSpPr>
        <p:grpSpPr>
          <a:xfrm>
            <a:off x="575326" y="7317539"/>
            <a:ext cx="1638671" cy="338554"/>
            <a:chOff x="20307300" y="11830739"/>
            <a:chExt cx="1638671" cy="338554"/>
          </a:xfrm>
        </p:grpSpPr>
        <p:sp>
          <p:nvSpPr>
            <p:cNvPr id="384" name="TextBox 383">
              <a:extLst>
                <a:ext uri="{FF2B5EF4-FFF2-40B4-BE49-F238E27FC236}">
                  <a16:creationId xmlns:a16="http://schemas.microsoft.com/office/drawing/2014/main" id="{2324FB77-A9F5-4870-B7F8-6EA78EA8B0AE}"/>
                </a:ext>
              </a:extLst>
            </p:cNvPr>
            <p:cNvSpPr txBox="1"/>
            <p:nvPr/>
          </p:nvSpPr>
          <p:spPr>
            <a:xfrm>
              <a:off x="20671263" y="11830739"/>
              <a:ext cx="127470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E74C - OEM</a:t>
              </a:r>
            </a:p>
          </p:txBody>
        </p:sp>
        <p:pic>
          <p:nvPicPr>
            <p:cNvPr id="385" name="Picture 384">
              <a:extLst>
                <a:ext uri="{FF2B5EF4-FFF2-40B4-BE49-F238E27FC236}">
                  <a16:creationId xmlns:a16="http://schemas.microsoft.com/office/drawing/2014/main" id="{596A4196-43C3-498A-9ECB-F852C361983C}"/>
                </a:ext>
              </a:extLst>
            </p:cNvPr>
            <p:cNvPicPr>
              <a:picLocks noChangeAspect="1"/>
            </p:cNvPicPr>
            <p:nvPr/>
          </p:nvPicPr>
          <p:blipFill>
            <a:blip r:embed="rId100">
              <a:extLst>
                <a:ext uri="{28A0092B-C50C-407E-A947-70E740481C1C}">
                  <a14:useLocalDpi xmlns:a14="http://schemas.microsoft.com/office/drawing/2010/main" val="0"/>
                </a:ext>
              </a:extLst>
            </a:blip>
            <a:stretch>
              <a:fillRect/>
            </a:stretch>
          </p:blipFill>
          <p:spPr>
            <a:xfrm>
              <a:off x="20307300" y="11896309"/>
              <a:ext cx="192024" cy="192024"/>
            </a:xfrm>
            <a:prstGeom prst="rect">
              <a:avLst/>
            </a:prstGeom>
          </p:spPr>
        </p:pic>
      </p:grpSp>
      <p:grpSp>
        <p:nvGrpSpPr>
          <p:cNvPr id="386" name="Group 385">
            <a:extLst>
              <a:ext uri="{FF2B5EF4-FFF2-40B4-BE49-F238E27FC236}">
                <a16:creationId xmlns:a16="http://schemas.microsoft.com/office/drawing/2014/main" id="{22C158F9-A6C8-46C6-A770-C701C053E5E6}"/>
              </a:ext>
            </a:extLst>
          </p:cNvPr>
          <p:cNvGrpSpPr/>
          <p:nvPr/>
        </p:nvGrpSpPr>
        <p:grpSpPr>
          <a:xfrm>
            <a:off x="575326" y="1450466"/>
            <a:ext cx="1843984" cy="338554"/>
            <a:chOff x="20307300" y="6479190"/>
            <a:chExt cx="1843984" cy="338554"/>
          </a:xfrm>
        </p:grpSpPr>
        <p:sp>
          <p:nvSpPr>
            <p:cNvPr id="387" name="TextBox 386">
              <a:extLst>
                <a:ext uri="{FF2B5EF4-FFF2-40B4-BE49-F238E27FC236}">
                  <a16:creationId xmlns:a16="http://schemas.microsoft.com/office/drawing/2014/main" id="{87E075F6-E683-4AB3-AB69-0215C96AD8E7}"/>
                </a:ext>
              </a:extLst>
            </p:cNvPr>
            <p:cNvSpPr txBox="1"/>
            <p:nvPr/>
          </p:nvSpPr>
          <p:spPr>
            <a:xfrm>
              <a:off x="20671263" y="6479190"/>
              <a:ext cx="1480021"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EAFC - Market</a:t>
              </a:r>
            </a:p>
          </p:txBody>
        </p:sp>
        <p:pic>
          <p:nvPicPr>
            <p:cNvPr id="388" name="Picture 387">
              <a:extLst>
                <a:ext uri="{FF2B5EF4-FFF2-40B4-BE49-F238E27FC236}">
                  <a16:creationId xmlns:a16="http://schemas.microsoft.com/office/drawing/2014/main" id="{09E4770A-D148-49F0-A0B4-ABBA67CE9FB5}"/>
                </a:ext>
              </a:extLst>
            </p:cNvPr>
            <p:cNvPicPr>
              <a:picLocks noChangeAspect="1"/>
            </p:cNvPicPr>
            <p:nvPr/>
          </p:nvPicPr>
          <p:blipFill>
            <a:blip r:embed="rId101">
              <a:extLst>
                <a:ext uri="{28A0092B-C50C-407E-A947-70E740481C1C}">
                  <a14:useLocalDpi xmlns:a14="http://schemas.microsoft.com/office/drawing/2010/main" val="0"/>
                </a:ext>
              </a:extLst>
            </a:blip>
            <a:stretch>
              <a:fillRect/>
            </a:stretch>
          </p:blipFill>
          <p:spPr>
            <a:xfrm>
              <a:off x="20307300" y="6544760"/>
              <a:ext cx="192024" cy="192024"/>
            </a:xfrm>
            <a:prstGeom prst="rect">
              <a:avLst/>
            </a:prstGeom>
          </p:spPr>
        </p:pic>
      </p:grpSp>
      <p:grpSp>
        <p:nvGrpSpPr>
          <p:cNvPr id="389" name="Group 388">
            <a:extLst>
              <a:ext uri="{FF2B5EF4-FFF2-40B4-BE49-F238E27FC236}">
                <a16:creationId xmlns:a16="http://schemas.microsoft.com/office/drawing/2014/main" id="{26C1C49E-9E00-4DBA-927A-09A6233AEC9A}"/>
              </a:ext>
            </a:extLst>
          </p:cNvPr>
          <p:cNvGrpSpPr/>
          <p:nvPr/>
        </p:nvGrpSpPr>
        <p:grpSpPr>
          <a:xfrm>
            <a:off x="575326" y="2102363"/>
            <a:ext cx="2333477" cy="338554"/>
            <a:chOff x="20307300" y="7172270"/>
            <a:chExt cx="2333477" cy="338554"/>
          </a:xfrm>
        </p:grpSpPr>
        <p:sp>
          <p:nvSpPr>
            <p:cNvPr id="390" name="TextBox 389">
              <a:extLst>
                <a:ext uri="{FF2B5EF4-FFF2-40B4-BE49-F238E27FC236}">
                  <a16:creationId xmlns:a16="http://schemas.microsoft.com/office/drawing/2014/main" id="{511A848E-B77D-49DE-8FE1-D2D0D7368945}"/>
                </a:ext>
              </a:extLst>
            </p:cNvPr>
            <p:cNvSpPr txBox="1"/>
            <p:nvPr/>
          </p:nvSpPr>
          <p:spPr>
            <a:xfrm>
              <a:off x="20671263" y="7172270"/>
              <a:ext cx="1969514"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EF42 - </a:t>
              </a:r>
              <a:r>
                <a:rPr lang="en-US" sz="1600" err="1">
                  <a:solidFill>
                    <a:srgbClr val="333333"/>
                  </a:solidFill>
                  <a:latin typeface="Segoe UI" panose="020B0502040204020203" pitchFamily="34" charset="0"/>
                  <a:cs typeface="Segoe UI" panose="020B0502040204020203" pitchFamily="34" charset="0"/>
                </a:rPr>
                <a:t>MarketDown</a:t>
              </a:r>
              <a:endParaRPr lang="en-US" sz="1600">
                <a:solidFill>
                  <a:srgbClr val="333333"/>
                </a:solidFill>
                <a:latin typeface="Segoe UI" panose="020B0502040204020203" pitchFamily="34" charset="0"/>
                <a:cs typeface="Segoe UI" panose="020B0502040204020203" pitchFamily="34" charset="0"/>
              </a:endParaRPr>
            </a:p>
          </p:txBody>
        </p:sp>
        <p:pic>
          <p:nvPicPr>
            <p:cNvPr id="391" name="Picture 390">
              <a:extLst>
                <a:ext uri="{FF2B5EF4-FFF2-40B4-BE49-F238E27FC236}">
                  <a16:creationId xmlns:a16="http://schemas.microsoft.com/office/drawing/2014/main" id="{D726DA70-4252-4BED-8A5C-897A8331C077}"/>
                </a:ext>
              </a:extLst>
            </p:cNvPr>
            <p:cNvPicPr>
              <a:picLocks noChangeAspect="1"/>
            </p:cNvPicPr>
            <p:nvPr/>
          </p:nvPicPr>
          <p:blipFill>
            <a:blip r:embed="rId102">
              <a:extLst>
                <a:ext uri="{28A0092B-C50C-407E-A947-70E740481C1C}">
                  <a14:useLocalDpi xmlns:a14="http://schemas.microsoft.com/office/drawing/2010/main" val="0"/>
                </a:ext>
              </a:extLst>
            </a:blip>
            <a:stretch>
              <a:fillRect/>
            </a:stretch>
          </p:blipFill>
          <p:spPr>
            <a:xfrm>
              <a:off x="20307300" y="7237840"/>
              <a:ext cx="192024" cy="192024"/>
            </a:xfrm>
            <a:prstGeom prst="rect">
              <a:avLst/>
            </a:prstGeom>
          </p:spPr>
        </p:pic>
      </p:grpSp>
      <p:grpSp>
        <p:nvGrpSpPr>
          <p:cNvPr id="392" name="Group 391">
            <a:extLst>
              <a:ext uri="{FF2B5EF4-FFF2-40B4-BE49-F238E27FC236}">
                <a16:creationId xmlns:a16="http://schemas.microsoft.com/office/drawing/2014/main" id="{62BEED2F-E8F4-4C27-97E9-86C5B6C8CD70}"/>
              </a:ext>
            </a:extLst>
          </p:cNvPr>
          <p:cNvGrpSpPr/>
          <p:nvPr/>
        </p:nvGrpSpPr>
        <p:grpSpPr>
          <a:xfrm>
            <a:off x="575326" y="2754260"/>
            <a:ext cx="1660023" cy="338554"/>
            <a:chOff x="20307300" y="7840485"/>
            <a:chExt cx="1660023" cy="338554"/>
          </a:xfrm>
        </p:grpSpPr>
        <p:sp>
          <p:nvSpPr>
            <p:cNvPr id="393" name="TextBox 392">
              <a:extLst>
                <a:ext uri="{FF2B5EF4-FFF2-40B4-BE49-F238E27FC236}">
                  <a16:creationId xmlns:a16="http://schemas.microsoft.com/office/drawing/2014/main" id="{8E6DA203-5BEF-4876-A60C-5A3D793FFA31}"/>
                </a:ext>
              </a:extLst>
            </p:cNvPr>
            <p:cNvSpPr txBox="1"/>
            <p:nvPr/>
          </p:nvSpPr>
          <p:spPr>
            <a:xfrm>
              <a:off x="20671263" y="7840485"/>
              <a:ext cx="1296060"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E712 - More</a:t>
              </a:r>
            </a:p>
          </p:txBody>
        </p:sp>
        <p:pic>
          <p:nvPicPr>
            <p:cNvPr id="394" name="Picture 393">
              <a:extLst>
                <a:ext uri="{FF2B5EF4-FFF2-40B4-BE49-F238E27FC236}">
                  <a16:creationId xmlns:a16="http://schemas.microsoft.com/office/drawing/2014/main" id="{5570B61D-0F80-4631-8DD2-F43FFE44EA43}"/>
                </a:ext>
              </a:extLst>
            </p:cNvPr>
            <p:cNvPicPr>
              <a:picLocks noChangeAspect="1"/>
            </p:cNvPicPr>
            <p:nvPr/>
          </p:nvPicPr>
          <p:blipFill>
            <a:blip r:embed="rId103">
              <a:extLst>
                <a:ext uri="{28A0092B-C50C-407E-A947-70E740481C1C}">
                  <a14:useLocalDpi xmlns:a14="http://schemas.microsoft.com/office/drawing/2010/main" val="0"/>
                </a:ext>
              </a:extLst>
            </a:blip>
            <a:stretch>
              <a:fillRect/>
            </a:stretch>
          </p:blipFill>
          <p:spPr>
            <a:xfrm>
              <a:off x="20307300" y="7906055"/>
              <a:ext cx="192024" cy="192024"/>
            </a:xfrm>
            <a:prstGeom prst="rect">
              <a:avLst/>
            </a:prstGeom>
          </p:spPr>
        </p:pic>
      </p:grpSp>
      <p:grpSp>
        <p:nvGrpSpPr>
          <p:cNvPr id="395" name="Group 394">
            <a:extLst>
              <a:ext uri="{FF2B5EF4-FFF2-40B4-BE49-F238E27FC236}">
                <a16:creationId xmlns:a16="http://schemas.microsoft.com/office/drawing/2014/main" id="{93E648E1-0263-474E-8C64-5F894DD78080}"/>
              </a:ext>
            </a:extLst>
          </p:cNvPr>
          <p:cNvGrpSpPr/>
          <p:nvPr/>
        </p:nvGrpSpPr>
        <p:grpSpPr>
          <a:xfrm>
            <a:off x="575326" y="3406157"/>
            <a:ext cx="1948886" cy="338554"/>
            <a:chOff x="20332251" y="4485001"/>
            <a:chExt cx="1948886" cy="338554"/>
          </a:xfrm>
        </p:grpSpPr>
        <p:sp>
          <p:nvSpPr>
            <p:cNvPr id="396" name="TextBox 395">
              <a:extLst>
                <a:ext uri="{FF2B5EF4-FFF2-40B4-BE49-F238E27FC236}">
                  <a16:creationId xmlns:a16="http://schemas.microsoft.com/office/drawing/2014/main" id="{A188C976-F266-403D-A988-6A4A34F3DB5B}"/>
                </a:ext>
              </a:extLst>
            </p:cNvPr>
            <p:cNvSpPr txBox="1"/>
            <p:nvPr/>
          </p:nvSpPr>
          <p:spPr>
            <a:xfrm>
              <a:off x="20699229" y="4485001"/>
              <a:ext cx="1581908" cy="338554"/>
            </a:xfrm>
            <a:prstGeom prst="rect">
              <a:avLst/>
            </a:prstGeom>
            <a:noFill/>
          </p:spPr>
          <p:txBody>
            <a:bodyPr wrap="none" rtlCol="0">
              <a:spAutoFit/>
            </a:bodyPr>
            <a:lstStyle/>
            <a:p>
              <a:r>
                <a:rPr lang="en-US" sz="1600">
                  <a:solidFill>
                    <a:srgbClr val="333333"/>
                  </a:solidFill>
                  <a:latin typeface="Segoe UI" panose="020B0502040204020203" pitchFamily="34" charset="0"/>
                  <a:cs typeface="Segoe UI" panose="020B0502040204020203" pitchFamily="34" charset="0"/>
                </a:rPr>
                <a:t>EAD4 - Medical</a:t>
              </a:r>
            </a:p>
          </p:txBody>
        </p:sp>
        <p:pic>
          <p:nvPicPr>
            <p:cNvPr id="397" name="Picture 396">
              <a:extLst>
                <a:ext uri="{FF2B5EF4-FFF2-40B4-BE49-F238E27FC236}">
                  <a16:creationId xmlns:a16="http://schemas.microsoft.com/office/drawing/2014/main" id="{712F4476-EFFC-4487-9EA3-921BF6A156D0}"/>
                </a:ext>
              </a:extLst>
            </p:cNvPr>
            <p:cNvPicPr>
              <a:picLocks noChangeAspect="1"/>
            </p:cNvPicPr>
            <p:nvPr/>
          </p:nvPicPr>
          <p:blipFill>
            <a:blip r:embed="rId104">
              <a:extLst>
                <a:ext uri="{28A0092B-C50C-407E-A947-70E740481C1C}">
                  <a14:useLocalDpi xmlns:a14="http://schemas.microsoft.com/office/drawing/2010/main" val="0"/>
                </a:ext>
              </a:extLst>
            </a:blip>
            <a:stretch>
              <a:fillRect/>
            </a:stretch>
          </p:blipFill>
          <p:spPr>
            <a:xfrm>
              <a:off x="20332251" y="4558266"/>
              <a:ext cx="192024" cy="192024"/>
            </a:xfrm>
            <a:prstGeom prst="rect">
              <a:avLst/>
            </a:prstGeom>
          </p:spPr>
        </p:pic>
      </p:grpSp>
      <p:sp>
        <p:nvSpPr>
          <p:cNvPr id="73" name="Text Placeholder 72">
            <a:extLst>
              <a:ext uri="{FF2B5EF4-FFF2-40B4-BE49-F238E27FC236}">
                <a16:creationId xmlns:a16="http://schemas.microsoft.com/office/drawing/2014/main" id="{0D6AA264-FCBB-4D53-B4B1-2FB2826E236E}"/>
              </a:ext>
            </a:extLst>
          </p:cNvPr>
          <p:cNvSpPr>
            <a:spLocks noGrp="1"/>
          </p:cNvSpPr>
          <p:nvPr>
            <p:ph type="body" sz="quarter" idx="11"/>
          </p:nvPr>
        </p:nvSpPr>
        <p:spPr/>
        <p:txBody>
          <a:bodyPr/>
          <a:lstStyle/>
          <a:p>
            <a:r>
              <a:rPr lang="en-US"/>
              <a:t>Server MDL2 Assets</a:t>
            </a:r>
          </a:p>
        </p:txBody>
      </p:sp>
      <p:sp>
        <p:nvSpPr>
          <p:cNvPr id="2" name="Text Placeholder 1">
            <a:extLst>
              <a:ext uri="{FF2B5EF4-FFF2-40B4-BE49-F238E27FC236}">
                <a16:creationId xmlns:a16="http://schemas.microsoft.com/office/drawing/2014/main" id="{DB524CD6-AAC4-4B4E-B2ED-9B2F962F590A}"/>
              </a:ext>
            </a:extLst>
          </p:cNvPr>
          <p:cNvSpPr>
            <a:spLocks noGrp="1"/>
          </p:cNvSpPr>
          <p:nvPr>
            <p:ph type="body" sz="quarter" idx="13"/>
          </p:nvPr>
        </p:nvSpPr>
        <p:spPr/>
        <p:txBody>
          <a:bodyPr/>
          <a:lstStyle/>
          <a:p>
            <a:r>
              <a:rPr lang="en-US"/>
              <a:t>CONTENT</a:t>
            </a:r>
          </a:p>
        </p:txBody>
      </p:sp>
      <p:sp>
        <p:nvSpPr>
          <p:cNvPr id="72" name="Title 71">
            <a:extLst>
              <a:ext uri="{FF2B5EF4-FFF2-40B4-BE49-F238E27FC236}">
                <a16:creationId xmlns:a16="http://schemas.microsoft.com/office/drawing/2014/main" id="{F2449D5B-6114-474F-AE22-0D2FC55AF034}"/>
              </a:ext>
            </a:extLst>
          </p:cNvPr>
          <p:cNvSpPr>
            <a:spLocks noGrp="1"/>
          </p:cNvSpPr>
          <p:nvPr>
            <p:ph type="title"/>
          </p:nvPr>
        </p:nvSpPr>
        <p:spPr/>
        <p:txBody>
          <a:bodyPr/>
          <a:lstStyle/>
          <a:p>
            <a:br>
              <a:rPr lang="en-US"/>
            </a:br>
            <a:endParaRPr lang="en-US"/>
          </a:p>
        </p:txBody>
      </p:sp>
    </p:spTree>
    <p:extLst>
      <p:ext uri="{BB962C8B-B14F-4D97-AF65-F5344CB8AC3E}">
        <p14:creationId xmlns:p14="http://schemas.microsoft.com/office/powerpoint/2010/main" val="719944044"/>
      </p:ext>
    </p:extLst>
  </p:cSld>
  <p:clrMapOvr>
    <a:masterClrMapping/>
  </p:clrMapOvr>
</p:sld>
</file>

<file path=ppt/theme/theme1.xml><?xml version="1.0" encoding="utf-8"?>
<a:theme xmlns:a="http://schemas.openxmlformats.org/drawingml/2006/main" name="Master slides">
  <a:themeElements>
    <a:clrScheme name="Custom 3">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979797"/>
      </a:hlink>
      <a:folHlink>
        <a:srgbClr val="666666"/>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E9CD1BBBBC5DA4DA664ABCBEA9EC35D" ma:contentTypeVersion="15" ma:contentTypeDescription="Create a new document." ma:contentTypeScope="" ma:versionID="cc54e2d1d8ea37f306648da0db684f48">
  <xsd:schema xmlns:xsd="http://www.w3.org/2001/XMLSchema" xmlns:xs="http://www.w3.org/2001/XMLSchema" xmlns:p="http://schemas.microsoft.com/office/2006/metadata/properties" xmlns:ns2="44befeda-f022-4edb-9421-c095af779127" xmlns:ns3="0f2b641a-221b-4ecc-a22a-d6d86dfe4d5a" targetNamespace="http://schemas.microsoft.com/office/2006/metadata/properties" ma:root="true" ma:fieldsID="5df234d7586c20b6b61c1dccdce3892f" ns2:_="" ns3:_="">
    <xsd:import namespace="44befeda-f022-4edb-9421-c095af779127"/>
    <xsd:import namespace="0f2b641a-221b-4ecc-a22a-d6d86dfe4d5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3:LastSharedByUser" minOccurs="0"/>
                <xsd:element ref="ns3:LastSharedByTime" minOccurs="0"/>
                <xsd:element ref="ns2:MediaServiceAutoTags" minOccurs="0"/>
                <xsd:element ref="ns2:MediaServiceDateTaken" minOccurs="0"/>
                <xsd:element ref="ns2:MediaServiceLocation" minOccurs="0"/>
                <xsd:element ref="ns2:MediaServiceOCR" minOccurs="0"/>
                <xsd:element ref="ns2:MediaServiceEventHashCode" minOccurs="0"/>
                <xsd:element ref="ns2:MediaServiceGenerationTim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befeda-f022-4edb-9421-c095af779127"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4" nillable="true" ma:displayName="MediaServiceAutoTags" ma:description="" ma:internalName="MediaServiceAutoTags" ma:readOnly="true">
      <xsd:simpleType>
        <xsd:restriction base="dms:Text"/>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Location" ma:index="16" nillable="true" ma:displayName="MediaServiceLocation" ma:description="" ma:internalName="MediaServiceLocation" ma:readOnly="true">
      <xsd:simpleType>
        <xsd:restriction base="dms:Text"/>
      </xsd:simpleType>
    </xsd:element>
    <xsd:element name="MediaServiceOCR" ma:index="17" nillable="true" ma:displayName="MediaServiceOCR" ma:description="" ma:internalName="MediaServiceOCR" ma:readOnly="true">
      <xsd:simpleType>
        <xsd:restriction base="dms:Note">
          <xsd:maxLength value="255"/>
        </xsd:restriction>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f2b641a-221b-4ecc-a22a-d6d86dfe4d5a"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element name="LastSharedByUser" ma:index="12" nillable="true" ma:displayName="Last Shared By User" ma:description="" ma:hidden="true" ma:internalName="LastSharedByUser" ma:readOnly="true">
      <xsd:simpleType>
        <xsd:restriction base="dms:Note"/>
      </xsd:simpleType>
    </xsd:element>
    <xsd:element name="LastSharedByTime" ma:index="13" nillable="true" ma:displayName="Last Shared By Time" ma:description=""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0f2b641a-221b-4ecc-a22a-d6d86dfe4d5a">
      <UserInfo>
        <DisplayName>Archana Suresh</DisplayName>
        <AccountId>53</AccountId>
        <AccountType/>
      </UserInfo>
      <UserInfo>
        <DisplayName>Brian Oakley</DisplayName>
        <AccountId>504</AccountId>
        <AccountType/>
      </UserInfo>
    </SharedWithUsers>
    <MediaServiceKeyPoints xmlns="44befeda-f022-4edb-9421-c095af779127"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FEB3C5-48C4-4014-B202-FA34899BEC89}"/>
</file>

<file path=customXml/itemProps2.xml><?xml version="1.0" encoding="utf-8"?>
<ds:datastoreItem xmlns:ds="http://schemas.openxmlformats.org/officeDocument/2006/customXml" ds:itemID="{2773E150-08BC-4FC7-8910-515F708A1B51}">
  <ds:schemaRefs>
    <ds:schemaRef ds:uri="http://schemas.microsoft.com/office/2006/documentManagement/types"/>
    <ds:schemaRef ds:uri="http://schemas.microsoft.com/office/infopath/2007/PartnerControls"/>
    <ds:schemaRef ds:uri="bd7e80ed-eee1-4fa7-a4f1-a7b9bf0d8639"/>
    <ds:schemaRef ds:uri="http://purl.org/dc/elements/1.1/"/>
    <ds:schemaRef ds:uri="http://schemas.microsoft.com/office/2006/metadata/properties"/>
    <ds:schemaRef ds:uri="cfb25772-c05a-4522-bb54-42c8567b3237"/>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1FE57801-BF5D-45D1-8D33-161C80367D3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53</TotalTime>
  <Words>8819</Words>
  <Application>Microsoft Office PowerPoint</Application>
  <PresentationFormat>Custom</PresentationFormat>
  <Paragraphs>2565</Paragraphs>
  <Slides>45</Slides>
  <Notes>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45</vt:i4>
      </vt:variant>
    </vt:vector>
  </HeadingPairs>
  <TitlesOfParts>
    <vt:vector size="57" baseType="lpstr">
      <vt:lpstr>Arial</vt:lpstr>
      <vt:lpstr>Calibri</vt:lpstr>
      <vt:lpstr>Calibri Light</vt:lpstr>
      <vt:lpstr>Consolas</vt:lpstr>
      <vt:lpstr>Full MDL2 Assets</vt:lpstr>
      <vt:lpstr>Segoe UI</vt:lpstr>
      <vt:lpstr>Segoe UI Bold</vt:lpstr>
      <vt:lpstr>Segoe UI italic</vt:lpstr>
      <vt:lpstr>Segoe UI Semibold</vt:lpstr>
      <vt:lpstr>Selawik Semibold</vt:lpstr>
      <vt:lpstr>Wingdings</vt:lpstr>
      <vt:lpstr>Master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Eunice Lee (FILTER)</dc:creator>
  <cp:lastModifiedBy>Archana Suresh</cp:lastModifiedBy>
  <cp:revision>5</cp:revision>
  <dcterms:created xsi:type="dcterms:W3CDTF">2018-06-12T16:18:51Z</dcterms:created>
  <dcterms:modified xsi:type="dcterms:W3CDTF">2019-04-11T19:12:33Z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v-eunile@microsoft.com</vt:lpwstr>
  </property>
  <property fmtid="{D5CDD505-2E9C-101B-9397-08002B2CF9AE}" pid="5" name="MSIP_Label_f42aa342-8706-4288-bd11-ebb85995028c_SetDate">
    <vt:lpwstr>2018-06-12T22:34:28.3401529Z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0x0101003E9CD1BBBBC5DA4DA664ABCBEA9EC35D</vt:lpwstr>
  </property>
  <property fmtid="{D5CDD505-2E9C-101B-9397-08002B2CF9AE}" pid="11" name="AuthorIds_UIVersion_1024">
    <vt:lpwstr>674</vt:lpwstr>
  </property>
  <property fmtid="{D5CDD505-2E9C-101B-9397-08002B2CF9AE}" pid="12" name="AuthorIds_UIVersion_1536">
    <vt:lpwstr>53</vt:lpwstr>
  </property>
  <property fmtid="{D5CDD505-2E9C-101B-9397-08002B2CF9AE}" pid="13" name="AuthorIds_UIVersion_512">
    <vt:lpwstr>2780</vt:lpwstr>
  </property>
</Properties>
</file>